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114.jpg" ContentType="image/jpg"/>
  <Override PartName="/ppt/notesSlides/notesSlide1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51"/>
  </p:notesMasterIdLst>
  <p:sldIdLst>
    <p:sldId id="761" r:id="rId5"/>
    <p:sldId id="762" r:id="rId6"/>
    <p:sldId id="763" r:id="rId7"/>
    <p:sldId id="764" r:id="rId8"/>
    <p:sldId id="766" r:id="rId9"/>
    <p:sldId id="767" r:id="rId10"/>
    <p:sldId id="772" r:id="rId11"/>
    <p:sldId id="773" r:id="rId12"/>
    <p:sldId id="777" r:id="rId13"/>
    <p:sldId id="778" r:id="rId14"/>
    <p:sldId id="779" r:id="rId15"/>
    <p:sldId id="780" r:id="rId16"/>
    <p:sldId id="781" r:id="rId17"/>
    <p:sldId id="770" r:id="rId18"/>
    <p:sldId id="734" r:id="rId19"/>
    <p:sldId id="732" r:id="rId20"/>
    <p:sldId id="733" r:id="rId21"/>
    <p:sldId id="738" r:id="rId22"/>
    <p:sldId id="774" r:id="rId23"/>
    <p:sldId id="775" r:id="rId24"/>
    <p:sldId id="776" r:id="rId25"/>
    <p:sldId id="735" r:id="rId26"/>
    <p:sldId id="453" r:id="rId27"/>
    <p:sldId id="455" r:id="rId28"/>
    <p:sldId id="751" r:id="rId29"/>
    <p:sldId id="736" r:id="rId30"/>
    <p:sldId id="447" r:id="rId31"/>
    <p:sldId id="449" r:id="rId32"/>
    <p:sldId id="451" r:id="rId33"/>
    <p:sldId id="737" r:id="rId34"/>
    <p:sldId id="323" r:id="rId35"/>
    <p:sldId id="325" r:id="rId36"/>
    <p:sldId id="444" r:id="rId37"/>
    <p:sldId id="743" r:id="rId38"/>
    <p:sldId id="771" r:id="rId39"/>
    <p:sldId id="744" r:id="rId40"/>
    <p:sldId id="745" r:id="rId41"/>
    <p:sldId id="739" r:id="rId42"/>
    <p:sldId id="740" r:id="rId43"/>
    <p:sldId id="741" r:id="rId44"/>
    <p:sldId id="742" r:id="rId45"/>
    <p:sldId id="431" r:id="rId46"/>
    <p:sldId id="434" r:id="rId47"/>
    <p:sldId id="754" r:id="rId48"/>
    <p:sldId id="755" r:id="rId49"/>
    <p:sldId id="428" r:id="rId50"/>
  </p:sldIdLst>
  <p:sldSz cx="12192000" cy="6858000"/>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8236A2AA-9157-4FBE-A218-803CBAAEEEA4}">
          <p14:sldIdLst>
            <p14:sldId id="761"/>
            <p14:sldId id="762"/>
            <p14:sldId id="763"/>
            <p14:sldId id="764"/>
            <p14:sldId id="766"/>
            <p14:sldId id="767"/>
            <p14:sldId id="772"/>
            <p14:sldId id="773"/>
            <p14:sldId id="777"/>
            <p14:sldId id="778"/>
            <p14:sldId id="779"/>
            <p14:sldId id="780"/>
            <p14:sldId id="781"/>
            <p14:sldId id="770"/>
          </p14:sldIdLst>
        </p14:section>
        <p14:section name="Leslie" id="{C54EE9D9-3C7F-41A9-B6C7-3C0253F53013}">
          <p14:sldIdLst>
            <p14:sldId id="734"/>
            <p14:sldId id="732"/>
            <p14:sldId id="733"/>
          </p14:sldIdLst>
        </p14:section>
        <p14:section name="Aparna" id="{72B69112-9FCF-4AD4-B647-F696518F6686}">
          <p14:sldIdLst>
            <p14:sldId id="738"/>
            <p14:sldId id="774"/>
            <p14:sldId id="775"/>
            <p14:sldId id="776"/>
          </p14:sldIdLst>
        </p14:section>
        <p14:section name="Dr. Luis" id="{0DDAD8A1-66CF-4DCE-8CC7-5A514BAC0632}">
          <p14:sldIdLst>
            <p14:sldId id="735"/>
            <p14:sldId id="453"/>
            <p14:sldId id="455"/>
            <p14:sldId id="751"/>
          </p14:sldIdLst>
        </p14:section>
        <p14:section name="Dr. Olivia" id="{C784BE1D-9624-426F-9452-DACEB31ED548}">
          <p14:sldIdLst>
            <p14:sldId id="736"/>
            <p14:sldId id="447"/>
            <p14:sldId id="449"/>
            <p14:sldId id="451"/>
          </p14:sldIdLst>
        </p14:section>
        <p14:section name="Sarah Nyariki" id="{0A70DA3A-B799-4C62-9219-FFC604EEEB84}">
          <p14:sldIdLst>
            <p14:sldId id="737"/>
            <p14:sldId id="323"/>
            <p14:sldId id="325"/>
            <p14:sldId id="444"/>
          </p14:sldIdLst>
        </p14:section>
        <p14:section name="Dr. Jose" id="{2D3AAFA5-8F04-4100-87F9-53AC1BDC000C}">
          <p14:sldIdLst>
            <p14:sldId id="743"/>
            <p14:sldId id="771"/>
            <p14:sldId id="744"/>
            <p14:sldId id="745"/>
          </p14:sldIdLst>
        </p14:section>
        <p14:section name="Dr. Sreedevi" id="{79F495C8-E06B-42F0-8E7C-60509244C814}">
          <p14:sldIdLst>
            <p14:sldId id="739"/>
            <p14:sldId id="740"/>
            <p14:sldId id="741"/>
            <p14:sldId id="742"/>
          </p14:sldIdLst>
        </p14:section>
        <p14:section name="Q&amp;A" id="{2A4B16A4-7033-4D11-9F8B-DB3BC7E10947}">
          <p14:sldIdLst>
            <p14:sldId id="431"/>
          </p14:sldIdLst>
        </p14:section>
        <p14:section name="Wrap Up/End" id="{04CA4E1E-7393-4050-8997-ED3155CEF228}">
          <p14:sldIdLst>
            <p14:sldId id="434"/>
          </p14:sldIdLst>
        </p14:section>
        <p14:section name="Video" id="{ED6A5093-7DDE-4E89-AF74-4B0E0A8B6555}">
          <p14:sldIdLst>
            <p14:sldId id="754"/>
            <p14:sldId id="755"/>
          </p14:sldIdLst>
        </p14:section>
        <p14:section name="End" id="{7AE0A434-200C-412E-ACBC-3B3B74989C3E}">
          <p14:sldIdLst>
            <p14:sldId id="428"/>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8EE7706-9FCC-D1D6-D0E7-E53E805E13D1}" name="Georgina Dunn" initials="GD" userId="S::gdunn@pallium.ca::1ca904a3-56ba-422e-8fca-cce878786ba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1E41"/>
    <a:srgbClr val="F6CA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73A5EC-CF71-5692-15AA-1F390C38B49D}" v="3" dt="2024-10-21T18:04:15.1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3" d="100"/>
          <a:sy n="113" d="100"/>
        </p:scale>
        <p:origin x="474" y="11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8/10/relationships/authors" Targe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F87BA2-EFE6-45AB-8D62-7D1615014665}" type="doc">
      <dgm:prSet loTypeId="urn:microsoft.com/office/officeart/2005/8/layout/hProcess7" loCatId="list" qsTypeId="urn:microsoft.com/office/officeart/2005/8/quickstyle/simple1" qsCatId="simple" csTypeId="urn:microsoft.com/office/officeart/2005/8/colors/accent1_2" csCatId="accent1" phldr="1"/>
      <dgm:spPr/>
      <dgm:t>
        <a:bodyPr/>
        <a:lstStyle/>
        <a:p>
          <a:endParaRPr lang="en-US"/>
        </a:p>
      </dgm:t>
    </dgm:pt>
    <dgm:pt modelId="{218EC2AA-05CD-40A5-A94A-3A29B2C60A0F}">
      <dgm:prSet phldrT="[Text]" custT="1"/>
      <dgm:spPr>
        <a:solidFill>
          <a:srgbClr val="F6CAD3"/>
        </a:solidFill>
      </dgm:spPr>
      <dgm:t>
        <a:bodyPr/>
        <a:lstStyle/>
        <a:p>
          <a:pPr algn="l"/>
          <a:r>
            <a:rPr lang="en-US" sz="1600" b="1">
              <a:solidFill>
                <a:srgbClr val="BB1E41"/>
              </a:solidFill>
            </a:rPr>
            <a:t>Launched In 2021</a:t>
          </a:r>
        </a:p>
      </dgm:t>
    </dgm:pt>
    <dgm:pt modelId="{7C3BDF27-3033-4CC4-A07C-31D3B150787E}" type="parTrans" cxnId="{8AC13F6B-461E-4F8C-8975-EE17D9A45253}">
      <dgm:prSet/>
      <dgm:spPr/>
      <dgm:t>
        <a:bodyPr/>
        <a:lstStyle/>
        <a:p>
          <a:endParaRPr lang="en-US"/>
        </a:p>
      </dgm:t>
    </dgm:pt>
    <dgm:pt modelId="{224752FA-25CD-4C91-BFF9-9D2CF7604509}" type="sibTrans" cxnId="{8AC13F6B-461E-4F8C-8975-EE17D9A45253}">
      <dgm:prSet/>
      <dgm:spPr/>
      <dgm:t>
        <a:bodyPr/>
        <a:lstStyle/>
        <a:p>
          <a:endParaRPr lang="en-US"/>
        </a:p>
      </dgm:t>
    </dgm:pt>
    <dgm:pt modelId="{CC66C328-F19F-4239-AB45-E3EE946EE597}">
      <dgm:prSet phldrT="[Text]"/>
      <dgm:spPr/>
      <dgm:t>
        <a:bodyPr/>
        <a:lstStyle/>
        <a:p>
          <a:r>
            <a:rPr lang="en-US" sz="1300" b="0">
              <a:solidFill>
                <a:schemeClr val="tx1"/>
              </a:solidFill>
              <a:latin typeface="Avenir LT Pro 65 Medium" panose="020B0603020203020204" pitchFamily="34" charset="0"/>
            </a:rPr>
            <a:t>Quality Improvement in serious illness and at end of life</a:t>
          </a:r>
        </a:p>
      </dgm:t>
    </dgm:pt>
    <dgm:pt modelId="{0D5674F7-CA17-4441-AF33-4F8B5C65CD29}" type="parTrans" cxnId="{D61DB8D4-9EE7-4D08-B53E-255A3A4A17A2}">
      <dgm:prSet/>
      <dgm:spPr/>
      <dgm:t>
        <a:bodyPr/>
        <a:lstStyle/>
        <a:p>
          <a:endParaRPr lang="en-US"/>
        </a:p>
      </dgm:t>
    </dgm:pt>
    <dgm:pt modelId="{E2EA645B-BA8B-47FF-9604-3F70929848DE}" type="sibTrans" cxnId="{D61DB8D4-9EE7-4D08-B53E-255A3A4A17A2}">
      <dgm:prSet/>
      <dgm:spPr/>
      <dgm:t>
        <a:bodyPr/>
        <a:lstStyle/>
        <a:p>
          <a:endParaRPr lang="en-US"/>
        </a:p>
      </dgm:t>
    </dgm:pt>
    <dgm:pt modelId="{3E7E6F37-82E2-49B5-9D8F-AFADA2274C90}">
      <dgm:prSet phldrT="[Text]" custT="1"/>
      <dgm:spPr>
        <a:solidFill>
          <a:srgbClr val="F6CAD3"/>
        </a:solidFill>
      </dgm:spPr>
      <dgm:t>
        <a:bodyPr/>
        <a:lstStyle/>
        <a:p>
          <a:pPr algn="ctr"/>
          <a:r>
            <a:rPr lang="en-US" sz="1500">
              <a:solidFill>
                <a:srgbClr val="00B050"/>
              </a:solidFill>
            </a:rPr>
            <a:t> </a:t>
          </a:r>
          <a:r>
            <a:rPr lang="en-US" sz="2000" b="1">
              <a:solidFill>
                <a:srgbClr val="BB1E41"/>
              </a:solidFill>
            </a:rPr>
            <a:t>2022</a:t>
          </a:r>
        </a:p>
      </dgm:t>
    </dgm:pt>
    <dgm:pt modelId="{B0A433EE-6696-436E-BC1F-EF80F3F9321A}" type="parTrans" cxnId="{9203DCBA-A70D-4776-B790-847B17A2860B}">
      <dgm:prSet/>
      <dgm:spPr/>
      <dgm:t>
        <a:bodyPr/>
        <a:lstStyle/>
        <a:p>
          <a:endParaRPr lang="en-US"/>
        </a:p>
      </dgm:t>
    </dgm:pt>
    <dgm:pt modelId="{257D21C7-E631-4AAF-BE5F-B4E3163DE3A4}" type="sibTrans" cxnId="{9203DCBA-A70D-4776-B790-847B17A2860B}">
      <dgm:prSet/>
      <dgm:spPr/>
      <dgm:t>
        <a:bodyPr/>
        <a:lstStyle/>
        <a:p>
          <a:endParaRPr lang="en-US"/>
        </a:p>
      </dgm:t>
    </dgm:pt>
    <dgm:pt modelId="{37C8CAD5-52CE-4D1A-83E2-B0880ED239D2}">
      <dgm:prSet phldrT="[Text]"/>
      <dgm:spPr/>
      <dgm:t>
        <a:bodyPr/>
        <a:lstStyle/>
        <a:p>
          <a:r>
            <a:rPr lang="en-US" sz="1300">
              <a:solidFill>
                <a:schemeClr val="tx1"/>
              </a:solidFill>
              <a:latin typeface="Avenir Next LT Pro" panose="020B0504020202020204" pitchFamily="34" charset="0"/>
            </a:rPr>
            <a:t>Topic Examples:</a:t>
          </a:r>
        </a:p>
      </dgm:t>
    </dgm:pt>
    <dgm:pt modelId="{0D1AB3B8-C91E-4579-A19F-08F6A9FB68BF}" type="parTrans" cxnId="{05F802CC-92FD-495F-9D28-453710F3CEC1}">
      <dgm:prSet/>
      <dgm:spPr/>
      <dgm:t>
        <a:bodyPr/>
        <a:lstStyle/>
        <a:p>
          <a:endParaRPr lang="en-US"/>
        </a:p>
      </dgm:t>
    </dgm:pt>
    <dgm:pt modelId="{80D9F707-51C3-4BAB-8261-306960F5FCB7}" type="sibTrans" cxnId="{05F802CC-92FD-495F-9D28-453710F3CEC1}">
      <dgm:prSet/>
      <dgm:spPr/>
      <dgm:t>
        <a:bodyPr/>
        <a:lstStyle/>
        <a:p>
          <a:endParaRPr lang="en-US"/>
        </a:p>
      </dgm:t>
    </dgm:pt>
    <dgm:pt modelId="{4F4E41B2-6BBB-4645-BB97-9D70DE749216}">
      <dgm:prSet phldrT="[Text]" custT="1"/>
      <dgm:spPr>
        <a:solidFill>
          <a:srgbClr val="F6CAD3"/>
        </a:solidFill>
      </dgm:spPr>
      <dgm:t>
        <a:bodyPr/>
        <a:lstStyle/>
        <a:p>
          <a:pPr algn="ctr"/>
          <a:r>
            <a:rPr lang="en-US" sz="2000" b="1">
              <a:solidFill>
                <a:srgbClr val="BB1E41"/>
              </a:solidFill>
            </a:rPr>
            <a:t>2023</a:t>
          </a:r>
        </a:p>
      </dgm:t>
    </dgm:pt>
    <dgm:pt modelId="{9D64B363-9ED0-480A-A6F7-675E8A797259}" type="parTrans" cxnId="{7FCA27D4-9141-4486-BD69-B6A039C1DA78}">
      <dgm:prSet/>
      <dgm:spPr/>
      <dgm:t>
        <a:bodyPr/>
        <a:lstStyle/>
        <a:p>
          <a:endParaRPr lang="en-US"/>
        </a:p>
      </dgm:t>
    </dgm:pt>
    <dgm:pt modelId="{A43BC832-2DC7-430F-92E5-090776898F56}" type="sibTrans" cxnId="{7FCA27D4-9141-4486-BD69-B6A039C1DA78}">
      <dgm:prSet/>
      <dgm:spPr/>
      <dgm:t>
        <a:bodyPr/>
        <a:lstStyle/>
        <a:p>
          <a:endParaRPr lang="en-US"/>
        </a:p>
      </dgm:t>
    </dgm:pt>
    <dgm:pt modelId="{A285070A-5F9D-4676-9DC4-D16C04C83816}">
      <dgm:prSet phldrT="[Text]"/>
      <dgm:spPr/>
      <dgm:t>
        <a:bodyPr/>
        <a:lstStyle/>
        <a:p>
          <a:r>
            <a:rPr lang="en-US" sz="1300" b="0">
              <a:solidFill>
                <a:schemeClr val="tx1"/>
              </a:solidFill>
              <a:latin typeface="Avenir LT Pro 65 Medium" panose="020B0603020203020204" pitchFamily="34" charset="0"/>
            </a:rPr>
            <a:t>Equity And Access in palliative care and hospice</a:t>
          </a:r>
        </a:p>
      </dgm:t>
    </dgm:pt>
    <dgm:pt modelId="{8B56DE1E-A253-4E3F-ADFF-D7640033218C}" type="parTrans" cxnId="{FC90B728-4B3A-4ADD-B73A-CA4B30F3E0F9}">
      <dgm:prSet/>
      <dgm:spPr/>
      <dgm:t>
        <a:bodyPr/>
        <a:lstStyle/>
        <a:p>
          <a:endParaRPr lang="en-US"/>
        </a:p>
      </dgm:t>
    </dgm:pt>
    <dgm:pt modelId="{767D95B8-E891-49B5-82B1-6C9CEC003AB5}" type="sibTrans" cxnId="{FC90B728-4B3A-4ADD-B73A-CA4B30F3E0F9}">
      <dgm:prSet/>
      <dgm:spPr/>
      <dgm:t>
        <a:bodyPr/>
        <a:lstStyle/>
        <a:p>
          <a:endParaRPr lang="en-US"/>
        </a:p>
      </dgm:t>
    </dgm:pt>
    <dgm:pt modelId="{BCC0B1A2-779D-43CC-A5F9-294869B87C1B}">
      <dgm:prSet phldrT="[Text]"/>
      <dgm:spPr/>
      <dgm:t>
        <a:bodyPr/>
        <a:lstStyle/>
        <a:p>
          <a:r>
            <a:rPr lang="en-US" sz="1300">
              <a:solidFill>
                <a:schemeClr val="tx1"/>
              </a:solidFill>
              <a:latin typeface="Avenir Next LT Pro" panose="020B0504020202020204" pitchFamily="34" charset="0"/>
            </a:rPr>
            <a:t>Topic Examples:</a:t>
          </a:r>
        </a:p>
      </dgm:t>
    </dgm:pt>
    <dgm:pt modelId="{B2FB7E9A-5FF1-4067-8B32-91542B606BAA}" type="parTrans" cxnId="{CBDAD306-1084-4D50-8DB4-E9A57D115882}">
      <dgm:prSet/>
      <dgm:spPr/>
      <dgm:t>
        <a:bodyPr/>
        <a:lstStyle/>
        <a:p>
          <a:endParaRPr lang="en-US"/>
        </a:p>
      </dgm:t>
    </dgm:pt>
    <dgm:pt modelId="{28A3DCF2-6434-4752-9596-F17510AAFA68}" type="sibTrans" cxnId="{CBDAD306-1084-4D50-8DB4-E9A57D115882}">
      <dgm:prSet/>
      <dgm:spPr/>
      <dgm:t>
        <a:bodyPr/>
        <a:lstStyle/>
        <a:p>
          <a:endParaRPr lang="en-US"/>
        </a:p>
      </dgm:t>
    </dgm:pt>
    <dgm:pt modelId="{519FC6DE-7761-412B-B7B9-053DADE43EDC}">
      <dgm:prSet phldrT="[Text]" custT="1"/>
      <dgm:spPr/>
      <dgm:t>
        <a:bodyPr/>
        <a:lstStyle/>
        <a:p>
          <a:r>
            <a:rPr lang="en-US" sz="1150">
              <a:solidFill>
                <a:schemeClr val="tx1"/>
              </a:solidFill>
              <a:latin typeface="Avenir Next LT Pro" panose="020B0504020202020204" pitchFamily="34" charset="0"/>
            </a:rPr>
            <a:t> Rural Palliative Care</a:t>
          </a:r>
        </a:p>
      </dgm:t>
    </dgm:pt>
    <dgm:pt modelId="{71E51D4F-944C-4D79-8A81-F455F9B8A0EF}" type="parTrans" cxnId="{BB977C1D-129F-4564-8F3E-0BFD6E2FBEF6}">
      <dgm:prSet/>
      <dgm:spPr/>
      <dgm:t>
        <a:bodyPr/>
        <a:lstStyle/>
        <a:p>
          <a:endParaRPr lang="en-US"/>
        </a:p>
      </dgm:t>
    </dgm:pt>
    <dgm:pt modelId="{760BE5AF-5EB3-40E0-A514-EBD48B934DF7}" type="sibTrans" cxnId="{BB977C1D-129F-4564-8F3E-0BFD6E2FBEF6}">
      <dgm:prSet/>
      <dgm:spPr/>
      <dgm:t>
        <a:bodyPr/>
        <a:lstStyle/>
        <a:p>
          <a:endParaRPr lang="en-US"/>
        </a:p>
      </dgm:t>
    </dgm:pt>
    <dgm:pt modelId="{2EBD565D-E195-497D-B728-A9B977B9EC95}">
      <dgm:prSet custT="1"/>
      <dgm:spPr/>
      <dgm:t>
        <a:bodyPr/>
        <a:lstStyle/>
        <a:p>
          <a:r>
            <a:rPr lang="en-US" sz="1150">
              <a:solidFill>
                <a:schemeClr val="tx1"/>
              </a:solidFill>
              <a:latin typeface="Avenir Next LT Pro" panose="020B0504020202020204" pitchFamily="34" charset="0"/>
            </a:rPr>
            <a:t> Voluntary Stopping of   Eating and Drinking</a:t>
          </a:r>
        </a:p>
      </dgm:t>
    </dgm:pt>
    <dgm:pt modelId="{6486BA37-BD10-4844-A996-2C8556413DBC}" type="parTrans" cxnId="{14356695-636C-4722-9DF6-E8906BD62407}">
      <dgm:prSet/>
      <dgm:spPr/>
      <dgm:t>
        <a:bodyPr/>
        <a:lstStyle/>
        <a:p>
          <a:endParaRPr lang="en-US"/>
        </a:p>
      </dgm:t>
    </dgm:pt>
    <dgm:pt modelId="{8C52DD34-D5DA-47C3-B40E-48A7E5F0F20A}" type="sibTrans" cxnId="{14356695-636C-4722-9DF6-E8906BD62407}">
      <dgm:prSet/>
      <dgm:spPr/>
      <dgm:t>
        <a:bodyPr/>
        <a:lstStyle/>
        <a:p>
          <a:endParaRPr lang="en-US"/>
        </a:p>
      </dgm:t>
    </dgm:pt>
    <dgm:pt modelId="{A521D3D3-254D-4EE1-A7AE-3EE2004C8186}">
      <dgm:prSet phldrT="[Text]" custT="1"/>
      <dgm:spPr/>
      <dgm:t>
        <a:bodyPr/>
        <a:lstStyle/>
        <a:p>
          <a:r>
            <a:rPr lang="en-US" sz="1150">
              <a:solidFill>
                <a:schemeClr val="tx1"/>
              </a:solidFill>
              <a:latin typeface="Avenir Next LT Pro" panose="020B0504020202020204" pitchFamily="34" charset="0"/>
            </a:rPr>
            <a:t> Complex Family Dynamics</a:t>
          </a:r>
        </a:p>
      </dgm:t>
    </dgm:pt>
    <dgm:pt modelId="{8FD0562D-A53E-4C51-900E-2403816AB1F8}" type="parTrans" cxnId="{DEF5BAE5-15B6-4736-8B98-A0FD3F966AA7}">
      <dgm:prSet/>
      <dgm:spPr/>
      <dgm:t>
        <a:bodyPr/>
        <a:lstStyle/>
        <a:p>
          <a:endParaRPr lang="en-US"/>
        </a:p>
      </dgm:t>
    </dgm:pt>
    <dgm:pt modelId="{A5AE4A93-CB19-4FCC-8185-26401B2C628C}" type="sibTrans" cxnId="{DEF5BAE5-15B6-4736-8B98-A0FD3F966AA7}">
      <dgm:prSet/>
      <dgm:spPr/>
      <dgm:t>
        <a:bodyPr/>
        <a:lstStyle/>
        <a:p>
          <a:endParaRPr lang="en-US"/>
        </a:p>
      </dgm:t>
    </dgm:pt>
    <dgm:pt modelId="{1B28F379-2D98-4A4A-A671-118A9A6FFF0C}">
      <dgm:prSet phldrT="[Text]" custT="1"/>
      <dgm:spPr/>
      <dgm:t>
        <a:bodyPr/>
        <a:lstStyle/>
        <a:p>
          <a:r>
            <a:rPr lang="en-US" sz="1150">
              <a:solidFill>
                <a:schemeClr val="tx1"/>
              </a:solidFill>
              <a:latin typeface="Avenir Next LT Pro" panose="020B0504020202020204" pitchFamily="34" charset="0"/>
            </a:rPr>
            <a:t> Medication Management</a:t>
          </a:r>
        </a:p>
      </dgm:t>
    </dgm:pt>
    <dgm:pt modelId="{E9DAEAA1-4F03-48BB-A85C-A02A439B5E52}" type="parTrans" cxnId="{09105348-BFE4-4DBC-9EA7-42F8C806BE85}">
      <dgm:prSet/>
      <dgm:spPr/>
      <dgm:t>
        <a:bodyPr/>
        <a:lstStyle/>
        <a:p>
          <a:endParaRPr lang="en-US"/>
        </a:p>
      </dgm:t>
    </dgm:pt>
    <dgm:pt modelId="{C02AFC62-1A65-4AC0-806F-2BCED8B1DB98}" type="sibTrans" cxnId="{09105348-BFE4-4DBC-9EA7-42F8C806BE85}">
      <dgm:prSet/>
      <dgm:spPr/>
      <dgm:t>
        <a:bodyPr/>
        <a:lstStyle/>
        <a:p>
          <a:endParaRPr lang="en-US"/>
        </a:p>
      </dgm:t>
    </dgm:pt>
    <dgm:pt modelId="{C2D07FA0-D40E-4F61-93D7-B74A037B8009}">
      <dgm:prSet phldrT="[Text]" custT="1"/>
      <dgm:spPr/>
      <dgm:t>
        <a:bodyPr/>
        <a:lstStyle/>
        <a:p>
          <a:r>
            <a:rPr lang="en-US" sz="1150">
              <a:solidFill>
                <a:schemeClr val="tx1"/>
              </a:solidFill>
              <a:latin typeface="Avenir Next LT Pro" panose="020B0504020202020204" pitchFamily="34" charset="0"/>
            </a:rPr>
            <a:t> Age Friendly Health Systems</a:t>
          </a:r>
        </a:p>
      </dgm:t>
    </dgm:pt>
    <dgm:pt modelId="{B890BB67-C627-4392-958E-0525DC5106FD}" type="parTrans" cxnId="{F19E6B9B-C4E5-4DA3-93DD-F485609A9C73}">
      <dgm:prSet/>
      <dgm:spPr/>
      <dgm:t>
        <a:bodyPr/>
        <a:lstStyle/>
        <a:p>
          <a:endParaRPr lang="en-US"/>
        </a:p>
      </dgm:t>
    </dgm:pt>
    <dgm:pt modelId="{0E55C958-4DAC-462C-A91B-16F3268A3C4A}" type="sibTrans" cxnId="{F19E6B9B-C4E5-4DA3-93DD-F485609A9C73}">
      <dgm:prSet/>
      <dgm:spPr/>
      <dgm:t>
        <a:bodyPr/>
        <a:lstStyle/>
        <a:p>
          <a:endParaRPr lang="en-US"/>
        </a:p>
      </dgm:t>
    </dgm:pt>
    <dgm:pt modelId="{894E28CF-9377-4EA0-80B4-9C6B3BA6491C}">
      <dgm:prSet phldrT="[Text]"/>
      <dgm:spPr/>
      <dgm:t>
        <a:bodyPr/>
        <a:lstStyle/>
        <a:p>
          <a:pPr algn="l"/>
          <a:r>
            <a:rPr lang="en-US" sz="1300" b="0">
              <a:solidFill>
                <a:schemeClr val="tx1"/>
              </a:solidFill>
              <a:latin typeface="Avenir LT Pro 65 Medium" panose="020B0603020203020204" pitchFamily="34" charset="0"/>
            </a:rPr>
            <a:t>Quality Improvement in serious illness and at end of life</a:t>
          </a:r>
        </a:p>
      </dgm:t>
    </dgm:pt>
    <dgm:pt modelId="{EFD4EBF9-5DEC-42B9-A026-DFC1D359E02D}" type="parTrans" cxnId="{B6FA4805-3EE3-47B2-BBE8-273FFF7FAF43}">
      <dgm:prSet/>
      <dgm:spPr/>
      <dgm:t>
        <a:bodyPr/>
        <a:lstStyle/>
        <a:p>
          <a:endParaRPr lang="en-US"/>
        </a:p>
      </dgm:t>
    </dgm:pt>
    <dgm:pt modelId="{BA385EF7-5268-48A5-82A6-881D141F2554}" type="sibTrans" cxnId="{B6FA4805-3EE3-47B2-BBE8-273FFF7FAF43}">
      <dgm:prSet/>
      <dgm:spPr/>
      <dgm:t>
        <a:bodyPr/>
        <a:lstStyle/>
        <a:p>
          <a:endParaRPr lang="en-US"/>
        </a:p>
      </dgm:t>
    </dgm:pt>
    <dgm:pt modelId="{446847CA-93AF-40D4-BA70-D597C650B775}">
      <dgm:prSet phldrT="[Text]" custT="1"/>
      <dgm:spPr/>
      <dgm:t>
        <a:bodyPr/>
        <a:lstStyle/>
        <a:p>
          <a:r>
            <a:rPr lang="en-US" sz="1150">
              <a:solidFill>
                <a:schemeClr val="tx1"/>
              </a:solidFill>
              <a:latin typeface="Avenir Next LT Pro" panose="020B0504020202020204" pitchFamily="34" charset="0"/>
            </a:rPr>
            <a:t> Music Therapy in Pediatrics</a:t>
          </a:r>
        </a:p>
      </dgm:t>
    </dgm:pt>
    <dgm:pt modelId="{125B49FA-F874-4DCB-A9A5-234C41EE412C}" type="parTrans" cxnId="{0ABA12A9-7A00-4276-A6E0-6E5BFD5595FF}">
      <dgm:prSet/>
      <dgm:spPr/>
      <dgm:t>
        <a:bodyPr/>
        <a:lstStyle/>
        <a:p>
          <a:endParaRPr lang="en-US"/>
        </a:p>
      </dgm:t>
    </dgm:pt>
    <dgm:pt modelId="{C5D15425-17CA-4FC8-BFA7-82ACDEEC7848}" type="sibTrans" cxnId="{0ABA12A9-7A00-4276-A6E0-6E5BFD5595FF}">
      <dgm:prSet/>
      <dgm:spPr/>
      <dgm:t>
        <a:bodyPr/>
        <a:lstStyle/>
        <a:p>
          <a:endParaRPr lang="en-US"/>
        </a:p>
      </dgm:t>
    </dgm:pt>
    <dgm:pt modelId="{4C5BBE92-D790-4505-BE61-07EF6E3BEC95}">
      <dgm:prSet phldrT="[Text]"/>
      <dgm:spPr/>
      <dgm:t>
        <a:bodyPr/>
        <a:lstStyle/>
        <a:p>
          <a:r>
            <a:rPr lang="en-US" sz="1300" b="0">
              <a:solidFill>
                <a:schemeClr val="tx1"/>
              </a:solidFill>
              <a:latin typeface="Avenir Next LT Pro" panose="020B0504020202020204" pitchFamily="34" charset="0"/>
            </a:rPr>
            <a:t>DEIB Certificate Program</a:t>
          </a:r>
        </a:p>
      </dgm:t>
    </dgm:pt>
    <dgm:pt modelId="{1D2AA4D6-347C-4DE4-8BF4-C02DA0F90F84}" type="parTrans" cxnId="{915EA4E3-347C-4158-9972-D2C4A9E8E046}">
      <dgm:prSet/>
      <dgm:spPr/>
      <dgm:t>
        <a:bodyPr/>
        <a:lstStyle/>
        <a:p>
          <a:endParaRPr lang="en-US"/>
        </a:p>
      </dgm:t>
    </dgm:pt>
    <dgm:pt modelId="{8A8AD151-BD81-42B5-BEE4-847DA3D2D040}" type="sibTrans" cxnId="{915EA4E3-347C-4158-9972-D2C4A9E8E046}">
      <dgm:prSet/>
      <dgm:spPr/>
      <dgm:t>
        <a:bodyPr/>
        <a:lstStyle/>
        <a:p>
          <a:endParaRPr lang="en-US"/>
        </a:p>
      </dgm:t>
    </dgm:pt>
    <dgm:pt modelId="{43F16C5A-CF1B-42E1-B606-9D7F75F97866}">
      <dgm:prSet phldrT="[Text]"/>
      <dgm:spPr/>
      <dgm:t>
        <a:bodyPr/>
        <a:lstStyle/>
        <a:p>
          <a:r>
            <a:rPr lang="en-US" sz="1300" b="0">
              <a:solidFill>
                <a:schemeClr val="tx1"/>
              </a:solidFill>
              <a:latin typeface="Avenir Next LT Pro" panose="020B0504020202020204" pitchFamily="34" charset="0"/>
            </a:rPr>
            <a:t>Topic Examples:</a:t>
          </a:r>
        </a:p>
      </dgm:t>
    </dgm:pt>
    <dgm:pt modelId="{546AE11B-D938-40F5-BB20-1FD2A4054CAB}" type="parTrans" cxnId="{91E22452-0C40-405E-B467-C9A4D4168961}">
      <dgm:prSet/>
      <dgm:spPr/>
      <dgm:t>
        <a:bodyPr/>
        <a:lstStyle/>
        <a:p>
          <a:endParaRPr lang="en-US"/>
        </a:p>
      </dgm:t>
    </dgm:pt>
    <dgm:pt modelId="{1605CA4F-E9DF-4DD1-8BCD-7A7326C3998F}" type="sibTrans" cxnId="{91E22452-0C40-405E-B467-C9A4D4168961}">
      <dgm:prSet/>
      <dgm:spPr/>
      <dgm:t>
        <a:bodyPr/>
        <a:lstStyle/>
        <a:p>
          <a:endParaRPr lang="en-US"/>
        </a:p>
      </dgm:t>
    </dgm:pt>
    <dgm:pt modelId="{1A91DB78-3B6D-4A35-8DDB-C224A20CAF30}">
      <dgm:prSet phldrT="[Text]" custT="1"/>
      <dgm:spPr/>
      <dgm:t>
        <a:bodyPr/>
        <a:lstStyle/>
        <a:p>
          <a:r>
            <a:rPr lang="en-US" sz="1150" b="0">
              <a:solidFill>
                <a:schemeClr val="tx1"/>
              </a:solidFill>
              <a:latin typeface="Avenir Next LT Pro" panose="020B0504020202020204" pitchFamily="34" charset="0"/>
            </a:rPr>
            <a:t> Caring for the hard of hearing community</a:t>
          </a:r>
        </a:p>
      </dgm:t>
    </dgm:pt>
    <dgm:pt modelId="{41D9B482-58BF-4178-962F-07D73B4192E2}" type="parTrans" cxnId="{88A8AA4F-B394-41FB-B0A4-553950B1F1D2}">
      <dgm:prSet/>
      <dgm:spPr/>
      <dgm:t>
        <a:bodyPr/>
        <a:lstStyle/>
        <a:p>
          <a:endParaRPr lang="en-US"/>
        </a:p>
      </dgm:t>
    </dgm:pt>
    <dgm:pt modelId="{6F3A6EE5-4216-4ED6-BF31-E4C1269A9DE1}" type="sibTrans" cxnId="{88A8AA4F-B394-41FB-B0A4-553950B1F1D2}">
      <dgm:prSet/>
      <dgm:spPr/>
      <dgm:t>
        <a:bodyPr/>
        <a:lstStyle/>
        <a:p>
          <a:endParaRPr lang="en-US"/>
        </a:p>
      </dgm:t>
    </dgm:pt>
    <dgm:pt modelId="{69E9CE06-5A12-4280-968D-AF8A7A110D51}">
      <dgm:prSet phldrT="[Text]" custT="1"/>
      <dgm:spPr/>
      <dgm:t>
        <a:bodyPr/>
        <a:lstStyle/>
        <a:p>
          <a:r>
            <a:rPr lang="en-US" sz="1150" b="0">
              <a:solidFill>
                <a:schemeClr val="tx1"/>
              </a:solidFill>
              <a:latin typeface="Avenir Next LT Pro" panose="020B0504020202020204" pitchFamily="34" charset="0"/>
            </a:rPr>
            <a:t> Implicit Bias</a:t>
          </a:r>
        </a:p>
      </dgm:t>
    </dgm:pt>
    <dgm:pt modelId="{2C7D9189-714C-4E2C-A4BB-B044B5B8D2DF}" type="parTrans" cxnId="{D2E01D8B-17CB-4EF8-A2A1-BE1BA1AC0A3E}">
      <dgm:prSet/>
      <dgm:spPr/>
      <dgm:t>
        <a:bodyPr/>
        <a:lstStyle/>
        <a:p>
          <a:endParaRPr lang="en-US"/>
        </a:p>
      </dgm:t>
    </dgm:pt>
    <dgm:pt modelId="{57F026C8-B2DF-4B10-93A1-57C2956FBF74}" type="sibTrans" cxnId="{D2E01D8B-17CB-4EF8-A2A1-BE1BA1AC0A3E}">
      <dgm:prSet/>
      <dgm:spPr/>
      <dgm:t>
        <a:bodyPr/>
        <a:lstStyle/>
        <a:p>
          <a:endParaRPr lang="en-US"/>
        </a:p>
      </dgm:t>
    </dgm:pt>
    <dgm:pt modelId="{36E58DE4-2F6A-401D-BEC7-49E1746CA9CF}">
      <dgm:prSet phldrT="[Text]" custT="1"/>
      <dgm:spPr/>
      <dgm:t>
        <a:bodyPr/>
        <a:lstStyle/>
        <a:p>
          <a:r>
            <a:rPr lang="en-US" sz="1150" b="0">
              <a:solidFill>
                <a:schemeClr val="tx1"/>
              </a:solidFill>
              <a:latin typeface="Avenir Next LT Pro" panose="020B0504020202020204" pitchFamily="34" charset="0"/>
            </a:rPr>
            <a:t> Culturally-Responsive Trauma Informed Care</a:t>
          </a:r>
        </a:p>
      </dgm:t>
    </dgm:pt>
    <dgm:pt modelId="{66FC0C16-26CB-4DBB-BD1D-C3D44FA8D0E7}" type="parTrans" cxnId="{2B11384C-33A7-4278-B189-1FABAF4C06D2}">
      <dgm:prSet/>
      <dgm:spPr/>
      <dgm:t>
        <a:bodyPr/>
        <a:lstStyle/>
        <a:p>
          <a:endParaRPr lang="en-US"/>
        </a:p>
      </dgm:t>
    </dgm:pt>
    <dgm:pt modelId="{2D333720-7C2F-4883-AE80-B1AD57DD5D85}" type="sibTrans" cxnId="{2B11384C-33A7-4278-B189-1FABAF4C06D2}">
      <dgm:prSet/>
      <dgm:spPr/>
      <dgm:t>
        <a:bodyPr/>
        <a:lstStyle/>
        <a:p>
          <a:endParaRPr lang="en-US"/>
        </a:p>
      </dgm:t>
    </dgm:pt>
    <dgm:pt modelId="{5A00EC8A-2696-49C3-972E-36906D8EC85D}">
      <dgm:prSet phldrT="[Text]" custT="1"/>
      <dgm:spPr>
        <a:solidFill>
          <a:srgbClr val="F6CAD3"/>
        </a:solidFill>
      </dgm:spPr>
      <dgm:t>
        <a:bodyPr/>
        <a:lstStyle/>
        <a:p>
          <a:pPr algn="ctr"/>
          <a:r>
            <a:rPr lang="en-US" sz="2000" b="1">
              <a:solidFill>
                <a:srgbClr val="BB1E41"/>
              </a:solidFill>
            </a:rPr>
            <a:t>2024</a:t>
          </a:r>
        </a:p>
      </dgm:t>
    </dgm:pt>
    <dgm:pt modelId="{ED8E517B-D29C-44EF-8A70-F17AD063FFCB}" type="parTrans" cxnId="{507C5893-972B-4B37-8CB7-1FCD2C3F5162}">
      <dgm:prSet/>
      <dgm:spPr/>
      <dgm:t>
        <a:bodyPr/>
        <a:lstStyle/>
        <a:p>
          <a:endParaRPr lang="en-US"/>
        </a:p>
      </dgm:t>
    </dgm:pt>
    <dgm:pt modelId="{1B649276-CE74-4BD4-A828-2620F175C454}" type="sibTrans" cxnId="{507C5893-972B-4B37-8CB7-1FCD2C3F5162}">
      <dgm:prSet/>
      <dgm:spPr/>
      <dgm:t>
        <a:bodyPr/>
        <a:lstStyle/>
        <a:p>
          <a:endParaRPr lang="en-US"/>
        </a:p>
      </dgm:t>
    </dgm:pt>
    <dgm:pt modelId="{BCE5B629-DEEC-4CC1-946C-4DD533DB16EC}">
      <dgm:prSet phldrT="[Text]"/>
      <dgm:spPr/>
      <dgm:t>
        <a:bodyPr/>
        <a:lstStyle/>
        <a:p>
          <a:pPr>
            <a:lnSpc>
              <a:spcPct val="90000"/>
            </a:lnSpc>
          </a:pPr>
          <a:r>
            <a:rPr lang="en-US" sz="1300" b="0">
              <a:solidFill>
                <a:schemeClr val="tx1"/>
              </a:solidFill>
              <a:latin typeface="Avenir LT Pro 65 Medium" panose="020B0603020203020204" pitchFamily="34" charset="0"/>
            </a:rPr>
            <a:t>Targeted Focus:</a:t>
          </a:r>
        </a:p>
      </dgm:t>
    </dgm:pt>
    <dgm:pt modelId="{186EB78C-C894-4822-99DF-1417590A56FD}" type="parTrans" cxnId="{C9FF5EED-1C92-4A3D-BDF0-C7F0B7879D57}">
      <dgm:prSet/>
      <dgm:spPr/>
      <dgm:t>
        <a:bodyPr/>
        <a:lstStyle/>
        <a:p>
          <a:endParaRPr lang="en-US"/>
        </a:p>
      </dgm:t>
    </dgm:pt>
    <dgm:pt modelId="{69D839DA-51F6-4F15-8AB8-37E83249CB54}" type="sibTrans" cxnId="{C9FF5EED-1C92-4A3D-BDF0-C7F0B7879D57}">
      <dgm:prSet/>
      <dgm:spPr/>
      <dgm:t>
        <a:bodyPr/>
        <a:lstStyle/>
        <a:p>
          <a:endParaRPr lang="en-US"/>
        </a:p>
      </dgm:t>
    </dgm:pt>
    <dgm:pt modelId="{8A0B3BB9-475D-4B7F-9CBB-A69D89B4480F}">
      <dgm:prSet phldrT="[Text]"/>
      <dgm:spPr/>
      <dgm:t>
        <a:bodyPr/>
        <a:lstStyle/>
        <a:p>
          <a:pPr>
            <a:lnSpc>
              <a:spcPct val="90000"/>
            </a:lnSpc>
          </a:pPr>
          <a:r>
            <a:rPr lang="en-US" sz="1300" b="0">
              <a:solidFill>
                <a:schemeClr val="tx1"/>
              </a:solidFill>
              <a:latin typeface="Avenir Next LT Pro" panose="020B0504020202020204" pitchFamily="34" charset="0"/>
            </a:rPr>
            <a:t>1. Best Practices in Dementia Care</a:t>
          </a:r>
        </a:p>
      </dgm:t>
    </dgm:pt>
    <dgm:pt modelId="{8B5CD859-A572-4BF5-95C2-6B0978B65907}" type="parTrans" cxnId="{75B64E6D-04ED-4EB2-A711-0AB4447843EB}">
      <dgm:prSet/>
      <dgm:spPr/>
      <dgm:t>
        <a:bodyPr/>
        <a:lstStyle/>
        <a:p>
          <a:endParaRPr lang="en-US"/>
        </a:p>
      </dgm:t>
    </dgm:pt>
    <dgm:pt modelId="{3763204B-A017-4959-8439-66591B3144BC}" type="sibTrans" cxnId="{75B64E6D-04ED-4EB2-A711-0AB4447843EB}">
      <dgm:prSet/>
      <dgm:spPr/>
      <dgm:t>
        <a:bodyPr/>
        <a:lstStyle/>
        <a:p>
          <a:endParaRPr lang="en-US"/>
        </a:p>
      </dgm:t>
    </dgm:pt>
    <dgm:pt modelId="{1BF1537A-96F2-4518-9A2C-248EB5AF8E3D}">
      <dgm:prSet phldrT="[Text]" custT="1"/>
      <dgm:spPr/>
      <dgm:t>
        <a:bodyPr/>
        <a:lstStyle/>
        <a:p>
          <a:pPr>
            <a:lnSpc>
              <a:spcPct val="90000"/>
            </a:lnSpc>
          </a:pPr>
          <a:r>
            <a:rPr lang="en-US" sz="1150" b="0">
              <a:solidFill>
                <a:schemeClr val="tx1"/>
              </a:solidFill>
              <a:latin typeface="Avenir Next LT Pro" panose="020B0504020202020204" pitchFamily="34" charset="0"/>
            </a:rPr>
            <a:t> For Patients</a:t>
          </a:r>
        </a:p>
      </dgm:t>
    </dgm:pt>
    <dgm:pt modelId="{BDB72006-CBF1-41B6-B08A-2F355ACA642A}" type="parTrans" cxnId="{342C13DA-32DD-4EA5-AFD5-8CF2487198F5}">
      <dgm:prSet/>
      <dgm:spPr/>
      <dgm:t>
        <a:bodyPr/>
        <a:lstStyle/>
        <a:p>
          <a:endParaRPr lang="en-US"/>
        </a:p>
      </dgm:t>
    </dgm:pt>
    <dgm:pt modelId="{53E96706-B44B-441D-9778-F33CCC267B31}" type="sibTrans" cxnId="{342C13DA-32DD-4EA5-AFD5-8CF2487198F5}">
      <dgm:prSet/>
      <dgm:spPr/>
      <dgm:t>
        <a:bodyPr/>
        <a:lstStyle/>
        <a:p>
          <a:endParaRPr lang="en-US"/>
        </a:p>
      </dgm:t>
    </dgm:pt>
    <dgm:pt modelId="{CCB4ACC4-A796-4B76-9926-D8352CA16B30}">
      <dgm:prSet phldrT="[Text]" custT="1"/>
      <dgm:spPr/>
      <dgm:t>
        <a:bodyPr/>
        <a:lstStyle/>
        <a:p>
          <a:pPr>
            <a:lnSpc>
              <a:spcPct val="90000"/>
            </a:lnSpc>
          </a:pPr>
          <a:r>
            <a:rPr lang="en-US" sz="1150" b="0">
              <a:solidFill>
                <a:schemeClr val="tx1"/>
              </a:solidFill>
              <a:latin typeface="Avenir Next LT Pro" panose="020B0504020202020204" pitchFamily="34" charset="0"/>
            </a:rPr>
            <a:t> For Caregivers</a:t>
          </a:r>
          <a:br>
            <a:rPr lang="en-US" sz="1150" b="0">
              <a:solidFill>
                <a:schemeClr val="tx1"/>
              </a:solidFill>
              <a:latin typeface="Avenir Next LT Pro" panose="020B0504020202020204" pitchFamily="34" charset="0"/>
            </a:rPr>
          </a:br>
          <a:endParaRPr lang="en-US" sz="1150" b="0">
            <a:solidFill>
              <a:schemeClr val="tx1"/>
            </a:solidFill>
            <a:latin typeface="Avenir Next LT Pro" panose="020B0504020202020204" pitchFamily="34" charset="0"/>
          </a:endParaRPr>
        </a:p>
      </dgm:t>
    </dgm:pt>
    <dgm:pt modelId="{F24D4F6F-2B78-41C1-8E08-FE1712745E20}" type="parTrans" cxnId="{8261AFE8-2B5F-46C1-9622-6B1581B6ACFC}">
      <dgm:prSet/>
      <dgm:spPr/>
      <dgm:t>
        <a:bodyPr/>
        <a:lstStyle/>
        <a:p>
          <a:endParaRPr lang="en-US"/>
        </a:p>
      </dgm:t>
    </dgm:pt>
    <dgm:pt modelId="{90D5909F-B2C1-4809-8B92-094789813C85}" type="sibTrans" cxnId="{8261AFE8-2B5F-46C1-9622-6B1581B6ACFC}">
      <dgm:prSet/>
      <dgm:spPr/>
      <dgm:t>
        <a:bodyPr/>
        <a:lstStyle/>
        <a:p>
          <a:endParaRPr lang="en-US"/>
        </a:p>
      </dgm:t>
    </dgm:pt>
    <dgm:pt modelId="{60D9BC0E-12E6-4326-A908-24833C675D66}">
      <dgm:prSet phldrT="[Text]"/>
      <dgm:spPr/>
      <dgm:t>
        <a:bodyPr/>
        <a:lstStyle/>
        <a:p>
          <a:pPr>
            <a:lnSpc>
              <a:spcPct val="90000"/>
            </a:lnSpc>
          </a:pPr>
          <a:r>
            <a:rPr lang="en-US" sz="1300" b="0">
              <a:solidFill>
                <a:schemeClr val="tx1"/>
              </a:solidFill>
              <a:latin typeface="Avenir Next LT Pro" panose="020B0504020202020204" pitchFamily="34" charset="0"/>
            </a:rPr>
            <a:t>2. Dilemmas in </a:t>
          </a:r>
          <a:br>
            <a:rPr lang="en-US" sz="1300" b="0">
              <a:solidFill>
                <a:schemeClr val="tx1"/>
              </a:solidFill>
              <a:latin typeface="Avenir Next LT Pro" panose="020B0504020202020204" pitchFamily="34" charset="0"/>
            </a:rPr>
          </a:br>
          <a:r>
            <a:rPr lang="en-US" sz="1300" b="0">
              <a:solidFill>
                <a:schemeClr val="tx1"/>
              </a:solidFill>
              <a:latin typeface="Avenir Next LT Pro" panose="020B0504020202020204" pitchFamily="34" charset="0"/>
            </a:rPr>
            <a:t>Equity and Ethics</a:t>
          </a:r>
        </a:p>
      </dgm:t>
    </dgm:pt>
    <dgm:pt modelId="{92196934-0549-42A9-A4FE-AADF3AD39A09}" type="parTrans" cxnId="{0BED4ECF-ACF2-49A2-9BE9-59BC51B62108}">
      <dgm:prSet/>
      <dgm:spPr/>
      <dgm:t>
        <a:bodyPr/>
        <a:lstStyle/>
        <a:p>
          <a:endParaRPr lang="en-US"/>
        </a:p>
      </dgm:t>
    </dgm:pt>
    <dgm:pt modelId="{7E747694-3B1A-415E-B688-0F1A495BCBA7}" type="sibTrans" cxnId="{0BED4ECF-ACF2-49A2-9BE9-59BC51B62108}">
      <dgm:prSet/>
      <dgm:spPr/>
      <dgm:t>
        <a:bodyPr/>
        <a:lstStyle/>
        <a:p>
          <a:endParaRPr lang="en-US"/>
        </a:p>
      </dgm:t>
    </dgm:pt>
    <dgm:pt modelId="{6F2AB401-A200-4CF5-8986-1682B173CCCA}">
      <dgm:prSet phldrT="[Text]" custT="1"/>
      <dgm:spPr/>
      <dgm:t>
        <a:bodyPr/>
        <a:lstStyle/>
        <a:p>
          <a:pPr>
            <a:lnSpc>
              <a:spcPct val="90000"/>
            </a:lnSpc>
          </a:pPr>
          <a:r>
            <a:rPr lang="en-US" sz="1000" b="0">
              <a:solidFill>
                <a:schemeClr val="tx1"/>
              </a:solidFill>
              <a:latin typeface="Avenir Next LT Pro" panose="020B0504020202020204" pitchFamily="34" charset="0"/>
            </a:rPr>
            <a:t> </a:t>
          </a:r>
          <a:r>
            <a:rPr lang="en-US" sz="1150" b="0">
              <a:solidFill>
                <a:schemeClr val="tx1"/>
              </a:solidFill>
              <a:latin typeface="Avenir Next LT Pro" panose="020B0504020202020204" pitchFamily="34" charset="0"/>
            </a:rPr>
            <a:t>Appointed Guardianship</a:t>
          </a:r>
        </a:p>
      </dgm:t>
    </dgm:pt>
    <dgm:pt modelId="{DA68D062-41B8-412A-A32D-8D5664E2E747}" type="parTrans" cxnId="{15F45931-C44E-4B74-A676-3908BA919BDC}">
      <dgm:prSet/>
      <dgm:spPr/>
      <dgm:t>
        <a:bodyPr/>
        <a:lstStyle/>
        <a:p>
          <a:endParaRPr lang="en-US"/>
        </a:p>
      </dgm:t>
    </dgm:pt>
    <dgm:pt modelId="{0E9E64ED-98F3-4907-AB80-55AD65C43495}" type="sibTrans" cxnId="{15F45931-C44E-4B74-A676-3908BA919BDC}">
      <dgm:prSet/>
      <dgm:spPr/>
      <dgm:t>
        <a:bodyPr/>
        <a:lstStyle/>
        <a:p>
          <a:endParaRPr lang="en-US"/>
        </a:p>
      </dgm:t>
    </dgm:pt>
    <dgm:pt modelId="{D49DB7BB-C10D-4C69-BA12-90C328F93EBF}">
      <dgm:prSet phldrT="[Text]" custT="1"/>
      <dgm:spPr/>
      <dgm:t>
        <a:bodyPr/>
        <a:lstStyle/>
        <a:p>
          <a:pPr>
            <a:lnSpc>
              <a:spcPct val="90000"/>
            </a:lnSpc>
          </a:pPr>
          <a:r>
            <a:rPr lang="en-US" sz="1150" b="0">
              <a:solidFill>
                <a:schemeClr val="tx1"/>
              </a:solidFill>
              <a:latin typeface="Avenir Next LT Pro" panose="020B0504020202020204" pitchFamily="34" charset="0"/>
            </a:rPr>
            <a:t> Ethically equitable care in pediatrics</a:t>
          </a:r>
        </a:p>
        <a:p>
          <a:pPr>
            <a:lnSpc>
              <a:spcPct val="90000"/>
            </a:lnSpc>
          </a:pPr>
          <a:endParaRPr lang="en-US" sz="1000" b="0"/>
        </a:p>
      </dgm:t>
    </dgm:pt>
    <dgm:pt modelId="{86B55532-1803-4845-BECA-A11C967BB2E3}" type="parTrans" cxnId="{F9DBDB94-8F97-4C3F-9C42-53980C51CD45}">
      <dgm:prSet/>
      <dgm:spPr/>
      <dgm:t>
        <a:bodyPr/>
        <a:lstStyle/>
        <a:p>
          <a:endParaRPr lang="en-US"/>
        </a:p>
      </dgm:t>
    </dgm:pt>
    <dgm:pt modelId="{FCEE8640-C045-4925-A520-E412656415B8}" type="sibTrans" cxnId="{F9DBDB94-8F97-4C3F-9C42-53980C51CD45}">
      <dgm:prSet/>
      <dgm:spPr/>
      <dgm:t>
        <a:bodyPr/>
        <a:lstStyle/>
        <a:p>
          <a:endParaRPr lang="en-US"/>
        </a:p>
      </dgm:t>
    </dgm:pt>
    <dgm:pt modelId="{523FA75B-E039-4E33-B82C-9595E60BAB1B}" type="pres">
      <dgm:prSet presAssocID="{EFF87BA2-EFE6-45AB-8D62-7D1615014665}" presName="Name0" presStyleCnt="0">
        <dgm:presLayoutVars>
          <dgm:dir/>
          <dgm:animLvl val="lvl"/>
          <dgm:resizeHandles val="exact"/>
        </dgm:presLayoutVars>
      </dgm:prSet>
      <dgm:spPr/>
    </dgm:pt>
    <dgm:pt modelId="{969E85DC-C289-4C10-B74A-F1D27E5AF1A0}" type="pres">
      <dgm:prSet presAssocID="{218EC2AA-05CD-40A5-A94A-3A29B2C60A0F}" presName="compositeNode" presStyleCnt="0">
        <dgm:presLayoutVars>
          <dgm:bulletEnabled val="1"/>
        </dgm:presLayoutVars>
      </dgm:prSet>
      <dgm:spPr/>
    </dgm:pt>
    <dgm:pt modelId="{11AC6D0B-9759-4CDB-AF7D-D254338F9BCC}" type="pres">
      <dgm:prSet presAssocID="{218EC2AA-05CD-40A5-A94A-3A29B2C60A0F}" presName="bgRect" presStyleLbl="node1" presStyleIdx="0" presStyleCnt="4" custLinFactNeighborX="-4818" custLinFactNeighborY="-3448"/>
      <dgm:spPr/>
    </dgm:pt>
    <dgm:pt modelId="{F4A48410-0E9F-4DC3-9803-15C0EF300DDB}" type="pres">
      <dgm:prSet presAssocID="{218EC2AA-05CD-40A5-A94A-3A29B2C60A0F}" presName="parentNode" presStyleLbl="node1" presStyleIdx="0" presStyleCnt="4">
        <dgm:presLayoutVars>
          <dgm:chMax val="0"/>
          <dgm:bulletEnabled val="1"/>
        </dgm:presLayoutVars>
      </dgm:prSet>
      <dgm:spPr/>
    </dgm:pt>
    <dgm:pt modelId="{CE3364F3-83BF-4610-898C-AE11B15E280B}" type="pres">
      <dgm:prSet presAssocID="{218EC2AA-05CD-40A5-A94A-3A29B2C60A0F}" presName="childNode" presStyleLbl="node1" presStyleIdx="0" presStyleCnt="4">
        <dgm:presLayoutVars>
          <dgm:bulletEnabled val="1"/>
        </dgm:presLayoutVars>
      </dgm:prSet>
      <dgm:spPr/>
    </dgm:pt>
    <dgm:pt modelId="{E250D740-7483-4AC7-8425-7E3503F8BB7E}" type="pres">
      <dgm:prSet presAssocID="{224752FA-25CD-4C91-BFF9-9D2CF7604509}" presName="hSp" presStyleCnt="0"/>
      <dgm:spPr/>
    </dgm:pt>
    <dgm:pt modelId="{ACAE793C-BA3E-4C8B-BD2A-2CB00B952BCE}" type="pres">
      <dgm:prSet presAssocID="{224752FA-25CD-4C91-BFF9-9D2CF7604509}" presName="vProcSp" presStyleCnt="0"/>
      <dgm:spPr/>
    </dgm:pt>
    <dgm:pt modelId="{0B351C94-DB6F-4AFC-B199-B99DE681C10E}" type="pres">
      <dgm:prSet presAssocID="{224752FA-25CD-4C91-BFF9-9D2CF7604509}" presName="vSp1" presStyleCnt="0"/>
      <dgm:spPr/>
    </dgm:pt>
    <dgm:pt modelId="{342A5C60-0907-49C6-8F26-42AA46AD6A6C}" type="pres">
      <dgm:prSet presAssocID="{224752FA-25CD-4C91-BFF9-9D2CF7604509}" presName="simulatedConn" presStyleLbl="solidFgAcc1" presStyleIdx="0" presStyleCnt="3"/>
      <dgm:spPr/>
    </dgm:pt>
    <dgm:pt modelId="{4C8A86DE-A346-44D2-9587-FFE9D9C2E771}" type="pres">
      <dgm:prSet presAssocID="{224752FA-25CD-4C91-BFF9-9D2CF7604509}" presName="vSp2" presStyleCnt="0"/>
      <dgm:spPr/>
    </dgm:pt>
    <dgm:pt modelId="{3CBDD880-501E-4328-A42E-65E981A3AB34}" type="pres">
      <dgm:prSet presAssocID="{224752FA-25CD-4C91-BFF9-9D2CF7604509}" presName="sibTrans" presStyleCnt="0"/>
      <dgm:spPr/>
    </dgm:pt>
    <dgm:pt modelId="{7DB30563-0885-42DF-94AB-378871E8B131}" type="pres">
      <dgm:prSet presAssocID="{3E7E6F37-82E2-49B5-9D8F-AFADA2274C90}" presName="compositeNode" presStyleCnt="0">
        <dgm:presLayoutVars>
          <dgm:bulletEnabled val="1"/>
        </dgm:presLayoutVars>
      </dgm:prSet>
      <dgm:spPr/>
    </dgm:pt>
    <dgm:pt modelId="{8E693022-B1BA-4C48-92AE-0659938086D9}" type="pres">
      <dgm:prSet presAssocID="{3E7E6F37-82E2-49B5-9D8F-AFADA2274C90}" presName="bgRect" presStyleLbl="node1" presStyleIdx="1" presStyleCnt="4"/>
      <dgm:spPr/>
    </dgm:pt>
    <dgm:pt modelId="{4092E065-27A8-4E4E-87D3-D0890A44B1DD}" type="pres">
      <dgm:prSet presAssocID="{3E7E6F37-82E2-49B5-9D8F-AFADA2274C90}" presName="parentNode" presStyleLbl="node1" presStyleIdx="1" presStyleCnt="4">
        <dgm:presLayoutVars>
          <dgm:chMax val="0"/>
          <dgm:bulletEnabled val="1"/>
        </dgm:presLayoutVars>
      </dgm:prSet>
      <dgm:spPr/>
    </dgm:pt>
    <dgm:pt modelId="{91A91A19-9813-458A-9EFB-A664BF89EA83}" type="pres">
      <dgm:prSet presAssocID="{3E7E6F37-82E2-49B5-9D8F-AFADA2274C90}" presName="childNode" presStyleLbl="node1" presStyleIdx="1" presStyleCnt="4">
        <dgm:presLayoutVars>
          <dgm:bulletEnabled val="1"/>
        </dgm:presLayoutVars>
      </dgm:prSet>
      <dgm:spPr/>
    </dgm:pt>
    <dgm:pt modelId="{E3DCA494-F465-408D-A577-3F3E9DDF4E99}" type="pres">
      <dgm:prSet presAssocID="{257D21C7-E631-4AAF-BE5F-B4E3163DE3A4}" presName="hSp" presStyleCnt="0"/>
      <dgm:spPr/>
    </dgm:pt>
    <dgm:pt modelId="{84FDFACB-F57B-402C-A693-673581D59942}" type="pres">
      <dgm:prSet presAssocID="{257D21C7-E631-4AAF-BE5F-B4E3163DE3A4}" presName="vProcSp" presStyleCnt="0"/>
      <dgm:spPr/>
    </dgm:pt>
    <dgm:pt modelId="{4D1A9BB9-D657-470A-B732-67E8128F3792}" type="pres">
      <dgm:prSet presAssocID="{257D21C7-E631-4AAF-BE5F-B4E3163DE3A4}" presName="vSp1" presStyleCnt="0"/>
      <dgm:spPr/>
    </dgm:pt>
    <dgm:pt modelId="{3F125DD4-3AF4-47C6-83B1-1DD4145A28B5}" type="pres">
      <dgm:prSet presAssocID="{257D21C7-E631-4AAF-BE5F-B4E3163DE3A4}" presName="simulatedConn" presStyleLbl="solidFgAcc1" presStyleIdx="1" presStyleCnt="3"/>
      <dgm:spPr/>
    </dgm:pt>
    <dgm:pt modelId="{1BCBC7C3-B517-45FA-BF15-BCB35952A7E1}" type="pres">
      <dgm:prSet presAssocID="{257D21C7-E631-4AAF-BE5F-B4E3163DE3A4}" presName="vSp2" presStyleCnt="0"/>
      <dgm:spPr/>
    </dgm:pt>
    <dgm:pt modelId="{9A0A3186-54E9-4663-9F0D-0121C0527ADE}" type="pres">
      <dgm:prSet presAssocID="{257D21C7-E631-4AAF-BE5F-B4E3163DE3A4}" presName="sibTrans" presStyleCnt="0"/>
      <dgm:spPr/>
    </dgm:pt>
    <dgm:pt modelId="{A68A8A97-37D6-4CA4-9826-F86DC644615C}" type="pres">
      <dgm:prSet presAssocID="{4F4E41B2-6BBB-4645-BB97-9D70DE749216}" presName="compositeNode" presStyleCnt="0">
        <dgm:presLayoutVars>
          <dgm:bulletEnabled val="1"/>
        </dgm:presLayoutVars>
      </dgm:prSet>
      <dgm:spPr/>
    </dgm:pt>
    <dgm:pt modelId="{3E77738F-FAF7-45D6-BCEC-097AFFFE3B01}" type="pres">
      <dgm:prSet presAssocID="{4F4E41B2-6BBB-4645-BB97-9D70DE749216}" presName="bgRect" presStyleLbl="node1" presStyleIdx="2" presStyleCnt="4"/>
      <dgm:spPr/>
    </dgm:pt>
    <dgm:pt modelId="{E946BF01-F18F-40B9-9677-8F9C157B3EB7}" type="pres">
      <dgm:prSet presAssocID="{4F4E41B2-6BBB-4645-BB97-9D70DE749216}" presName="parentNode" presStyleLbl="node1" presStyleIdx="2" presStyleCnt="4">
        <dgm:presLayoutVars>
          <dgm:chMax val="0"/>
          <dgm:bulletEnabled val="1"/>
        </dgm:presLayoutVars>
      </dgm:prSet>
      <dgm:spPr/>
    </dgm:pt>
    <dgm:pt modelId="{8B535E94-BFEF-451E-9F2D-35420F8E9C20}" type="pres">
      <dgm:prSet presAssocID="{4F4E41B2-6BBB-4645-BB97-9D70DE749216}" presName="childNode" presStyleLbl="node1" presStyleIdx="2" presStyleCnt="4">
        <dgm:presLayoutVars>
          <dgm:bulletEnabled val="1"/>
        </dgm:presLayoutVars>
      </dgm:prSet>
      <dgm:spPr/>
    </dgm:pt>
    <dgm:pt modelId="{B80A23AA-A7C8-498C-A762-42370E009C4B}" type="pres">
      <dgm:prSet presAssocID="{A43BC832-2DC7-430F-92E5-090776898F56}" presName="hSp" presStyleCnt="0"/>
      <dgm:spPr/>
    </dgm:pt>
    <dgm:pt modelId="{7711FAC0-C2D5-410B-9FCB-EA2916270790}" type="pres">
      <dgm:prSet presAssocID="{A43BC832-2DC7-430F-92E5-090776898F56}" presName="vProcSp" presStyleCnt="0"/>
      <dgm:spPr/>
    </dgm:pt>
    <dgm:pt modelId="{0A6284F2-42DC-4DEE-888D-7A6893A86887}" type="pres">
      <dgm:prSet presAssocID="{A43BC832-2DC7-430F-92E5-090776898F56}" presName="vSp1" presStyleCnt="0"/>
      <dgm:spPr/>
    </dgm:pt>
    <dgm:pt modelId="{95A3E7C8-EF3D-4B23-A778-5077799F176A}" type="pres">
      <dgm:prSet presAssocID="{A43BC832-2DC7-430F-92E5-090776898F56}" presName="simulatedConn" presStyleLbl="solidFgAcc1" presStyleIdx="2" presStyleCnt="3"/>
      <dgm:spPr/>
    </dgm:pt>
    <dgm:pt modelId="{94772620-9F41-44C3-BFB7-0EF92B655EB4}" type="pres">
      <dgm:prSet presAssocID="{A43BC832-2DC7-430F-92E5-090776898F56}" presName="vSp2" presStyleCnt="0"/>
      <dgm:spPr/>
    </dgm:pt>
    <dgm:pt modelId="{80F09945-285A-4C03-AA4B-3365000286A9}" type="pres">
      <dgm:prSet presAssocID="{A43BC832-2DC7-430F-92E5-090776898F56}" presName="sibTrans" presStyleCnt="0"/>
      <dgm:spPr/>
    </dgm:pt>
    <dgm:pt modelId="{52078AED-7EB0-41A1-9B4B-C231370CDB1B}" type="pres">
      <dgm:prSet presAssocID="{5A00EC8A-2696-49C3-972E-36906D8EC85D}" presName="compositeNode" presStyleCnt="0">
        <dgm:presLayoutVars>
          <dgm:bulletEnabled val="1"/>
        </dgm:presLayoutVars>
      </dgm:prSet>
      <dgm:spPr/>
    </dgm:pt>
    <dgm:pt modelId="{756F6FAD-78B4-48B2-9A08-E1087C5CC835}" type="pres">
      <dgm:prSet presAssocID="{5A00EC8A-2696-49C3-972E-36906D8EC85D}" presName="bgRect" presStyleLbl="node1" presStyleIdx="3" presStyleCnt="4"/>
      <dgm:spPr/>
    </dgm:pt>
    <dgm:pt modelId="{B429D215-02C7-4118-93E8-79291C46D0B9}" type="pres">
      <dgm:prSet presAssocID="{5A00EC8A-2696-49C3-972E-36906D8EC85D}" presName="parentNode" presStyleLbl="node1" presStyleIdx="3" presStyleCnt="4">
        <dgm:presLayoutVars>
          <dgm:chMax val="0"/>
          <dgm:bulletEnabled val="1"/>
        </dgm:presLayoutVars>
      </dgm:prSet>
      <dgm:spPr/>
    </dgm:pt>
    <dgm:pt modelId="{CE3C11C7-CDF0-4C55-A628-9E475C0740B8}" type="pres">
      <dgm:prSet presAssocID="{5A00EC8A-2696-49C3-972E-36906D8EC85D}" presName="childNode" presStyleLbl="node1" presStyleIdx="3" presStyleCnt="4">
        <dgm:presLayoutVars>
          <dgm:bulletEnabled val="1"/>
        </dgm:presLayoutVars>
      </dgm:prSet>
      <dgm:spPr/>
    </dgm:pt>
  </dgm:ptLst>
  <dgm:cxnLst>
    <dgm:cxn modelId="{B6FA4805-3EE3-47B2-BBE8-273FFF7FAF43}" srcId="{3E7E6F37-82E2-49B5-9D8F-AFADA2274C90}" destId="{894E28CF-9377-4EA0-80B4-9C6B3BA6491C}" srcOrd="0" destOrd="0" parTransId="{EFD4EBF9-5DEC-42B9-A026-DFC1D359E02D}" sibTransId="{BA385EF7-5268-48A5-82A6-881D141F2554}"/>
    <dgm:cxn modelId="{24EC0B06-B5CE-4EBC-931E-C8890B911661}" type="presOf" srcId="{4F4E41B2-6BBB-4645-BB97-9D70DE749216}" destId="{3E77738F-FAF7-45D6-BCEC-097AFFFE3B01}" srcOrd="0" destOrd="0" presId="urn:microsoft.com/office/officeart/2005/8/layout/hProcess7"/>
    <dgm:cxn modelId="{CBDAD306-1084-4D50-8DB4-E9A57D115882}" srcId="{218EC2AA-05CD-40A5-A94A-3A29B2C60A0F}" destId="{BCC0B1A2-779D-43CC-A5F9-294869B87C1B}" srcOrd="1" destOrd="0" parTransId="{B2FB7E9A-5FF1-4067-8B32-91542B606BAA}" sibTransId="{28A3DCF2-6434-4752-9596-F17510AAFA68}"/>
    <dgm:cxn modelId="{52F7A507-8E6D-48BF-9A3D-1F4EBD4745E0}" type="presOf" srcId="{446847CA-93AF-40D4-BA70-D597C650B775}" destId="{91A91A19-9813-458A-9EFB-A664BF89EA83}" srcOrd="0" destOrd="2" presId="urn:microsoft.com/office/officeart/2005/8/layout/hProcess7"/>
    <dgm:cxn modelId="{A8AC2E18-C163-41BF-97B9-A5D93E01EE01}" type="presOf" srcId="{D49DB7BB-C10D-4C69-BA12-90C328F93EBF}" destId="{CE3C11C7-CDF0-4C55-A628-9E475C0740B8}" srcOrd="0" destOrd="6" presId="urn:microsoft.com/office/officeart/2005/8/layout/hProcess7"/>
    <dgm:cxn modelId="{BB977C1D-129F-4564-8F3E-0BFD6E2FBEF6}" srcId="{BCC0B1A2-779D-43CC-A5F9-294869B87C1B}" destId="{519FC6DE-7761-412B-B7B9-053DADE43EDC}" srcOrd="0" destOrd="0" parTransId="{71E51D4F-944C-4D79-8A81-F455F9B8A0EF}" sibTransId="{760BE5AF-5EB3-40E0-A514-EBD48B934DF7}"/>
    <dgm:cxn modelId="{EB2E9327-C7F2-4204-B885-E1699958350B}" type="presOf" srcId="{1B28F379-2D98-4A4A-A671-118A9A6FFF0C}" destId="{CE3364F3-83BF-4610-898C-AE11B15E280B}" srcOrd="0" destOrd="4" presId="urn:microsoft.com/office/officeart/2005/8/layout/hProcess7"/>
    <dgm:cxn modelId="{FC90B728-4B3A-4ADD-B73A-CA4B30F3E0F9}" srcId="{4F4E41B2-6BBB-4645-BB97-9D70DE749216}" destId="{A285070A-5F9D-4676-9DC4-D16C04C83816}" srcOrd="0" destOrd="0" parTransId="{8B56DE1E-A253-4E3F-ADFF-D7640033218C}" sibTransId="{767D95B8-E891-49B5-82B1-6C9CEC003AB5}"/>
    <dgm:cxn modelId="{63029B2F-1ACC-4891-BE54-A98F6F2079A4}" type="presOf" srcId="{1A91DB78-3B6D-4A35-8DDB-C224A20CAF30}" destId="{8B535E94-BFEF-451E-9F2D-35420F8E9C20}" srcOrd="0" destOrd="4" presId="urn:microsoft.com/office/officeart/2005/8/layout/hProcess7"/>
    <dgm:cxn modelId="{15F45931-C44E-4B74-A676-3908BA919BDC}" srcId="{60D9BC0E-12E6-4326-A908-24833C675D66}" destId="{6F2AB401-A200-4CF5-8986-1682B173CCCA}" srcOrd="0" destOrd="0" parTransId="{DA68D062-41B8-412A-A32D-8D5664E2E747}" sibTransId="{0E9E64ED-98F3-4907-AB80-55AD65C43495}"/>
    <dgm:cxn modelId="{AA9D5346-FBB6-40E6-AEBB-E6B25CD566AC}" type="presOf" srcId="{60D9BC0E-12E6-4326-A908-24833C675D66}" destId="{CE3C11C7-CDF0-4C55-A628-9E475C0740B8}" srcOrd="0" destOrd="4" presId="urn:microsoft.com/office/officeart/2005/8/layout/hProcess7"/>
    <dgm:cxn modelId="{047C5168-0990-4F43-A813-93B0182FB2E7}" type="presOf" srcId="{6F2AB401-A200-4CF5-8986-1682B173CCCA}" destId="{CE3C11C7-CDF0-4C55-A628-9E475C0740B8}" srcOrd="0" destOrd="5" presId="urn:microsoft.com/office/officeart/2005/8/layout/hProcess7"/>
    <dgm:cxn modelId="{09105348-BFE4-4DBC-9EA7-42F8C806BE85}" srcId="{BCC0B1A2-779D-43CC-A5F9-294869B87C1B}" destId="{1B28F379-2D98-4A4A-A671-118A9A6FFF0C}" srcOrd="2" destOrd="0" parTransId="{E9DAEAA1-4F03-48BB-A85C-A02A439B5E52}" sibTransId="{C02AFC62-1A65-4AC0-806F-2BCED8B1DB98}"/>
    <dgm:cxn modelId="{F16FB169-90B3-4EC7-9BE8-C48530E328BC}" type="presOf" srcId="{EFF87BA2-EFE6-45AB-8D62-7D1615014665}" destId="{523FA75B-E039-4E33-B82C-9595E60BAB1B}" srcOrd="0" destOrd="0" presId="urn:microsoft.com/office/officeart/2005/8/layout/hProcess7"/>
    <dgm:cxn modelId="{CCA2E64A-4A94-4BFE-AE50-0F3B4A7E5D14}" type="presOf" srcId="{43F16C5A-CF1B-42E1-B606-9D7F75F97866}" destId="{8B535E94-BFEF-451E-9F2D-35420F8E9C20}" srcOrd="0" destOrd="2" presId="urn:microsoft.com/office/officeart/2005/8/layout/hProcess7"/>
    <dgm:cxn modelId="{8AC13F6B-461E-4F8C-8975-EE17D9A45253}" srcId="{EFF87BA2-EFE6-45AB-8D62-7D1615014665}" destId="{218EC2AA-05CD-40A5-A94A-3A29B2C60A0F}" srcOrd="0" destOrd="0" parTransId="{7C3BDF27-3033-4CC4-A07C-31D3B150787E}" sibTransId="{224752FA-25CD-4C91-BFF9-9D2CF7604509}"/>
    <dgm:cxn modelId="{2B11384C-33A7-4278-B189-1FABAF4C06D2}" srcId="{43F16C5A-CF1B-42E1-B606-9D7F75F97866}" destId="{36E58DE4-2F6A-401D-BEC7-49E1746CA9CF}" srcOrd="2" destOrd="0" parTransId="{66FC0C16-26CB-4DBB-BD1D-C3D44FA8D0E7}" sibTransId="{2D333720-7C2F-4883-AE80-B1AD57DD5D85}"/>
    <dgm:cxn modelId="{75B64E6D-04ED-4EB2-A711-0AB4447843EB}" srcId="{5A00EC8A-2696-49C3-972E-36906D8EC85D}" destId="{8A0B3BB9-475D-4B7F-9CBB-A69D89B4480F}" srcOrd="1" destOrd="0" parTransId="{8B5CD859-A572-4BF5-95C2-6B0978B65907}" sibTransId="{3763204B-A017-4959-8439-66591B3144BC}"/>
    <dgm:cxn modelId="{1437224F-431C-456A-AACE-6DE66A14A4EA}" type="presOf" srcId="{218EC2AA-05CD-40A5-A94A-3A29B2C60A0F}" destId="{11AC6D0B-9759-4CDB-AF7D-D254338F9BCC}" srcOrd="0" destOrd="0" presId="urn:microsoft.com/office/officeart/2005/8/layout/hProcess7"/>
    <dgm:cxn modelId="{88A8AA4F-B394-41FB-B0A4-553950B1F1D2}" srcId="{43F16C5A-CF1B-42E1-B606-9D7F75F97866}" destId="{1A91DB78-3B6D-4A35-8DDB-C224A20CAF30}" srcOrd="1" destOrd="0" parTransId="{41D9B482-58BF-4178-962F-07D73B4192E2}" sibTransId="{6F3A6EE5-4216-4ED6-BF31-E4C1269A9DE1}"/>
    <dgm:cxn modelId="{FE6EFF6F-FEEC-4671-AEB9-AFAC60B8AE8A}" type="presOf" srcId="{BCE5B629-DEEC-4CC1-946C-4DD533DB16EC}" destId="{CE3C11C7-CDF0-4C55-A628-9E475C0740B8}" srcOrd="0" destOrd="0" presId="urn:microsoft.com/office/officeart/2005/8/layout/hProcess7"/>
    <dgm:cxn modelId="{5B473071-D22E-4AFC-BB42-706A9D7628B7}" type="presOf" srcId="{5A00EC8A-2696-49C3-972E-36906D8EC85D}" destId="{756F6FAD-78B4-48B2-9A08-E1087C5CC835}" srcOrd="0" destOrd="0" presId="urn:microsoft.com/office/officeart/2005/8/layout/hProcess7"/>
    <dgm:cxn modelId="{91E22452-0C40-405E-B467-C9A4D4168961}" srcId="{4F4E41B2-6BBB-4645-BB97-9D70DE749216}" destId="{43F16C5A-CF1B-42E1-B606-9D7F75F97866}" srcOrd="2" destOrd="0" parTransId="{546AE11B-D938-40F5-BB20-1FD2A4054CAB}" sibTransId="{1605CA4F-E9DF-4DD1-8BCD-7A7326C3998F}"/>
    <dgm:cxn modelId="{B9C39859-8984-4FE8-8690-728644790FBC}" type="presOf" srcId="{3E7E6F37-82E2-49B5-9D8F-AFADA2274C90}" destId="{4092E065-27A8-4E4E-87D3-D0890A44B1DD}" srcOrd="1" destOrd="0" presId="urn:microsoft.com/office/officeart/2005/8/layout/hProcess7"/>
    <dgm:cxn modelId="{C28AB287-C592-404C-9F7D-F5BE04DEB5E3}" type="presOf" srcId="{8A0B3BB9-475D-4B7F-9CBB-A69D89B4480F}" destId="{CE3C11C7-CDF0-4C55-A628-9E475C0740B8}" srcOrd="0" destOrd="1" presId="urn:microsoft.com/office/officeart/2005/8/layout/hProcess7"/>
    <dgm:cxn modelId="{E35F538A-1EA2-4A09-9041-51EEE7335EBE}" type="presOf" srcId="{4F4E41B2-6BBB-4645-BB97-9D70DE749216}" destId="{E946BF01-F18F-40B9-9677-8F9C157B3EB7}" srcOrd="1" destOrd="0" presId="urn:microsoft.com/office/officeart/2005/8/layout/hProcess7"/>
    <dgm:cxn modelId="{D2E01D8B-17CB-4EF8-A2A1-BE1BA1AC0A3E}" srcId="{43F16C5A-CF1B-42E1-B606-9D7F75F97866}" destId="{69E9CE06-5A12-4280-968D-AF8A7A110D51}" srcOrd="0" destOrd="0" parTransId="{2C7D9189-714C-4E2C-A4BB-B044B5B8D2DF}" sibTransId="{57F026C8-B2DF-4B10-93A1-57C2956FBF74}"/>
    <dgm:cxn modelId="{DDB45C93-9E2E-4277-A8F9-6B5F5DF40772}" type="presOf" srcId="{4C5BBE92-D790-4505-BE61-07EF6E3BEC95}" destId="{8B535E94-BFEF-451E-9F2D-35420F8E9C20}" srcOrd="0" destOrd="1" presId="urn:microsoft.com/office/officeart/2005/8/layout/hProcess7"/>
    <dgm:cxn modelId="{507C5893-972B-4B37-8CB7-1FCD2C3F5162}" srcId="{EFF87BA2-EFE6-45AB-8D62-7D1615014665}" destId="{5A00EC8A-2696-49C3-972E-36906D8EC85D}" srcOrd="3" destOrd="0" parTransId="{ED8E517B-D29C-44EF-8A70-F17AD063FFCB}" sibTransId="{1B649276-CE74-4BD4-A828-2620F175C454}"/>
    <dgm:cxn modelId="{F9DBDB94-8F97-4C3F-9C42-53980C51CD45}" srcId="{60D9BC0E-12E6-4326-A908-24833C675D66}" destId="{D49DB7BB-C10D-4C69-BA12-90C328F93EBF}" srcOrd="1" destOrd="0" parTransId="{86B55532-1803-4845-BECA-A11C967BB2E3}" sibTransId="{FCEE8640-C045-4925-A520-E412656415B8}"/>
    <dgm:cxn modelId="{14356695-636C-4722-9DF6-E8906BD62407}" srcId="{37C8CAD5-52CE-4D1A-83E2-B0880ED239D2}" destId="{2EBD565D-E195-497D-B728-A9B977B9EC95}" srcOrd="1" destOrd="0" parTransId="{6486BA37-BD10-4844-A996-2C8556413DBC}" sibTransId="{8C52DD34-D5DA-47C3-B40E-48A7E5F0F20A}"/>
    <dgm:cxn modelId="{E7E41199-9751-46D2-8315-A55220A27053}" type="presOf" srcId="{A521D3D3-254D-4EE1-A7AE-3EE2004C8186}" destId="{CE3364F3-83BF-4610-898C-AE11B15E280B}" srcOrd="0" destOrd="3" presId="urn:microsoft.com/office/officeart/2005/8/layout/hProcess7"/>
    <dgm:cxn modelId="{CAD2639B-8C83-486F-AFB0-7F6BB4ADFCB9}" type="presOf" srcId="{218EC2AA-05CD-40A5-A94A-3A29B2C60A0F}" destId="{F4A48410-0E9F-4DC3-9803-15C0EF300DDB}" srcOrd="1" destOrd="0" presId="urn:microsoft.com/office/officeart/2005/8/layout/hProcess7"/>
    <dgm:cxn modelId="{F19E6B9B-C4E5-4DA3-93DD-F485609A9C73}" srcId="{37C8CAD5-52CE-4D1A-83E2-B0880ED239D2}" destId="{C2D07FA0-D40E-4F61-93D7-B74A037B8009}" srcOrd="2" destOrd="0" parTransId="{B890BB67-C627-4392-958E-0525DC5106FD}" sibTransId="{0E55C958-4DAC-462C-A91B-16F3268A3C4A}"/>
    <dgm:cxn modelId="{3D2C4FA0-EAF6-46CA-9B68-A00D24113207}" type="presOf" srcId="{BCC0B1A2-779D-43CC-A5F9-294869B87C1B}" destId="{CE3364F3-83BF-4610-898C-AE11B15E280B}" srcOrd="0" destOrd="1" presId="urn:microsoft.com/office/officeart/2005/8/layout/hProcess7"/>
    <dgm:cxn modelId="{031567A2-89E8-4CC0-93B3-C58E699F87A1}" type="presOf" srcId="{C2D07FA0-D40E-4F61-93D7-B74A037B8009}" destId="{91A91A19-9813-458A-9EFB-A664BF89EA83}" srcOrd="0" destOrd="4" presId="urn:microsoft.com/office/officeart/2005/8/layout/hProcess7"/>
    <dgm:cxn modelId="{0ABA12A9-7A00-4276-A6E0-6E5BFD5595FF}" srcId="{37C8CAD5-52CE-4D1A-83E2-B0880ED239D2}" destId="{446847CA-93AF-40D4-BA70-D597C650B775}" srcOrd="0" destOrd="0" parTransId="{125B49FA-F874-4DCB-A9A5-234C41EE412C}" sibTransId="{C5D15425-17CA-4FC8-BFA7-82ACDEEC7848}"/>
    <dgm:cxn modelId="{5795AFAF-11FF-42BB-92A9-8E3A6A169D57}" type="presOf" srcId="{2EBD565D-E195-497D-B728-A9B977B9EC95}" destId="{91A91A19-9813-458A-9EFB-A664BF89EA83}" srcOrd="0" destOrd="3" presId="urn:microsoft.com/office/officeart/2005/8/layout/hProcess7"/>
    <dgm:cxn modelId="{9497B8B9-59E9-4760-AD47-03FBD6A88643}" type="presOf" srcId="{A285070A-5F9D-4676-9DC4-D16C04C83816}" destId="{8B535E94-BFEF-451E-9F2D-35420F8E9C20}" srcOrd="0" destOrd="0" presId="urn:microsoft.com/office/officeart/2005/8/layout/hProcess7"/>
    <dgm:cxn modelId="{9203DCBA-A70D-4776-B790-847B17A2860B}" srcId="{EFF87BA2-EFE6-45AB-8D62-7D1615014665}" destId="{3E7E6F37-82E2-49B5-9D8F-AFADA2274C90}" srcOrd="1" destOrd="0" parTransId="{B0A433EE-6696-436E-BC1F-EF80F3F9321A}" sibTransId="{257D21C7-E631-4AAF-BE5F-B4E3163DE3A4}"/>
    <dgm:cxn modelId="{692DACBE-70D6-449B-9DFD-FA429EC32493}" type="presOf" srcId="{519FC6DE-7761-412B-B7B9-053DADE43EDC}" destId="{CE3364F3-83BF-4610-898C-AE11B15E280B}" srcOrd="0" destOrd="2" presId="urn:microsoft.com/office/officeart/2005/8/layout/hProcess7"/>
    <dgm:cxn modelId="{18FFFEC4-68BF-4BB1-9F9B-84F9C4858430}" type="presOf" srcId="{5A00EC8A-2696-49C3-972E-36906D8EC85D}" destId="{B429D215-02C7-4118-93E8-79291C46D0B9}" srcOrd="1" destOrd="0" presId="urn:microsoft.com/office/officeart/2005/8/layout/hProcess7"/>
    <dgm:cxn modelId="{05F802CC-92FD-495F-9D28-453710F3CEC1}" srcId="{3E7E6F37-82E2-49B5-9D8F-AFADA2274C90}" destId="{37C8CAD5-52CE-4D1A-83E2-B0880ED239D2}" srcOrd="1" destOrd="0" parTransId="{0D1AB3B8-C91E-4579-A19F-08F6A9FB68BF}" sibTransId="{80D9F707-51C3-4BAB-8261-306960F5FCB7}"/>
    <dgm:cxn modelId="{0BED4ECF-ACF2-49A2-9BE9-59BC51B62108}" srcId="{5A00EC8A-2696-49C3-972E-36906D8EC85D}" destId="{60D9BC0E-12E6-4326-A908-24833C675D66}" srcOrd="2" destOrd="0" parTransId="{92196934-0549-42A9-A4FE-AADF3AD39A09}" sibTransId="{7E747694-3B1A-415E-B688-0F1A495BCBA7}"/>
    <dgm:cxn modelId="{587671CF-0D7B-4828-9C87-90EAF019999D}" type="presOf" srcId="{CCB4ACC4-A796-4B76-9926-D8352CA16B30}" destId="{CE3C11C7-CDF0-4C55-A628-9E475C0740B8}" srcOrd="0" destOrd="3" presId="urn:microsoft.com/office/officeart/2005/8/layout/hProcess7"/>
    <dgm:cxn modelId="{68617BD1-0724-40BA-AA49-6CF7411A169F}" type="presOf" srcId="{894E28CF-9377-4EA0-80B4-9C6B3BA6491C}" destId="{91A91A19-9813-458A-9EFB-A664BF89EA83}" srcOrd="0" destOrd="0" presId="urn:microsoft.com/office/officeart/2005/8/layout/hProcess7"/>
    <dgm:cxn modelId="{16513AD3-4C80-4F4F-B586-B8894CD3C25A}" type="presOf" srcId="{37C8CAD5-52CE-4D1A-83E2-B0880ED239D2}" destId="{91A91A19-9813-458A-9EFB-A664BF89EA83}" srcOrd="0" destOrd="1" presId="urn:microsoft.com/office/officeart/2005/8/layout/hProcess7"/>
    <dgm:cxn modelId="{A4A240D3-912B-4532-88B0-5D307BF460FE}" type="presOf" srcId="{69E9CE06-5A12-4280-968D-AF8A7A110D51}" destId="{8B535E94-BFEF-451E-9F2D-35420F8E9C20}" srcOrd="0" destOrd="3" presId="urn:microsoft.com/office/officeart/2005/8/layout/hProcess7"/>
    <dgm:cxn modelId="{7FCA27D4-9141-4486-BD69-B6A039C1DA78}" srcId="{EFF87BA2-EFE6-45AB-8D62-7D1615014665}" destId="{4F4E41B2-6BBB-4645-BB97-9D70DE749216}" srcOrd="2" destOrd="0" parTransId="{9D64B363-9ED0-480A-A6F7-675E8A797259}" sibTransId="{A43BC832-2DC7-430F-92E5-090776898F56}"/>
    <dgm:cxn modelId="{D61DB8D4-9EE7-4D08-B53E-255A3A4A17A2}" srcId="{218EC2AA-05CD-40A5-A94A-3A29B2C60A0F}" destId="{CC66C328-F19F-4239-AB45-E3EE946EE597}" srcOrd="0" destOrd="0" parTransId="{0D5674F7-CA17-4441-AF33-4F8B5C65CD29}" sibTransId="{E2EA645B-BA8B-47FF-9604-3F70929848DE}"/>
    <dgm:cxn modelId="{342C13DA-32DD-4EA5-AFD5-8CF2487198F5}" srcId="{8A0B3BB9-475D-4B7F-9CBB-A69D89B4480F}" destId="{1BF1537A-96F2-4518-9A2C-248EB5AF8E3D}" srcOrd="0" destOrd="0" parTransId="{BDB72006-CBF1-41B6-B08A-2F355ACA642A}" sibTransId="{53E96706-B44B-441D-9778-F33CCC267B31}"/>
    <dgm:cxn modelId="{26137DDE-B366-48E2-8F7F-BF6263F6E9DB}" type="presOf" srcId="{3E7E6F37-82E2-49B5-9D8F-AFADA2274C90}" destId="{8E693022-B1BA-4C48-92AE-0659938086D9}" srcOrd="0" destOrd="0" presId="urn:microsoft.com/office/officeart/2005/8/layout/hProcess7"/>
    <dgm:cxn modelId="{915EA4E3-347C-4158-9972-D2C4A9E8E046}" srcId="{4F4E41B2-6BBB-4645-BB97-9D70DE749216}" destId="{4C5BBE92-D790-4505-BE61-07EF6E3BEC95}" srcOrd="1" destOrd="0" parTransId="{1D2AA4D6-347C-4DE4-8BF4-C02DA0F90F84}" sibTransId="{8A8AD151-BD81-42B5-BEE4-847DA3D2D040}"/>
    <dgm:cxn modelId="{DEF5BAE5-15B6-4736-8B98-A0FD3F966AA7}" srcId="{BCC0B1A2-779D-43CC-A5F9-294869B87C1B}" destId="{A521D3D3-254D-4EE1-A7AE-3EE2004C8186}" srcOrd="1" destOrd="0" parTransId="{8FD0562D-A53E-4C51-900E-2403816AB1F8}" sibTransId="{A5AE4A93-CB19-4FCC-8185-26401B2C628C}"/>
    <dgm:cxn modelId="{8261AFE8-2B5F-46C1-9622-6B1581B6ACFC}" srcId="{8A0B3BB9-475D-4B7F-9CBB-A69D89B4480F}" destId="{CCB4ACC4-A796-4B76-9926-D8352CA16B30}" srcOrd="1" destOrd="0" parTransId="{F24D4F6F-2B78-41C1-8E08-FE1712745E20}" sibTransId="{90D5909F-B2C1-4809-8B92-094789813C85}"/>
    <dgm:cxn modelId="{D9AB23EC-9055-4B0E-9DA7-020F091F4C1A}" type="presOf" srcId="{CC66C328-F19F-4239-AB45-E3EE946EE597}" destId="{CE3364F3-83BF-4610-898C-AE11B15E280B}" srcOrd="0" destOrd="0" presId="urn:microsoft.com/office/officeart/2005/8/layout/hProcess7"/>
    <dgm:cxn modelId="{C9FF5EED-1C92-4A3D-BDF0-C7F0B7879D57}" srcId="{5A00EC8A-2696-49C3-972E-36906D8EC85D}" destId="{BCE5B629-DEEC-4CC1-946C-4DD533DB16EC}" srcOrd="0" destOrd="0" parTransId="{186EB78C-C894-4822-99DF-1417590A56FD}" sibTransId="{69D839DA-51F6-4F15-8AB8-37E83249CB54}"/>
    <dgm:cxn modelId="{E19568EE-36A1-4C73-ACCD-D3D4C8EF1D99}" type="presOf" srcId="{1BF1537A-96F2-4518-9A2C-248EB5AF8E3D}" destId="{CE3C11C7-CDF0-4C55-A628-9E475C0740B8}" srcOrd="0" destOrd="2" presId="urn:microsoft.com/office/officeart/2005/8/layout/hProcess7"/>
    <dgm:cxn modelId="{AD5F8CF7-A357-4C72-A72C-4FE7DF945508}" type="presOf" srcId="{36E58DE4-2F6A-401D-BEC7-49E1746CA9CF}" destId="{8B535E94-BFEF-451E-9F2D-35420F8E9C20}" srcOrd="0" destOrd="5" presId="urn:microsoft.com/office/officeart/2005/8/layout/hProcess7"/>
    <dgm:cxn modelId="{9CCF211D-8710-450C-BE34-87D3E25C2A30}" type="presParOf" srcId="{523FA75B-E039-4E33-B82C-9595E60BAB1B}" destId="{969E85DC-C289-4C10-B74A-F1D27E5AF1A0}" srcOrd="0" destOrd="0" presId="urn:microsoft.com/office/officeart/2005/8/layout/hProcess7"/>
    <dgm:cxn modelId="{A788A151-777C-4EE1-A133-6AF66B8393EC}" type="presParOf" srcId="{969E85DC-C289-4C10-B74A-F1D27E5AF1A0}" destId="{11AC6D0B-9759-4CDB-AF7D-D254338F9BCC}" srcOrd="0" destOrd="0" presId="urn:microsoft.com/office/officeart/2005/8/layout/hProcess7"/>
    <dgm:cxn modelId="{A91CE02D-7BD8-4EB7-96A1-C1339B61C4C6}" type="presParOf" srcId="{969E85DC-C289-4C10-B74A-F1D27E5AF1A0}" destId="{F4A48410-0E9F-4DC3-9803-15C0EF300DDB}" srcOrd="1" destOrd="0" presId="urn:microsoft.com/office/officeart/2005/8/layout/hProcess7"/>
    <dgm:cxn modelId="{007183EB-503D-4432-B96E-633A9EC80944}" type="presParOf" srcId="{969E85DC-C289-4C10-B74A-F1D27E5AF1A0}" destId="{CE3364F3-83BF-4610-898C-AE11B15E280B}" srcOrd="2" destOrd="0" presId="urn:microsoft.com/office/officeart/2005/8/layout/hProcess7"/>
    <dgm:cxn modelId="{7D7FD811-77EE-4F3C-BF35-13B8B14CAEC5}" type="presParOf" srcId="{523FA75B-E039-4E33-B82C-9595E60BAB1B}" destId="{E250D740-7483-4AC7-8425-7E3503F8BB7E}" srcOrd="1" destOrd="0" presId="urn:microsoft.com/office/officeart/2005/8/layout/hProcess7"/>
    <dgm:cxn modelId="{9B67D962-72DC-401B-ADB9-1C1882FDEF6B}" type="presParOf" srcId="{523FA75B-E039-4E33-B82C-9595E60BAB1B}" destId="{ACAE793C-BA3E-4C8B-BD2A-2CB00B952BCE}" srcOrd="2" destOrd="0" presId="urn:microsoft.com/office/officeart/2005/8/layout/hProcess7"/>
    <dgm:cxn modelId="{37AFA4A9-0880-4C82-AF47-B3ABA44DCC1A}" type="presParOf" srcId="{ACAE793C-BA3E-4C8B-BD2A-2CB00B952BCE}" destId="{0B351C94-DB6F-4AFC-B199-B99DE681C10E}" srcOrd="0" destOrd="0" presId="urn:microsoft.com/office/officeart/2005/8/layout/hProcess7"/>
    <dgm:cxn modelId="{8CEF13BD-37B6-421C-8D64-AA274D5C5CC9}" type="presParOf" srcId="{ACAE793C-BA3E-4C8B-BD2A-2CB00B952BCE}" destId="{342A5C60-0907-49C6-8F26-42AA46AD6A6C}" srcOrd="1" destOrd="0" presId="urn:microsoft.com/office/officeart/2005/8/layout/hProcess7"/>
    <dgm:cxn modelId="{9F1366D4-95E9-4014-AA6D-2DE74EC1360C}" type="presParOf" srcId="{ACAE793C-BA3E-4C8B-BD2A-2CB00B952BCE}" destId="{4C8A86DE-A346-44D2-9587-FFE9D9C2E771}" srcOrd="2" destOrd="0" presId="urn:microsoft.com/office/officeart/2005/8/layout/hProcess7"/>
    <dgm:cxn modelId="{77D9A998-E735-4FAE-933C-038F69077C8D}" type="presParOf" srcId="{523FA75B-E039-4E33-B82C-9595E60BAB1B}" destId="{3CBDD880-501E-4328-A42E-65E981A3AB34}" srcOrd="3" destOrd="0" presId="urn:microsoft.com/office/officeart/2005/8/layout/hProcess7"/>
    <dgm:cxn modelId="{CA3875CA-F425-4B5A-9D51-1C8B4CF94A3B}" type="presParOf" srcId="{523FA75B-E039-4E33-B82C-9595E60BAB1B}" destId="{7DB30563-0885-42DF-94AB-378871E8B131}" srcOrd="4" destOrd="0" presId="urn:microsoft.com/office/officeart/2005/8/layout/hProcess7"/>
    <dgm:cxn modelId="{79E9486D-AD83-422B-8D83-B3E8284667EA}" type="presParOf" srcId="{7DB30563-0885-42DF-94AB-378871E8B131}" destId="{8E693022-B1BA-4C48-92AE-0659938086D9}" srcOrd="0" destOrd="0" presId="urn:microsoft.com/office/officeart/2005/8/layout/hProcess7"/>
    <dgm:cxn modelId="{8B91AB7C-0E5D-457E-A896-D9ACE98584E7}" type="presParOf" srcId="{7DB30563-0885-42DF-94AB-378871E8B131}" destId="{4092E065-27A8-4E4E-87D3-D0890A44B1DD}" srcOrd="1" destOrd="0" presId="urn:microsoft.com/office/officeart/2005/8/layout/hProcess7"/>
    <dgm:cxn modelId="{B4BD9E41-1F8A-4650-8EFC-89ADFD42CEF3}" type="presParOf" srcId="{7DB30563-0885-42DF-94AB-378871E8B131}" destId="{91A91A19-9813-458A-9EFB-A664BF89EA83}" srcOrd="2" destOrd="0" presId="urn:microsoft.com/office/officeart/2005/8/layout/hProcess7"/>
    <dgm:cxn modelId="{4C9E801B-354B-40CB-9268-9A01DDA750F9}" type="presParOf" srcId="{523FA75B-E039-4E33-B82C-9595E60BAB1B}" destId="{E3DCA494-F465-408D-A577-3F3E9DDF4E99}" srcOrd="5" destOrd="0" presId="urn:microsoft.com/office/officeart/2005/8/layout/hProcess7"/>
    <dgm:cxn modelId="{58B060EF-8205-46A2-8362-CF13F4EDF9BD}" type="presParOf" srcId="{523FA75B-E039-4E33-B82C-9595E60BAB1B}" destId="{84FDFACB-F57B-402C-A693-673581D59942}" srcOrd="6" destOrd="0" presId="urn:microsoft.com/office/officeart/2005/8/layout/hProcess7"/>
    <dgm:cxn modelId="{7618CE68-D723-41DE-8F2D-D9AAFEAA109E}" type="presParOf" srcId="{84FDFACB-F57B-402C-A693-673581D59942}" destId="{4D1A9BB9-D657-470A-B732-67E8128F3792}" srcOrd="0" destOrd="0" presId="urn:microsoft.com/office/officeart/2005/8/layout/hProcess7"/>
    <dgm:cxn modelId="{3FE4DEEF-21A1-4B6E-8CFC-F75A79B194DF}" type="presParOf" srcId="{84FDFACB-F57B-402C-A693-673581D59942}" destId="{3F125DD4-3AF4-47C6-83B1-1DD4145A28B5}" srcOrd="1" destOrd="0" presId="urn:microsoft.com/office/officeart/2005/8/layout/hProcess7"/>
    <dgm:cxn modelId="{4ACEB84F-209B-40DC-8611-35B979F5387A}" type="presParOf" srcId="{84FDFACB-F57B-402C-A693-673581D59942}" destId="{1BCBC7C3-B517-45FA-BF15-BCB35952A7E1}" srcOrd="2" destOrd="0" presId="urn:microsoft.com/office/officeart/2005/8/layout/hProcess7"/>
    <dgm:cxn modelId="{1585A890-ED70-4FB0-B562-65589F2E2CCD}" type="presParOf" srcId="{523FA75B-E039-4E33-B82C-9595E60BAB1B}" destId="{9A0A3186-54E9-4663-9F0D-0121C0527ADE}" srcOrd="7" destOrd="0" presId="urn:microsoft.com/office/officeart/2005/8/layout/hProcess7"/>
    <dgm:cxn modelId="{247347A7-B6C3-484A-9C39-691EE406F9BF}" type="presParOf" srcId="{523FA75B-E039-4E33-B82C-9595E60BAB1B}" destId="{A68A8A97-37D6-4CA4-9826-F86DC644615C}" srcOrd="8" destOrd="0" presId="urn:microsoft.com/office/officeart/2005/8/layout/hProcess7"/>
    <dgm:cxn modelId="{A640969D-B1C8-487B-A8D0-1A69BB7510D6}" type="presParOf" srcId="{A68A8A97-37D6-4CA4-9826-F86DC644615C}" destId="{3E77738F-FAF7-45D6-BCEC-097AFFFE3B01}" srcOrd="0" destOrd="0" presId="urn:microsoft.com/office/officeart/2005/8/layout/hProcess7"/>
    <dgm:cxn modelId="{AE7BF98A-6B4D-4344-B5EA-F240E35025BE}" type="presParOf" srcId="{A68A8A97-37D6-4CA4-9826-F86DC644615C}" destId="{E946BF01-F18F-40B9-9677-8F9C157B3EB7}" srcOrd="1" destOrd="0" presId="urn:microsoft.com/office/officeart/2005/8/layout/hProcess7"/>
    <dgm:cxn modelId="{EB599AEB-94EC-43D7-9B07-0EE10BF7FBBC}" type="presParOf" srcId="{A68A8A97-37D6-4CA4-9826-F86DC644615C}" destId="{8B535E94-BFEF-451E-9F2D-35420F8E9C20}" srcOrd="2" destOrd="0" presId="urn:microsoft.com/office/officeart/2005/8/layout/hProcess7"/>
    <dgm:cxn modelId="{3C28DC2C-C36C-4721-9CA4-16126DD3DA3E}" type="presParOf" srcId="{523FA75B-E039-4E33-B82C-9595E60BAB1B}" destId="{B80A23AA-A7C8-498C-A762-42370E009C4B}" srcOrd="9" destOrd="0" presId="urn:microsoft.com/office/officeart/2005/8/layout/hProcess7"/>
    <dgm:cxn modelId="{06AD730D-4B69-47C7-A4ED-A74C06D30D00}" type="presParOf" srcId="{523FA75B-E039-4E33-B82C-9595E60BAB1B}" destId="{7711FAC0-C2D5-410B-9FCB-EA2916270790}" srcOrd="10" destOrd="0" presId="urn:microsoft.com/office/officeart/2005/8/layout/hProcess7"/>
    <dgm:cxn modelId="{C0A77708-D0DA-496C-96EF-C3159CCB9B5A}" type="presParOf" srcId="{7711FAC0-C2D5-410B-9FCB-EA2916270790}" destId="{0A6284F2-42DC-4DEE-888D-7A6893A86887}" srcOrd="0" destOrd="0" presId="urn:microsoft.com/office/officeart/2005/8/layout/hProcess7"/>
    <dgm:cxn modelId="{4C3F874C-EC00-4560-91E7-0663A8C0C104}" type="presParOf" srcId="{7711FAC0-C2D5-410B-9FCB-EA2916270790}" destId="{95A3E7C8-EF3D-4B23-A778-5077799F176A}" srcOrd="1" destOrd="0" presId="urn:microsoft.com/office/officeart/2005/8/layout/hProcess7"/>
    <dgm:cxn modelId="{F4683CCA-2AF9-40D6-AB93-DA23C1A142C5}" type="presParOf" srcId="{7711FAC0-C2D5-410B-9FCB-EA2916270790}" destId="{94772620-9F41-44C3-BFB7-0EF92B655EB4}" srcOrd="2" destOrd="0" presId="urn:microsoft.com/office/officeart/2005/8/layout/hProcess7"/>
    <dgm:cxn modelId="{50482A38-5A6A-4AF5-A3AB-84786A131825}" type="presParOf" srcId="{523FA75B-E039-4E33-B82C-9595E60BAB1B}" destId="{80F09945-285A-4C03-AA4B-3365000286A9}" srcOrd="11" destOrd="0" presId="urn:microsoft.com/office/officeart/2005/8/layout/hProcess7"/>
    <dgm:cxn modelId="{35882CD7-63C7-4111-AF05-B51B20E8D9D5}" type="presParOf" srcId="{523FA75B-E039-4E33-B82C-9595E60BAB1B}" destId="{52078AED-7EB0-41A1-9B4B-C231370CDB1B}" srcOrd="12" destOrd="0" presId="urn:microsoft.com/office/officeart/2005/8/layout/hProcess7"/>
    <dgm:cxn modelId="{3BF0B636-0FC3-4590-9341-93B4085E0D04}" type="presParOf" srcId="{52078AED-7EB0-41A1-9B4B-C231370CDB1B}" destId="{756F6FAD-78B4-48B2-9A08-E1087C5CC835}" srcOrd="0" destOrd="0" presId="urn:microsoft.com/office/officeart/2005/8/layout/hProcess7"/>
    <dgm:cxn modelId="{56968B00-0748-4231-B47C-0607E9A6B8F3}" type="presParOf" srcId="{52078AED-7EB0-41A1-9B4B-C231370CDB1B}" destId="{B429D215-02C7-4118-93E8-79291C46D0B9}" srcOrd="1" destOrd="0" presId="urn:microsoft.com/office/officeart/2005/8/layout/hProcess7"/>
    <dgm:cxn modelId="{427AAC4D-7DA2-4298-B818-59A080A3909D}" type="presParOf" srcId="{52078AED-7EB0-41A1-9B4B-C231370CDB1B}" destId="{CE3C11C7-CDF0-4C55-A628-9E475C0740B8}" srcOrd="2" destOrd="0" presId="urn:microsoft.com/office/officeart/2005/8/layout/hProcess7"/>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DB4E232-70C0-4E78-99B5-AE4E7868922A}"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B31D4056-09FB-493B-B95A-67EA2ABE010B}">
      <dgm:prSet phldrT="[Text]"/>
      <dgm:spPr/>
      <dgm:t>
        <a:bodyPr/>
        <a:lstStyle/>
        <a:p>
          <a:r>
            <a:rPr lang="en-US">
              <a:latin typeface="Avenir Next LT Pro" panose="020B0504020202020204" pitchFamily="34" charset="0"/>
            </a:rPr>
            <a:t>The Approach</a:t>
          </a:r>
        </a:p>
      </dgm:t>
    </dgm:pt>
    <dgm:pt modelId="{22D2653F-8B6F-41F4-B4E4-08139BDC6FF2}" type="parTrans" cxnId="{A53EB1F8-0E9E-4707-A297-EB4AD7B4EB4B}">
      <dgm:prSet/>
      <dgm:spPr/>
      <dgm:t>
        <a:bodyPr/>
        <a:lstStyle/>
        <a:p>
          <a:endParaRPr lang="en-US"/>
        </a:p>
      </dgm:t>
    </dgm:pt>
    <dgm:pt modelId="{27B33274-ACEB-4CAE-9D32-E22EE3453C12}" type="sibTrans" cxnId="{A53EB1F8-0E9E-4707-A297-EB4AD7B4EB4B}">
      <dgm:prSet/>
      <dgm:spPr/>
      <dgm:t>
        <a:bodyPr/>
        <a:lstStyle/>
        <a:p>
          <a:endParaRPr lang="en-US"/>
        </a:p>
      </dgm:t>
    </dgm:pt>
    <dgm:pt modelId="{6F17D1A9-EA8F-4AF5-BD79-2AA9D8B4318E}">
      <dgm:prSet phldrT="[Text]"/>
      <dgm:spPr/>
      <dgm:t>
        <a:bodyPr/>
        <a:lstStyle/>
        <a:p>
          <a:r>
            <a:rPr lang="en-US">
              <a:latin typeface="Avenir Next LT Pro" panose="020B0504020202020204" pitchFamily="34" charset="0"/>
            </a:rPr>
            <a:t>Case Recruitment</a:t>
          </a:r>
        </a:p>
      </dgm:t>
    </dgm:pt>
    <dgm:pt modelId="{B0D82254-6DC1-45FB-812E-21AF96CC1D00}" type="parTrans" cxnId="{889D6AB5-C47D-4A2F-868B-5D8F9266E8C7}">
      <dgm:prSet/>
      <dgm:spPr/>
      <dgm:t>
        <a:bodyPr/>
        <a:lstStyle/>
        <a:p>
          <a:endParaRPr lang="en-US"/>
        </a:p>
      </dgm:t>
    </dgm:pt>
    <dgm:pt modelId="{61CC5299-A7D4-49A6-B4D7-8C468B7BF979}" type="sibTrans" cxnId="{889D6AB5-C47D-4A2F-868B-5D8F9266E8C7}">
      <dgm:prSet/>
      <dgm:spPr/>
      <dgm:t>
        <a:bodyPr/>
        <a:lstStyle/>
        <a:p>
          <a:endParaRPr lang="en-US"/>
        </a:p>
      </dgm:t>
    </dgm:pt>
    <dgm:pt modelId="{2A81F5E7-50F0-41B6-8CAE-81E9EE380FE9}">
      <dgm:prSet phldrT="[Text]"/>
      <dgm:spPr/>
      <dgm:t>
        <a:bodyPr/>
        <a:lstStyle/>
        <a:p>
          <a:r>
            <a:rPr lang="en-US">
              <a:latin typeface="Avenir Next LT Pro" panose="020B0504020202020204" pitchFamily="34" charset="0"/>
            </a:rPr>
            <a:t>Faculty Recruitment</a:t>
          </a:r>
        </a:p>
      </dgm:t>
    </dgm:pt>
    <dgm:pt modelId="{3742AD69-6063-48B1-B6A2-7972388A94DE}" type="parTrans" cxnId="{21665C5F-3CDC-4860-A0E9-D498652C1B4B}">
      <dgm:prSet/>
      <dgm:spPr/>
      <dgm:t>
        <a:bodyPr/>
        <a:lstStyle/>
        <a:p>
          <a:endParaRPr lang="en-US"/>
        </a:p>
      </dgm:t>
    </dgm:pt>
    <dgm:pt modelId="{36255F91-74CA-4CE9-840B-053B9A22F004}" type="sibTrans" cxnId="{21665C5F-3CDC-4860-A0E9-D498652C1B4B}">
      <dgm:prSet/>
      <dgm:spPr/>
      <dgm:t>
        <a:bodyPr/>
        <a:lstStyle/>
        <a:p>
          <a:endParaRPr lang="en-US"/>
        </a:p>
      </dgm:t>
    </dgm:pt>
    <dgm:pt modelId="{2468DEEA-15BD-4F86-8C28-F15F3AA16C36}">
      <dgm:prSet phldrT="[Text]"/>
      <dgm:spPr/>
      <dgm:t>
        <a:bodyPr/>
        <a:lstStyle/>
        <a:p>
          <a:r>
            <a:rPr lang="en-US">
              <a:latin typeface="Avenir Next LT Pro" panose="020B0504020202020204" pitchFamily="34" charset="0"/>
            </a:rPr>
            <a:t>Post Session</a:t>
          </a:r>
        </a:p>
      </dgm:t>
    </dgm:pt>
    <dgm:pt modelId="{A5A3B87D-9304-4D7A-A01D-81D4E36C8259}" type="parTrans" cxnId="{445D3A26-2301-4CD6-B00D-FFB95251F11C}">
      <dgm:prSet/>
      <dgm:spPr/>
      <dgm:t>
        <a:bodyPr/>
        <a:lstStyle/>
        <a:p>
          <a:endParaRPr lang="en-US"/>
        </a:p>
      </dgm:t>
    </dgm:pt>
    <dgm:pt modelId="{D1133C6E-31AB-4D9C-A0F5-B2244E130E66}" type="sibTrans" cxnId="{445D3A26-2301-4CD6-B00D-FFB95251F11C}">
      <dgm:prSet/>
      <dgm:spPr/>
      <dgm:t>
        <a:bodyPr/>
        <a:lstStyle/>
        <a:p>
          <a:endParaRPr lang="en-US"/>
        </a:p>
      </dgm:t>
    </dgm:pt>
    <dgm:pt modelId="{E7BD2549-4C92-49C2-B61E-1478C7A06D8F}">
      <dgm:prSet phldrT="[Text]"/>
      <dgm:spPr/>
      <dgm:t>
        <a:bodyPr/>
        <a:lstStyle/>
        <a:p>
          <a:r>
            <a:rPr lang="en-US">
              <a:latin typeface="Avenir Next LT Pro" panose="020B0504020202020204" pitchFamily="34" charset="0"/>
            </a:rPr>
            <a:t>Evaluation Links</a:t>
          </a:r>
        </a:p>
      </dgm:t>
    </dgm:pt>
    <dgm:pt modelId="{EE0CF8BA-1911-407F-A1B3-8517006937F4}" type="parTrans" cxnId="{F310410E-C847-4EAC-9AE8-672B1C7C7971}">
      <dgm:prSet/>
      <dgm:spPr/>
      <dgm:t>
        <a:bodyPr/>
        <a:lstStyle/>
        <a:p>
          <a:endParaRPr lang="en-US"/>
        </a:p>
      </dgm:t>
    </dgm:pt>
    <dgm:pt modelId="{D80A3CA3-749E-46F8-AE8C-F1CFF9CC6104}" type="sibTrans" cxnId="{F310410E-C847-4EAC-9AE8-672B1C7C7971}">
      <dgm:prSet/>
      <dgm:spPr/>
      <dgm:t>
        <a:bodyPr/>
        <a:lstStyle/>
        <a:p>
          <a:endParaRPr lang="en-US"/>
        </a:p>
      </dgm:t>
    </dgm:pt>
    <dgm:pt modelId="{6EFCDE74-6398-4CC5-B510-2859C0B682CB}">
      <dgm:prSet phldrT="[Text]"/>
      <dgm:spPr/>
      <dgm:t>
        <a:bodyPr/>
        <a:lstStyle/>
        <a:p>
          <a:r>
            <a:rPr lang="en-US">
              <a:latin typeface="Avenir Next LT Pro" panose="020B0504020202020204" pitchFamily="34" charset="0"/>
            </a:rPr>
            <a:t>Key Takeaways</a:t>
          </a:r>
        </a:p>
      </dgm:t>
    </dgm:pt>
    <dgm:pt modelId="{FE3CDC9C-DFBC-4FF3-A3A6-F79ACF129397}" type="parTrans" cxnId="{92141BC9-5C82-44B4-9115-A2B5552EAF00}">
      <dgm:prSet/>
      <dgm:spPr/>
      <dgm:t>
        <a:bodyPr/>
        <a:lstStyle/>
        <a:p>
          <a:endParaRPr lang="en-US"/>
        </a:p>
      </dgm:t>
    </dgm:pt>
    <dgm:pt modelId="{F60F6E07-3456-42CC-BEB9-FD13416FD34E}" type="sibTrans" cxnId="{92141BC9-5C82-44B4-9115-A2B5552EAF00}">
      <dgm:prSet/>
      <dgm:spPr/>
      <dgm:t>
        <a:bodyPr/>
        <a:lstStyle/>
        <a:p>
          <a:endParaRPr lang="en-US"/>
        </a:p>
      </dgm:t>
    </dgm:pt>
    <dgm:pt modelId="{011CE02D-FB21-4AFC-9D75-D1F992134117}">
      <dgm:prSet phldrT="[Text]"/>
      <dgm:spPr/>
      <dgm:t>
        <a:bodyPr/>
        <a:lstStyle/>
        <a:p>
          <a:r>
            <a:rPr lang="en-US">
              <a:latin typeface="Avenir Next LT Pro" panose="020B0504020202020204" pitchFamily="34" charset="0"/>
            </a:rPr>
            <a:t>Thought Items</a:t>
          </a:r>
        </a:p>
      </dgm:t>
    </dgm:pt>
    <dgm:pt modelId="{751C3D63-A5AB-4D4B-B734-AC0544825F66}" type="parTrans" cxnId="{AD02082A-91E5-4F6F-98F9-659DA1F5BEBA}">
      <dgm:prSet/>
      <dgm:spPr/>
      <dgm:t>
        <a:bodyPr/>
        <a:lstStyle/>
        <a:p>
          <a:endParaRPr lang="en-US"/>
        </a:p>
      </dgm:t>
    </dgm:pt>
    <dgm:pt modelId="{44D96434-9A65-4E3B-A289-D8F97CDA3117}" type="sibTrans" cxnId="{AD02082A-91E5-4F6F-98F9-659DA1F5BEBA}">
      <dgm:prSet/>
      <dgm:spPr/>
      <dgm:t>
        <a:bodyPr/>
        <a:lstStyle/>
        <a:p>
          <a:endParaRPr lang="en-US"/>
        </a:p>
      </dgm:t>
    </dgm:pt>
    <dgm:pt modelId="{C309C85B-EA60-4FFD-BCFE-43B4AE08E19D}">
      <dgm:prSet phldrT="[Text]"/>
      <dgm:spPr/>
      <dgm:t>
        <a:bodyPr/>
        <a:lstStyle/>
        <a:p>
          <a:r>
            <a:rPr lang="en-US">
              <a:latin typeface="Avenir Next LT Pro" panose="020B0504020202020204" pitchFamily="34" charset="0"/>
            </a:rPr>
            <a:t>Content and marketing coordination</a:t>
          </a:r>
        </a:p>
      </dgm:t>
    </dgm:pt>
    <dgm:pt modelId="{FC74C0E2-FE6B-409F-A1E2-DBCE98450E23}" type="parTrans" cxnId="{31B49B38-8BF8-4A34-8968-FA8B17409A28}">
      <dgm:prSet/>
      <dgm:spPr/>
      <dgm:t>
        <a:bodyPr/>
        <a:lstStyle/>
        <a:p>
          <a:endParaRPr lang="en-US"/>
        </a:p>
      </dgm:t>
    </dgm:pt>
    <dgm:pt modelId="{42881923-74F4-4E59-B764-72E5A51CAA5A}" type="sibTrans" cxnId="{31B49B38-8BF8-4A34-8968-FA8B17409A28}">
      <dgm:prSet/>
      <dgm:spPr/>
      <dgm:t>
        <a:bodyPr/>
        <a:lstStyle/>
        <a:p>
          <a:endParaRPr lang="en-US"/>
        </a:p>
      </dgm:t>
    </dgm:pt>
    <dgm:pt modelId="{06405A22-D8B3-4DDF-9A5C-CF8B7F1161F6}">
      <dgm:prSet phldrT="[Text]"/>
      <dgm:spPr/>
      <dgm:t>
        <a:bodyPr/>
        <a:lstStyle/>
        <a:p>
          <a:r>
            <a:rPr lang="en-US">
              <a:latin typeface="Avenir Next LT Pro" panose="020B0504020202020204" pitchFamily="34" charset="0"/>
            </a:rPr>
            <a:t>Session Facilitation</a:t>
          </a:r>
        </a:p>
      </dgm:t>
    </dgm:pt>
    <dgm:pt modelId="{332FBF40-2EA7-4839-BE6C-5969FAEBF29A}" type="parTrans" cxnId="{F3FB8839-7E3B-4D69-9622-33B2F5FED31D}">
      <dgm:prSet/>
      <dgm:spPr/>
      <dgm:t>
        <a:bodyPr/>
        <a:lstStyle/>
        <a:p>
          <a:endParaRPr lang="en-US"/>
        </a:p>
      </dgm:t>
    </dgm:pt>
    <dgm:pt modelId="{14F45D17-0832-4E07-B6A8-D1B05304A90A}" type="sibTrans" cxnId="{F3FB8839-7E3B-4D69-9622-33B2F5FED31D}">
      <dgm:prSet/>
      <dgm:spPr/>
      <dgm:t>
        <a:bodyPr/>
        <a:lstStyle/>
        <a:p>
          <a:endParaRPr lang="en-US"/>
        </a:p>
      </dgm:t>
    </dgm:pt>
    <dgm:pt modelId="{26FD3DE8-0161-44FC-8D61-EA93BC1F458D}">
      <dgm:prSet phldrT="[Text]"/>
      <dgm:spPr/>
      <dgm:t>
        <a:bodyPr/>
        <a:lstStyle/>
        <a:p>
          <a:r>
            <a:rPr lang="en-US">
              <a:latin typeface="Avenir Next LT Pro" panose="020B0504020202020204" pitchFamily="34" charset="0"/>
            </a:rPr>
            <a:t>Session Evaluation</a:t>
          </a:r>
        </a:p>
      </dgm:t>
    </dgm:pt>
    <dgm:pt modelId="{7F4709F7-3F5D-40D0-BE72-BF527C31CEA0}" type="parTrans" cxnId="{CE211D8D-DAC6-4409-BAC4-2C0D939C7519}">
      <dgm:prSet/>
      <dgm:spPr/>
      <dgm:t>
        <a:bodyPr/>
        <a:lstStyle/>
        <a:p>
          <a:endParaRPr lang="en-US"/>
        </a:p>
      </dgm:t>
    </dgm:pt>
    <dgm:pt modelId="{B2C33A4F-F8C8-486A-85BA-8692E75C2691}" type="sibTrans" cxnId="{CE211D8D-DAC6-4409-BAC4-2C0D939C7519}">
      <dgm:prSet/>
      <dgm:spPr/>
      <dgm:t>
        <a:bodyPr/>
        <a:lstStyle/>
        <a:p>
          <a:endParaRPr lang="en-US"/>
        </a:p>
      </dgm:t>
    </dgm:pt>
    <dgm:pt modelId="{086E9FC6-C026-4182-921B-E413F3CA226B}">
      <dgm:prSet phldrT="[Text]"/>
      <dgm:spPr/>
      <dgm:t>
        <a:bodyPr/>
        <a:lstStyle/>
        <a:p>
          <a:r>
            <a:rPr lang="en-US">
              <a:latin typeface="Avenir Next LT Pro" panose="020B0504020202020204" pitchFamily="34" charset="0"/>
            </a:rPr>
            <a:t>Data Entry</a:t>
          </a:r>
        </a:p>
      </dgm:t>
    </dgm:pt>
    <dgm:pt modelId="{78D08940-01AE-4CB4-8EB6-21745DB148C2}" type="parTrans" cxnId="{902C46DB-D29A-4EE5-B10A-E1347FBD808D}">
      <dgm:prSet/>
      <dgm:spPr/>
      <dgm:t>
        <a:bodyPr/>
        <a:lstStyle/>
        <a:p>
          <a:endParaRPr lang="en-US"/>
        </a:p>
      </dgm:t>
    </dgm:pt>
    <dgm:pt modelId="{F0F376C6-F1E5-464D-9D00-FC99DBD6FC54}" type="sibTrans" cxnId="{902C46DB-D29A-4EE5-B10A-E1347FBD808D}">
      <dgm:prSet/>
      <dgm:spPr/>
      <dgm:t>
        <a:bodyPr/>
        <a:lstStyle/>
        <a:p>
          <a:endParaRPr lang="en-US"/>
        </a:p>
      </dgm:t>
    </dgm:pt>
    <dgm:pt modelId="{C43E3CF3-A457-45F1-A4E6-B5C2E6A3C452}">
      <dgm:prSet phldrT="[Text]"/>
      <dgm:spPr/>
      <dgm:t>
        <a:bodyPr/>
        <a:lstStyle/>
        <a:p>
          <a:r>
            <a:rPr lang="en-US">
              <a:latin typeface="Avenir Next LT Pro" panose="020B0504020202020204" pitchFamily="34" charset="0"/>
            </a:rPr>
            <a:t>Session Slides</a:t>
          </a:r>
        </a:p>
      </dgm:t>
    </dgm:pt>
    <dgm:pt modelId="{F20B1A82-3928-4FEF-AA5D-EAC8E3D88CA6}" type="parTrans" cxnId="{ABBEB813-9F9E-4602-BC65-6C561854F393}">
      <dgm:prSet/>
      <dgm:spPr/>
      <dgm:t>
        <a:bodyPr/>
        <a:lstStyle/>
        <a:p>
          <a:endParaRPr lang="en-US"/>
        </a:p>
      </dgm:t>
    </dgm:pt>
    <dgm:pt modelId="{7702E8EF-BCB8-4E03-955D-CC4047059B43}" type="sibTrans" cxnId="{ABBEB813-9F9E-4602-BC65-6C561854F393}">
      <dgm:prSet/>
      <dgm:spPr/>
      <dgm:t>
        <a:bodyPr/>
        <a:lstStyle/>
        <a:p>
          <a:endParaRPr lang="en-US"/>
        </a:p>
      </dgm:t>
    </dgm:pt>
    <dgm:pt modelId="{16389BB2-7008-4072-A4C7-C1246AD423CD}">
      <dgm:prSet phldrT="[Text]"/>
      <dgm:spPr/>
      <dgm:t>
        <a:bodyPr/>
        <a:lstStyle/>
        <a:p>
          <a:r>
            <a:rPr lang="en-US">
              <a:latin typeface="Avenir Next LT Pro" panose="020B0504020202020204" pitchFamily="34" charset="0"/>
            </a:rPr>
            <a:t>Session Recordings</a:t>
          </a:r>
        </a:p>
      </dgm:t>
    </dgm:pt>
    <dgm:pt modelId="{C223D877-2EFC-4EBF-8209-319BA1E77697}" type="parTrans" cxnId="{B6AED16D-03BC-4963-9887-ED1D8FBDAA62}">
      <dgm:prSet/>
      <dgm:spPr/>
      <dgm:t>
        <a:bodyPr/>
        <a:lstStyle/>
        <a:p>
          <a:endParaRPr lang="en-US"/>
        </a:p>
      </dgm:t>
    </dgm:pt>
    <dgm:pt modelId="{80B6FBFA-6F3E-4F75-9AA8-01198FFAC809}" type="sibTrans" cxnId="{B6AED16D-03BC-4963-9887-ED1D8FBDAA62}">
      <dgm:prSet/>
      <dgm:spPr/>
      <dgm:t>
        <a:bodyPr/>
        <a:lstStyle/>
        <a:p>
          <a:endParaRPr lang="en-US"/>
        </a:p>
      </dgm:t>
    </dgm:pt>
    <dgm:pt modelId="{594E00AE-EEA7-4565-8ACA-14D6ED6F942A}">
      <dgm:prSet phldrT="[Text]"/>
      <dgm:spPr/>
      <dgm:t>
        <a:bodyPr/>
        <a:lstStyle/>
        <a:p>
          <a:r>
            <a:rPr lang="en-US">
              <a:latin typeface="Avenir Next LT Pro" panose="020B0504020202020204" pitchFamily="34" charset="0"/>
            </a:rPr>
            <a:t>Key Takeaways</a:t>
          </a:r>
        </a:p>
      </dgm:t>
    </dgm:pt>
    <dgm:pt modelId="{7B0939E5-487D-4B14-A191-F70614F7ADBD}" type="parTrans" cxnId="{53CF25BF-1D0C-4071-BBA2-A703D2A7660F}">
      <dgm:prSet/>
      <dgm:spPr/>
      <dgm:t>
        <a:bodyPr/>
        <a:lstStyle/>
        <a:p>
          <a:endParaRPr lang="en-US"/>
        </a:p>
      </dgm:t>
    </dgm:pt>
    <dgm:pt modelId="{FF530D06-94A7-4662-A7C9-B5C2EC2AA174}" type="sibTrans" cxnId="{53CF25BF-1D0C-4071-BBA2-A703D2A7660F}">
      <dgm:prSet/>
      <dgm:spPr/>
      <dgm:t>
        <a:bodyPr/>
        <a:lstStyle/>
        <a:p>
          <a:endParaRPr lang="en-US"/>
        </a:p>
      </dgm:t>
    </dgm:pt>
    <dgm:pt modelId="{603593D7-7BEE-49D0-B456-5A8C57D2B66B}">
      <dgm:prSet phldrT="[Text]"/>
      <dgm:spPr/>
      <dgm:t>
        <a:bodyPr/>
        <a:lstStyle/>
        <a:p>
          <a:r>
            <a:rPr lang="en-US">
              <a:latin typeface="Avenir Next LT Pro" panose="020B0504020202020204" pitchFamily="34" charset="0"/>
            </a:rPr>
            <a:t>Knowledge Check / Quiz</a:t>
          </a:r>
        </a:p>
      </dgm:t>
    </dgm:pt>
    <dgm:pt modelId="{C1F76672-5682-4E11-ADE7-86748BCE1FD3}" type="parTrans" cxnId="{4C33744A-AD61-48E8-A6C3-928A7B057ADF}">
      <dgm:prSet/>
      <dgm:spPr/>
      <dgm:t>
        <a:bodyPr/>
        <a:lstStyle/>
        <a:p>
          <a:endParaRPr lang="en-US"/>
        </a:p>
      </dgm:t>
    </dgm:pt>
    <dgm:pt modelId="{8B9CFD74-4337-4009-95D5-05F750BC6F3A}" type="sibTrans" cxnId="{4C33744A-AD61-48E8-A6C3-928A7B057ADF}">
      <dgm:prSet/>
      <dgm:spPr/>
      <dgm:t>
        <a:bodyPr/>
        <a:lstStyle/>
        <a:p>
          <a:endParaRPr lang="en-US"/>
        </a:p>
      </dgm:t>
    </dgm:pt>
    <dgm:pt modelId="{A301E9E5-4131-4EC0-B577-E00163DC40A5}">
      <dgm:prSet phldrT="[Text]"/>
      <dgm:spPr/>
      <dgm:t>
        <a:bodyPr/>
        <a:lstStyle/>
        <a:p>
          <a:r>
            <a:rPr lang="en-US">
              <a:latin typeface="Avenir Next LT Pro" panose="020B0504020202020204" pitchFamily="34" charset="0"/>
            </a:rPr>
            <a:t>Evidence Based References</a:t>
          </a:r>
        </a:p>
      </dgm:t>
    </dgm:pt>
    <dgm:pt modelId="{C0940247-98F7-4E63-A006-BE8B4E8E72DE}" type="parTrans" cxnId="{CED032E7-2351-4EC7-BEB0-CD757AFD103C}">
      <dgm:prSet/>
      <dgm:spPr/>
      <dgm:t>
        <a:bodyPr/>
        <a:lstStyle/>
        <a:p>
          <a:endParaRPr lang="en-US"/>
        </a:p>
      </dgm:t>
    </dgm:pt>
    <dgm:pt modelId="{3759F1C1-197F-4360-9FB9-9ECAF7401A4D}" type="sibTrans" cxnId="{CED032E7-2351-4EC7-BEB0-CD757AFD103C}">
      <dgm:prSet/>
      <dgm:spPr/>
      <dgm:t>
        <a:bodyPr/>
        <a:lstStyle/>
        <a:p>
          <a:endParaRPr lang="en-US"/>
        </a:p>
      </dgm:t>
    </dgm:pt>
    <dgm:pt modelId="{EE2129B2-2653-4804-95F4-7477374CF9FF}">
      <dgm:prSet phldrT="[Text]"/>
      <dgm:spPr/>
      <dgm:t>
        <a:bodyPr/>
        <a:lstStyle/>
        <a:p>
          <a:r>
            <a:rPr lang="en-US">
              <a:latin typeface="Avenir Next LT Pro" panose="020B0504020202020204" pitchFamily="34" charset="0"/>
            </a:rPr>
            <a:t>Real-time/ Live</a:t>
          </a:r>
        </a:p>
      </dgm:t>
    </dgm:pt>
    <dgm:pt modelId="{F591C51D-CE94-4C44-A800-D826BFA31BD1}" type="parTrans" cxnId="{A9571991-0078-4A02-BC2D-38A916689396}">
      <dgm:prSet/>
      <dgm:spPr/>
      <dgm:t>
        <a:bodyPr/>
        <a:lstStyle/>
        <a:p>
          <a:endParaRPr lang="en-US"/>
        </a:p>
      </dgm:t>
    </dgm:pt>
    <dgm:pt modelId="{F54ED057-85C6-4CD1-98AD-4971AA470F89}" type="sibTrans" cxnId="{A9571991-0078-4A02-BC2D-38A916689396}">
      <dgm:prSet/>
      <dgm:spPr/>
      <dgm:t>
        <a:bodyPr/>
        <a:lstStyle/>
        <a:p>
          <a:endParaRPr lang="en-US"/>
        </a:p>
      </dgm:t>
    </dgm:pt>
    <dgm:pt modelId="{E097F0A5-3161-4D79-88A3-C1471759E2C1}">
      <dgm:prSet phldrT="[Text]"/>
      <dgm:spPr/>
      <dgm:t>
        <a:bodyPr/>
        <a:lstStyle/>
        <a:p>
          <a:r>
            <a:rPr lang="en-US">
              <a:latin typeface="Avenir Next LT Pro" panose="020B0504020202020204" pitchFamily="34" charset="0"/>
            </a:rPr>
            <a:t>Conversations Starters</a:t>
          </a:r>
        </a:p>
      </dgm:t>
    </dgm:pt>
    <dgm:pt modelId="{F64A609B-AE77-4B5E-8E3A-AAC629DD8037}" type="parTrans" cxnId="{1F06876C-05F3-46CC-AE43-AB376B14B6A6}">
      <dgm:prSet/>
      <dgm:spPr/>
      <dgm:t>
        <a:bodyPr/>
        <a:lstStyle/>
        <a:p>
          <a:endParaRPr lang="en-US"/>
        </a:p>
      </dgm:t>
    </dgm:pt>
    <dgm:pt modelId="{67C91D57-A7EF-49F8-B579-C4239AC9C108}" type="sibTrans" cxnId="{1F06876C-05F3-46CC-AE43-AB376B14B6A6}">
      <dgm:prSet/>
      <dgm:spPr/>
      <dgm:t>
        <a:bodyPr/>
        <a:lstStyle/>
        <a:p>
          <a:endParaRPr lang="en-US"/>
        </a:p>
      </dgm:t>
    </dgm:pt>
    <dgm:pt modelId="{B80CECDB-F238-4BDB-8703-EA1F6A4A573C}">
      <dgm:prSet phldrT="[Text]"/>
      <dgm:spPr/>
      <dgm:t>
        <a:bodyPr/>
        <a:lstStyle/>
        <a:p>
          <a:r>
            <a:rPr lang="en-US">
              <a:latin typeface="Avenir Next LT Pro" panose="020B0504020202020204" pitchFamily="34" charset="0"/>
            </a:rPr>
            <a:t>Participant Perspectives</a:t>
          </a:r>
        </a:p>
      </dgm:t>
    </dgm:pt>
    <dgm:pt modelId="{BE58FBBE-CD32-44A2-B7A7-0FA7039510F7}" type="parTrans" cxnId="{15BA3CB7-A817-4612-8FDE-9C0D03163EF2}">
      <dgm:prSet/>
      <dgm:spPr/>
      <dgm:t>
        <a:bodyPr/>
        <a:lstStyle/>
        <a:p>
          <a:endParaRPr lang="en-US"/>
        </a:p>
      </dgm:t>
    </dgm:pt>
    <dgm:pt modelId="{9D5EE85B-44CD-48FB-BF75-F865823BE17E}" type="sibTrans" cxnId="{15BA3CB7-A817-4612-8FDE-9C0D03163EF2}">
      <dgm:prSet/>
      <dgm:spPr/>
      <dgm:t>
        <a:bodyPr/>
        <a:lstStyle/>
        <a:p>
          <a:endParaRPr lang="en-US"/>
        </a:p>
      </dgm:t>
    </dgm:pt>
    <dgm:pt modelId="{840F8BB2-9CB9-47F9-81B9-395C0510503B}">
      <dgm:prSet phldrT="[Text]"/>
      <dgm:spPr/>
      <dgm:t>
        <a:bodyPr/>
        <a:lstStyle/>
        <a:p>
          <a:r>
            <a:rPr lang="en-US">
              <a:latin typeface="Avenir Next LT Pro" panose="020B0504020202020204" pitchFamily="34" charset="0"/>
            </a:rPr>
            <a:t>Actionable</a:t>
          </a:r>
        </a:p>
      </dgm:t>
    </dgm:pt>
    <dgm:pt modelId="{E5E9789D-2DA8-422B-8883-8EBE2F036FED}" type="parTrans" cxnId="{D757CE8C-6972-48B6-B8A5-D02A74949219}">
      <dgm:prSet/>
      <dgm:spPr/>
      <dgm:t>
        <a:bodyPr/>
        <a:lstStyle/>
        <a:p>
          <a:endParaRPr lang="en-US"/>
        </a:p>
      </dgm:t>
    </dgm:pt>
    <dgm:pt modelId="{D662B02C-3EC9-4DA3-8061-D5BFD5EA7EA5}" type="sibTrans" cxnId="{D757CE8C-6972-48B6-B8A5-D02A74949219}">
      <dgm:prSet/>
      <dgm:spPr/>
      <dgm:t>
        <a:bodyPr/>
        <a:lstStyle/>
        <a:p>
          <a:endParaRPr lang="en-US"/>
        </a:p>
      </dgm:t>
    </dgm:pt>
    <dgm:pt modelId="{9FFA0A04-3980-40D8-9609-A57BCD22965E}">
      <dgm:prSet phldrT="[Text]"/>
      <dgm:spPr/>
      <dgm:t>
        <a:bodyPr/>
        <a:lstStyle/>
        <a:p>
          <a:r>
            <a:rPr lang="en-US">
              <a:latin typeface="Avenir Next LT Pro" panose="020B0504020202020204" pitchFamily="34" charset="0"/>
            </a:rPr>
            <a:t>The Process</a:t>
          </a:r>
        </a:p>
      </dgm:t>
    </dgm:pt>
    <dgm:pt modelId="{F4B0F906-8C70-44D2-B8BA-565E018A116F}" type="parTrans" cxnId="{0CD67671-353A-4829-92DB-C58A8012E682}">
      <dgm:prSet/>
      <dgm:spPr/>
      <dgm:t>
        <a:bodyPr/>
        <a:lstStyle/>
        <a:p>
          <a:endParaRPr lang="en-US"/>
        </a:p>
      </dgm:t>
    </dgm:pt>
    <dgm:pt modelId="{2B16918B-D8C2-4D87-9388-6C93B3CA799A}" type="sibTrans" cxnId="{0CD67671-353A-4829-92DB-C58A8012E682}">
      <dgm:prSet/>
      <dgm:spPr/>
      <dgm:t>
        <a:bodyPr/>
        <a:lstStyle/>
        <a:p>
          <a:endParaRPr lang="en-US"/>
        </a:p>
      </dgm:t>
    </dgm:pt>
    <dgm:pt modelId="{D5D14CCA-DD87-4C2B-9F08-EAE125A87F5C}">
      <dgm:prSet phldrT="[Text]"/>
      <dgm:spPr/>
      <dgm:t>
        <a:bodyPr/>
        <a:lstStyle/>
        <a:p>
          <a:r>
            <a:rPr lang="en-US">
              <a:latin typeface="Avenir Next LT Pro" panose="020B0504020202020204" pitchFamily="34" charset="0"/>
            </a:rPr>
            <a:t>Tri-directional balance</a:t>
          </a:r>
        </a:p>
      </dgm:t>
    </dgm:pt>
    <dgm:pt modelId="{223ADC44-C1C8-4592-92E7-E09F8C6100C8}" type="parTrans" cxnId="{66484F85-1473-471E-B414-438656AAED69}">
      <dgm:prSet/>
      <dgm:spPr/>
      <dgm:t>
        <a:bodyPr/>
        <a:lstStyle/>
        <a:p>
          <a:endParaRPr lang="en-US"/>
        </a:p>
      </dgm:t>
    </dgm:pt>
    <dgm:pt modelId="{EB9A3198-2052-4E2E-BB17-2D91E61F8A78}" type="sibTrans" cxnId="{66484F85-1473-471E-B414-438656AAED69}">
      <dgm:prSet/>
      <dgm:spPr/>
      <dgm:t>
        <a:bodyPr/>
        <a:lstStyle/>
        <a:p>
          <a:endParaRPr lang="en-US"/>
        </a:p>
      </dgm:t>
    </dgm:pt>
    <dgm:pt modelId="{E49A2F9D-A63B-48F0-8AA4-CAB9B337E267}">
      <dgm:prSet phldrT="[Text]"/>
      <dgm:spPr/>
      <dgm:t>
        <a:bodyPr/>
        <a:lstStyle/>
        <a:p>
          <a:r>
            <a:rPr lang="en-US">
              <a:latin typeface="Avenir Next LT Pro" panose="020B0504020202020204" pitchFamily="34" charset="0"/>
            </a:rPr>
            <a:t>Robust session topic selection</a:t>
          </a:r>
        </a:p>
      </dgm:t>
    </dgm:pt>
    <dgm:pt modelId="{FBE4F539-21CC-4CF6-9C2C-D5A57A2D4D09}" type="parTrans" cxnId="{976CC524-B6A8-4A82-BFC2-FFAB1D6B39AA}">
      <dgm:prSet/>
      <dgm:spPr/>
      <dgm:t>
        <a:bodyPr/>
        <a:lstStyle/>
        <a:p>
          <a:endParaRPr lang="en-US"/>
        </a:p>
      </dgm:t>
    </dgm:pt>
    <dgm:pt modelId="{8B8F5800-DE08-4225-8196-C5D3CB4E652D}" type="sibTrans" cxnId="{976CC524-B6A8-4A82-BFC2-FFAB1D6B39AA}">
      <dgm:prSet/>
      <dgm:spPr/>
      <dgm:t>
        <a:bodyPr/>
        <a:lstStyle/>
        <a:p>
          <a:endParaRPr lang="en-US"/>
        </a:p>
      </dgm:t>
    </dgm:pt>
    <dgm:pt modelId="{5570FE34-0FA1-4E6A-A757-D52028484050}">
      <dgm:prSet phldrT="[Text]"/>
      <dgm:spPr/>
      <dgm:t>
        <a:bodyPr/>
        <a:lstStyle/>
        <a:p>
          <a:r>
            <a:rPr lang="en-US">
              <a:latin typeface="Avenir Next LT Pro" panose="020B0504020202020204" pitchFamily="34" charset="0"/>
            </a:rPr>
            <a:t>Real-life, de-identified case studies</a:t>
          </a:r>
        </a:p>
      </dgm:t>
    </dgm:pt>
    <dgm:pt modelId="{9B4343A0-58EB-420C-9709-171154B2C72D}" type="parTrans" cxnId="{8CE4A953-D2AE-4A7E-A18C-E5134C76B8DF}">
      <dgm:prSet/>
      <dgm:spPr/>
      <dgm:t>
        <a:bodyPr/>
        <a:lstStyle/>
        <a:p>
          <a:endParaRPr lang="en-US"/>
        </a:p>
      </dgm:t>
    </dgm:pt>
    <dgm:pt modelId="{75F7C25E-D845-49D2-BB55-F3F913A65BEC}" type="sibTrans" cxnId="{8CE4A953-D2AE-4A7E-A18C-E5134C76B8DF}">
      <dgm:prSet/>
      <dgm:spPr/>
      <dgm:t>
        <a:bodyPr/>
        <a:lstStyle/>
        <a:p>
          <a:endParaRPr lang="en-US"/>
        </a:p>
      </dgm:t>
    </dgm:pt>
    <dgm:pt modelId="{872842E7-7EBD-4FE1-BFE6-824726A8B568}">
      <dgm:prSet phldrT="[Text]"/>
      <dgm:spPr/>
      <dgm:t>
        <a:bodyPr/>
        <a:lstStyle/>
        <a:p>
          <a:r>
            <a:rPr lang="en-US">
              <a:latin typeface="Avenir Next LT Pro" panose="020B0504020202020204" pitchFamily="34" charset="0"/>
            </a:rPr>
            <a:t>All-teach, All-learn</a:t>
          </a:r>
        </a:p>
      </dgm:t>
    </dgm:pt>
    <dgm:pt modelId="{0AC1CFAF-776A-43AE-915C-F8EAF10042FF}" type="parTrans" cxnId="{4A33DD1F-BC22-4134-A664-303EE4DCEE57}">
      <dgm:prSet/>
      <dgm:spPr/>
      <dgm:t>
        <a:bodyPr/>
        <a:lstStyle/>
        <a:p>
          <a:endParaRPr lang="en-US"/>
        </a:p>
      </dgm:t>
    </dgm:pt>
    <dgm:pt modelId="{E142D709-32E4-4342-B1EE-18A3052B8E66}" type="sibTrans" cxnId="{4A33DD1F-BC22-4134-A664-303EE4DCEE57}">
      <dgm:prSet/>
      <dgm:spPr/>
      <dgm:t>
        <a:bodyPr/>
        <a:lstStyle/>
        <a:p>
          <a:endParaRPr lang="en-US"/>
        </a:p>
      </dgm:t>
    </dgm:pt>
    <dgm:pt modelId="{FD294000-EC1F-4856-9A43-CF92C7283180}">
      <dgm:prSet phldrT="[Text]"/>
      <dgm:spPr/>
      <dgm:t>
        <a:bodyPr/>
        <a:lstStyle/>
        <a:p>
          <a:r>
            <a:rPr lang="en-US">
              <a:latin typeface="Avenir Next LT Pro" panose="020B0504020202020204" pitchFamily="34" charset="0"/>
            </a:rPr>
            <a:t>Half of the session is dedicated to audience engagement</a:t>
          </a:r>
        </a:p>
      </dgm:t>
    </dgm:pt>
    <dgm:pt modelId="{58C00D83-3BFD-4836-B9EE-D416288F4161}" type="parTrans" cxnId="{0DD5C7A7-0059-4148-9F91-158D5C226903}">
      <dgm:prSet/>
      <dgm:spPr/>
      <dgm:t>
        <a:bodyPr/>
        <a:lstStyle/>
        <a:p>
          <a:endParaRPr lang="en-US"/>
        </a:p>
      </dgm:t>
    </dgm:pt>
    <dgm:pt modelId="{71B9AE9E-CB44-48C0-AE78-87707E36472B}" type="sibTrans" cxnId="{0DD5C7A7-0059-4148-9F91-158D5C226903}">
      <dgm:prSet/>
      <dgm:spPr/>
      <dgm:t>
        <a:bodyPr/>
        <a:lstStyle/>
        <a:p>
          <a:endParaRPr lang="en-US"/>
        </a:p>
      </dgm:t>
    </dgm:pt>
    <dgm:pt modelId="{BD588DAC-CE85-4627-9BD6-070F2D248ED4}" type="pres">
      <dgm:prSet presAssocID="{2DB4E232-70C0-4E78-99B5-AE4E7868922A}" presName="Name0" presStyleCnt="0">
        <dgm:presLayoutVars>
          <dgm:dir/>
          <dgm:animLvl val="lvl"/>
          <dgm:resizeHandles val="exact"/>
        </dgm:presLayoutVars>
      </dgm:prSet>
      <dgm:spPr/>
    </dgm:pt>
    <dgm:pt modelId="{3AB07963-05A7-434D-9085-E4CF152F0CEC}" type="pres">
      <dgm:prSet presAssocID="{6EFCDE74-6398-4CC5-B510-2859C0B682CB}" presName="boxAndChildren" presStyleCnt="0"/>
      <dgm:spPr/>
    </dgm:pt>
    <dgm:pt modelId="{A26091B9-8AD3-4418-A8F9-AAF7E69BAAAF}" type="pres">
      <dgm:prSet presAssocID="{6EFCDE74-6398-4CC5-B510-2859C0B682CB}" presName="parentTextBox" presStyleLbl="node1" presStyleIdx="0" presStyleCnt="4"/>
      <dgm:spPr/>
    </dgm:pt>
    <dgm:pt modelId="{2AA9A825-99B5-4E38-831B-E714300D5EAD}" type="pres">
      <dgm:prSet presAssocID="{6EFCDE74-6398-4CC5-B510-2859C0B682CB}" presName="entireBox" presStyleLbl="node1" presStyleIdx="0" presStyleCnt="4"/>
      <dgm:spPr/>
    </dgm:pt>
    <dgm:pt modelId="{D06A6317-49D5-494A-9263-9E6F29DBADDD}" type="pres">
      <dgm:prSet presAssocID="{6EFCDE74-6398-4CC5-B510-2859C0B682CB}" presName="descendantBox" presStyleCnt="0"/>
      <dgm:spPr/>
    </dgm:pt>
    <dgm:pt modelId="{FA438134-EC0C-430C-8FF9-24D5D1FCB9C4}" type="pres">
      <dgm:prSet presAssocID="{011CE02D-FB21-4AFC-9D75-D1F992134117}" presName="childTextBox" presStyleLbl="fgAccFollowNode1" presStyleIdx="0" presStyleCnt="22">
        <dgm:presLayoutVars>
          <dgm:bulletEnabled val="1"/>
        </dgm:presLayoutVars>
      </dgm:prSet>
      <dgm:spPr/>
    </dgm:pt>
    <dgm:pt modelId="{A3DE1005-E84A-4335-8C72-6240D16CA6E4}" type="pres">
      <dgm:prSet presAssocID="{840F8BB2-9CB9-47F9-81B9-395C0510503B}" presName="childTextBox" presStyleLbl="fgAccFollowNode1" presStyleIdx="1" presStyleCnt="22">
        <dgm:presLayoutVars>
          <dgm:bulletEnabled val="1"/>
        </dgm:presLayoutVars>
      </dgm:prSet>
      <dgm:spPr/>
    </dgm:pt>
    <dgm:pt modelId="{FAEDDBD5-C17A-42E3-BC83-9A556DEBB28B}" type="pres">
      <dgm:prSet presAssocID="{A301E9E5-4131-4EC0-B577-E00163DC40A5}" presName="childTextBox" presStyleLbl="fgAccFollowNode1" presStyleIdx="2" presStyleCnt="22">
        <dgm:presLayoutVars>
          <dgm:bulletEnabled val="1"/>
        </dgm:presLayoutVars>
      </dgm:prSet>
      <dgm:spPr/>
    </dgm:pt>
    <dgm:pt modelId="{20D076FC-A6ED-4B97-AC58-F554A131F3FD}" type="pres">
      <dgm:prSet presAssocID="{EE2129B2-2653-4804-95F4-7477374CF9FF}" presName="childTextBox" presStyleLbl="fgAccFollowNode1" presStyleIdx="3" presStyleCnt="22">
        <dgm:presLayoutVars>
          <dgm:bulletEnabled val="1"/>
        </dgm:presLayoutVars>
      </dgm:prSet>
      <dgm:spPr/>
    </dgm:pt>
    <dgm:pt modelId="{E24FAF7F-2604-43BF-A87B-F0E39C9DE64F}" type="pres">
      <dgm:prSet presAssocID="{E097F0A5-3161-4D79-88A3-C1471759E2C1}" presName="childTextBox" presStyleLbl="fgAccFollowNode1" presStyleIdx="4" presStyleCnt="22">
        <dgm:presLayoutVars>
          <dgm:bulletEnabled val="1"/>
        </dgm:presLayoutVars>
      </dgm:prSet>
      <dgm:spPr/>
    </dgm:pt>
    <dgm:pt modelId="{360C0836-0E5E-4BF7-BAAC-EAA336474455}" type="pres">
      <dgm:prSet presAssocID="{B80CECDB-F238-4BDB-8703-EA1F6A4A573C}" presName="childTextBox" presStyleLbl="fgAccFollowNode1" presStyleIdx="5" presStyleCnt="22">
        <dgm:presLayoutVars>
          <dgm:bulletEnabled val="1"/>
        </dgm:presLayoutVars>
      </dgm:prSet>
      <dgm:spPr/>
    </dgm:pt>
    <dgm:pt modelId="{DBF7CB36-8DD8-466D-BC9C-F3CBFFBC6B96}" type="pres">
      <dgm:prSet presAssocID="{D1133C6E-31AB-4D9C-A0F5-B2244E130E66}" presName="sp" presStyleCnt="0"/>
      <dgm:spPr/>
    </dgm:pt>
    <dgm:pt modelId="{F69126F0-C77D-4C88-90A2-41BF54B6FFF6}" type="pres">
      <dgm:prSet presAssocID="{2468DEEA-15BD-4F86-8C28-F15F3AA16C36}" presName="arrowAndChildren" presStyleCnt="0"/>
      <dgm:spPr/>
    </dgm:pt>
    <dgm:pt modelId="{6B3220BB-385F-4EEB-BCD6-30E4BD525E97}" type="pres">
      <dgm:prSet presAssocID="{2468DEEA-15BD-4F86-8C28-F15F3AA16C36}" presName="parentTextArrow" presStyleLbl="node1" presStyleIdx="0" presStyleCnt="4"/>
      <dgm:spPr/>
    </dgm:pt>
    <dgm:pt modelId="{2F853F09-8B48-43D7-8ED5-527575072CDA}" type="pres">
      <dgm:prSet presAssocID="{2468DEEA-15BD-4F86-8C28-F15F3AA16C36}" presName="arrow" presStyleLbl="node1" presStyleIdx="1" presStyleCnt="4"/>
      <dgm:spPr/>
    </dgm:pt>
    <dgm:pt modelId="{FD881555-7E55-4B5A-BFBF-DA9BD30CCDBE}" type="pres">
      <dgm:prSet presAssocID="{2468DEEA-15BD-4F86-8C28-F15F3AA16C36}" presName="descendantArrow" presStyleCnt="0"/>
      <dgm:spPr/>
    </dgm:pt>
    <dgm:pt modelId="{11300252-C5EC-4A7C-ABFF-FD4B4B933736}" type="pres">
      <dgm:prSet presAssocID="{E7BD2549-4C92-49C2-B61E-1478C7A06D8F}" presName="childTextArrow" presStyleLbl="fgAccFollowNode1" presStyleIdx="6" presStyleCnt="22">
        <dgm:presLayoutVars>
          <dgm:bulletEnabled val="1"/>
        </dgm:presLayoutVars>
      </dgm:prSet>
      <dgm:spPr/>
    </dgm:pt>
    <dgm:pt modelId="{3854A6F1-83A6-40EE-9A55-A96E5A93810B}" type="pres">
      <dgm:prSet presAssocID="{C43E3CF3-A457-45F1-A4E6-B5C2E6A3C452}" presName="childTextArrow" presStyleLbl="fgAccFollowNode1" presStyleIdx="7" presStyleCnt="22">
        <dgm:presLayoutVars>
          <dgm:bulletEnabled val="1"/>
        </dgm:presLayoutVars>
      </dgm:prSet>
      <dgm:spPr/>
    </dgm:pt>
    <dgm:pt modelId="{E84C158A-06BA-42A7-A989-2522B556D221}" type="pres">
      <dgm:prSet presAssocID="{16389BB2-7008-4072-A4C7-C1246AD423CD}" presName="childTextArrow" presStyleLbl="fgAccFollowNode1" presStyleIdx="8" presStyleCnt="22">
        <dgm:presLayoutVars>
          <dgm:bulletEnabled val="1"/>
        </dgm:presLayoutVars>
      </dgm:prSet>
      <dgm:spPr/>
    </dgm:pt>
    <dgm:pt modelId="{FDF19FE3-BCA4-4E4F-8140-0F7478083526}" type="pres">
      <dgm:prSet presAssocID="{594E00AE-EEA7-4565-8ACA-14D6ED6F942A}" presName="childTextArrow" presStyleLbl="fgAccFollowNode1" presStyleIdx="9" presStyleCnt="22">
        <dgm:presLayoutVars>
          <dgm:bulletEnabled val="1"/>
        </dgm:presLayoutVars>
      </dgm:prSet>
      <dgm:spPr/>
    </dgm:pt>
    <dgm:pt modelId="{F9F7A59C-F98D-462E-908F-38DE63AD6C1C}" type="pres">
      <dgm:prSet presAssocID="{603593D7-7BEE-49D0-B456-5A8C57D2B66B}" presName="childTextArrow" presStyleLbl="fgAccFollowNode1" presStyleIdx="10" presStyleCnt="22">
        <dgm:presLayoutVars>
          <dgm:bulletEnabled val="1"/>
        </dgm:presLayoutVars>
      </dgm:prSet>
      <dgm:spPr/>
    </dgm:pt>
    <dgm:pt modelId="{403827DE-1952-46F1-96A6-B742707FC0C6}" type="pres">
      <dgm:prSet presAssocID="{2B16918B-D8C2-4D87-9388-6C93B3CA799A}" presName="sp" presStyleCnt="0"/>
      <dgm:spPr/>
    </dgm:pt>
    <dgm:pt modelId="{A2B3A7F4-1EAD-4F60-B613-157BCA097180}" type="pres">
      <dgm:prSet presAssocID="{9FFA0A04-3980-40D8-9609-A57BCD22965E}" presName="arrowAndChildren" presStyleCnt="0"/>
      <dgm:spPr/>
    </dgm:pt>
    <dgm:pt modelId="{B2F42D6D-7D38-4EE5-B9C7-0268B826479B}" type="pres">
      <dgm:prSet presAssocID="{9FFA0A04-3980-40D8-9609-A57BCD22965E}" presName="parentTextArrow" presStyleLbl="node1" presStyleIdx="1" presStyleCnt="4"/>
      <dgm:spPr/>
    </dgm:pt>
    <dgm:pt modelId="{0C4933B0-5284-4774-AEBC-EFE16DA809E6}" type="pres">
      <dgm:prSet presAssocID="{9FFA0A04-3980-40D8-9609-A57BCD22965E}" presName="arrow" presStyleLbl="node1" presStyleIdx="2" presStyleCnt="4"/>
      <dgm:spPr/>
    </dgm:pt>
    <dgm:pt modelId="{1CA31F49-C0CF-48D8-8A46-34C19FE26BB3}" type="pres">
      <dgm:prSet presAssocID="{9FFA0A04-3980-40D8-9609-A57BCD22965E}" presName="descendantArrow" presStyleCnt="0"/>
      <dgm:spPr/>
    </dgm:pt>
    <dgm:pt modelId="{3C3B84D4-D4E8-43B3-A445-CAB9DCEB2FDA}" type="pres">
      <dgm:prSet presAssocID="{6F17D1A9-EA8F-4AF5-BD79-2AA9D8B4318E}" presName="childTextArrow" presStyleLbl="fgAccFollowNode1" presStyleIdx="11" presStyleCnt="22">
        <dgm:presLayoutVars>
          <dgm:bulletEnabled val="1"/>
        </dgm:presLayoutVars>
      </dgm:prSet>
      <dgm:spPr/>
    </dgm:pt>
    <dgm:pt modelId="{2606F8EE-1FB4-43A5-86F6-DB1412AFEA82}" type="pres">
      <dgm:prSet presAssocID="{2A81F5E7-50F0-41B6-8CAE-81E9EE380FE9}" presName="childTextArrow" presStyleLbl="fgAccFollowNode1" presStyleIdx="12" presStyleCnt="22">
        <dgm:presLayoutVars>
          <dgm:bulletEnabled val="1"/>
        </dgm:presLayoutVars>
      </dgm:prSet>
      <dgm:spPr/>
    </dgm:pt>
    <dgm:pt modelId="{73406A4B-BCB1-4BE4-84C9-08841DFAD673}" type="pres">
      <dgm:prSet presAssocID="{C309C85B-EA60-4FFD-BCFE-43B4AE08E19D}" presName="childTextArrow" presStyleLbl="fgAccFollowNode1" presStyleIdx="13" presStyleCnt="22">
        <dgm:presLayoutVars>
          <dgm:bulletEnabled val="1"/>
        </dgm:presLayoutVars>
      </dgm:prSet>
      <dgm:spPr/>
    </dgm:pt>
    <dgm:pt modelId="{8911DAA2-72B6-4C0A-BD85-E3BC203B15BC}" type="pres">
      <dgm:prSet presAssocID="{06405A22-D8B3-4DDF-9A5C-CF8B7F1161F6}" presName="childTextArrow" presStyleLbl="fgAccFollowNode1" presStyleIdx="14" presStyleCnt="22">
        <dgm:presLayoutVars>
          <dgm:bulletEnabled val="1"/>
        </dgm:presLayoutVars>
      </dgm:prSet>
      <dgm:spPr/>
    </dgm:pt>
    <dgm:pt modelId="{BCBE4545-E56D-4761-92F6-B531DFE73929}" type="pres">
      <dgm:prSet presAssocID="{26FD3DE8-0161-44FC-8D61-EA93BC1F458D}" presName="childTextArrow" presStyleLbl="fgAccFollowNode1" presStyleIdx="15" presStyleCnt="22">
        <dgm:presLayoutVars>
          <dgm:bulletEnabled val="1"/>
        </dgm:presLayoutVars>
      </dgm:prSet>
      <dgm:spPr/>
    </dgm:pt>
    <dgm:pt modelId="{D3A7F315-C8ED-4E2C-A443-2FEBD23AD5BF}" type="pres">
      <dgm:prSet presAssocID="{086E9FC6-C026-4182-921B-E413F3CA226B}" presName="childTextArrow" presStyleLbl="fgAccFollowNode1" presStyleIdx="16" presStyleCnt="22">
        <dgm:presLayoutVars>
          <dgm:bulletEnabled val="1"/>
        </dgm:presLayoutVars>
      </dgm:prSet>
      <dgm:spPr/>
    </dgm:pt>
    <dgm:pt modelId="{101D6476-D161-4E5C-A547-6C34C8FFD65A}" type="pres">
      <dgm:prSet presAssocID="{27B33274-ACEB-4CAE-9D32-E22EE3453C12}" presName="sp" presStyleCnt="0"/>
      <dgm:spPr/>
    </dgm:pt>
    <dgm:pt modelId="{48739D6E-C274-41C0-B48B-74C70FE0D91F}" type="pres">
      <dgm:prSet presAssocID="{B31D4056-09FB-493B-B95A-67EA2ABE010B}" presName="arrowAndChildren" presStyleCnt="0"/>
      <dgm:spPr/>
    </dgm:pt>
    <dgm:pt modelId="{6C396655-F329-478F-AAEE-8A43216285C0}" type="pres">
      <dgm:prSet presAssocID="{B31D4056-09FB-493B-B95A-67EA2ABE010B}" presName="parentTextArrow" presStyleLbl="node1" presStyleIdx="2" presStyleCnt="4"/>
      <dgm:spPr/>
    </dgm:pt>
    <dgm:pt modelId="{5462AE61-D681-4F03-9EFA-AC7AAEE2EEAE}" type="pres">
      <dgm:prSet presAssocID="{B31D4056-09FB-493B-B95A-67EA2ABE010B}" presName="arrow" presStyleLbl="node1" presStyleIdx="3" presStyleCnt="4"/>
      <dgm:spPr/>
    </dgm:pt>
    <dgm:pt modelId="{22699645-FC7B-4390-886F-A2309FD80306}" type="pres">
      <dgm:prSet presAssocID="{B31D4056-09FB-493B-B95A-67EA2ABE010B}" presName="descendantArrow" presStyleCnt="0"/>
      <dgm:spPr/>
    </dgm:pt>
    <dgm:pt modelId="{4EBE81B6-8133-4583-8D5E-97A30423D6CB}" type="pres">
      <dgm:prSet presAssocID="{D5D14CCA-DD87-4C2B-9F08-EAE125A87F5C}" presName="childTextArrow" presStyleLbl="fgAccFollowNode1" presStyleIdx="17" presStyleCnt="22">
        <dgm:presLayoutVars>
          <dgm:bulletEnabled val="1"/>
        </dgm:presLayoutVars>
      </dgm:prSet>
      <dgm:spPr/>
    </dgm:pt>
    <dgm:pt modelId="{ACAFBEDE-06F3-4E90-B199-AE8B17450170}" type="pres">
      <dgm:prSet presAssocID="{E49A2F9D-A63B-48F0-8AA4-CAB9B337E267}" presName="childTextArrow" presStyleLbl="fgAccFollowNode1" presStyleIdx="18" presStyleCnt="22">
        <dgm:presLayoutVars>
          <dgm:bulletEnabled val="1"/>
        </dgm:presLayoutVars>
      </dgm:prSet>
      <dgm:spPr/>
    </dgm:pt>
    <dgm:pt modelId="{B0E11007-A5DB-4831-BDDF-EE38055CB7BC}" type="pres">
      <dgm:prSet presAssocID="{5570FE34-0FA1-4E6A-A757-D52028484050}" presName="childTextArrow" presStyleLbl="fgAccFollowNode1" presStyleIdx="19" presStyleCnt="22">
        <dgm:presLayoutVars>
          <dgm:bulletEnabled val="1"/>
        </dgm:presLayoutVars>
      </dgm:prSet>
      <dgm:spPr/>
    </dgm:pt>
    <dgm:pt modelId="{67B51CA8-4DE7-4DD6-AC1E-F3F79B647A84}" type="pres">
      <dgm:prSet presAssocID="{872842E7-7EBD-4FE1-BFE6-824726A8B568}" presName="childTextArrow" presStyleLbl="fgAccFollowNode1" presStyleIdx="20" presStyleCnt="22">
        <dgm:presLayoutVars>
          <dgm:bulletEnabled val="1"/>
        </dgm:presLayoutVars>
      </dgm:prSet>
      <dgm:spPr/>
    </dgm:pt>
    <dgm:pt modelId="{6CB58655-AE3F-4976-ABB0-3524F9FFF73F}" type="pres">
      <dgm:prSet presAssocID="{FD294000-EC1F-4856-9A43-CF92C7283180}" presName="childTextArrow" presStyleLbl="fgAccFollowNode1" presStyleIdx="21" presStyleCnt="22">
        <dgm:presLayoutVars>
          <dgm:bulletEnabled val="1"/>
        </dgm:presLayoutVars>
      </dgm:prSet>
      <dgm:spPr/>
    </dgm:pt>
  </dgm:ptLst>
  <dgm:cxnLst>
    <dgm:cxn modelId="{86947E05-EF37-4B51-8483-5834EF56AB8C}" type="presOf" srcId="{9FFA0A04-3980-40D8-9609-A57BCD22965E}" destId="{0C4933B0-5284-4774-AEBC-EFE16DA809E6}" srcOrd="1" destOrd="0" presId="urn:microsoft.com/office/officeart/2005/8/layout/process4"/>
    <dgm:cxn modelId="{50C38007-F759-4E3C-AE19-9B1D0E4B28C1}" type="presOf" srcId="{B31D4056-09FB-493B-B95A-67EA2ABE010B}" destId="{6C396655-F329-478F-AAEE-8A43216285C0}" srcOrd="0" destOrd="0" presId="urn:microsoft.com/office/officeart/2005/8/layout/process4"/>
    <dgm:cxn modelId="{F310410E-C847-4EAC-9AE8-672B1C7C7971}" srcId="{2468DEEA-15BD-4F86-8C28-F15F3AA16C36}" destId="{E7BD2549-4C92-49C2-B61E-1478C7A06D8F}" srcOrd="0" destOrd="0" parTransId="{EE0CF8BA-1911-407F-A1B3-8517006937F4}" sibTransId="{D80A3CA3-749E-46F8-AE8C-F1CFF9CC6104}"/>
    <dgm:cxn modelId="{F298440E-87A5-423D-BA24-5FA4A0A9AF6C}" type="presOf" srcId="{2A81F5E7-50F0-41B6-8CAE-81E9EE380FE9}" destId="{2606F8EE-1FB4-43A5-86F6-DB1412AFEA82}" srcOrd="0" destOrd="0" presId="urn:microsoft.com/office/officeart/2005/8/layout/process4"/>
    <dgm:cxn modelId="{F6F5F911-D46E-4E7D-89D3-DF5616342DF1}" type="presOf" srcId="{26FD3DE8-0161-44FC-8D61-EA93BC1F458D}" destId="{BCBE4545-E56D-4761-92F6-B531DFE73929}" srcOrd="0" destOrd="0" presId="urn:microsoft.com/office/officeart/2005/8/layout/process4"/>
    <dgm:cxn modelId="{ABBEB813-9F9E-4602-BC65-6C561854F393}" srcId="{2468DEEA-15BD-4F86-8C28-F15F3AA16C36}" destId="{C43E3CF3-A457-45F1-A4E6-B5C2E6A3C452}" srcOrd="1" destOrd="0" parTransId="{F20B1A82-3928-4FEF-AA5D-EAC8E3D88CA6}" sibTransId="{7702E8EF-BCB8-4E03-955D-CC4047059B43}"/>
    <dgm:cxn modelId="{AEA61519-8315-4711-9D91-1113F47835E8}" type="presOf" srcId="{D5D14CCA-DD87-4C2B-9F08-EAE125A87F5C}" destId="{4EBE81B6-8133-4583-8D5E-97A30423D6CB}" srcOrd="0" destOrd="0" presId="urn:microsoft.com/office/officeart/2005/8/layout/process4"/>
    <dgm:cxn modelId="{532D9A1B-E551-46D8-90B6-B1E5567542BB}" type="presOf" srcId="{E7BD2549-4C92-49C2-B61E-1478C7A06D8F}" destId="{11300252-C5EC-4A7C-ABFF-FD4B4B933736}" srcOrd="0" destOrd="0" presId="urn:microsoft.com/office/officeart/2005/8/layout/process4"/>
    <dgm:cxn modelId="{72E05E1C-238A-43F1-AB64-FFFA97CE0983}" type="presOf" srcId="{E49A2F9D-A63B-48F0-8AA4-CAB9B337E267}" destId="{ACAFBEDE-06F3-4E90-B199-AE8B17450170}" srcOrd="0" destOrd="0" presId="urn:microsoft.com/office/officeart/2005/8/layout/process4"/>
    <dgm:cxn modelId="{4A33DD1F-BC22-4134-A664-303EE4DCEE57}" srcId="{B31D4056-09FB-493B-B95A-67EA2ABE010B}" destId="{872842E7-7EBD-4FE1-BFE6-824726A8B568}" srcOrd="3" destOrd="0" parTransId="{0AC1CFAF-776A-43AE-915C-F8EAF10042FF}" sibTransId="{E142D709-32E4-4342-B1EE-18A3052B8E66}"/>
    <dgm:cxn modelId="{976CC524-B6A8-4A82-BFC2-FFAB1D6B39AA}" srcId="{B31D4056-09FB-493B-B95A-67EA2ABE010B}" destId="{E49A2F9D-A63B-48F0-8AA4-CAB9B337E267}" srcOrd="1" destOrd="0" parTransId="{FBE4F539-21CC-4CF6-9C2C-D5A57A2D4D09}" sibTransId="{8B8F5800-DE08-4225-8196-C5D3CB4E652D}"/>
    <dgm:cxn modelId="{445D3A26-2301-4CD6-B00D-FFB95251F11C}" srcId="{2DB4E232-70C0-4E78-99B5-AE4E7868922A}" destId="{2468DEEA-15BD-4F86-8C28-F15F3AA16C36}" srcOrd="2" destOrd="0" parTransId="{A5A3B87D-9304-4D7A-A01D-81D4E36C8259}" sibTransId="{D1133C6E-31AB-4D9C-A0F5-B2244E130E66}"/>
    <dgm:cxn modelId="{0AD26B29-9144-49AD-A3BF-EA29A9E23EFF}" type="presOf" srcId="{2DB4E232-70C0-4E78-99B5-AE4E7868922A}" destId="{BD588DAC-CE85-4627-9BD6-070F2D248ED4}" srcOrd="0" destOrd="0" presId="urn:microsoft.com/office/officeart/2005/8/layout/process4"/>
    <dgm:cxn modelId="{AD02082A-91E5-4F6F-98F9-659DA1F5BEBA}" srcId="{6EFCDE74-6398-4CC5-B510-2859C0B682CB}" destId="{011CE02D-FB21-4AFC-9D75-D1F992134117}" srcOrd="0" destOrd="0" parTransId="{751C3D63-A5AB-4D4B-B734-AC0544825F66}" sibTransId="{44D96434-9A65-4E3B-A289-D8F97CDA3117}"/>
    <dgm:cxn modelId="{8674EE2B-5BF4-47B0-AC10-88330D41F394}" type="presOf" srcId="{840F8BB2-9CB9-47F9-81B9-395C0510503B}" destId="{A3DE1005-E84A-4335-8C72-6240D16CA6E4}" srcOrd="0" destOrd="0" presId="urn:microsoft.com/office/officeart/2005/8/layout/process4"/>
    <dgm:cxn modelId="{1621592E-3881-4E1A-A7B9-4216392A149C}" type="presOf" srcId="{872842E7-7EBD-4FE1-BFE6-824726A8B568}" destId="{67B51CA8-4DE7-4DD6-AC1E-F3F79B647A84}" srcOrd="0" destOrd="0" presId="urn:microsoft.com/office/officeart/2005/8/layout/process4"/>
    <dgm:cxn modelId="{7CE53831-EE79-4FEA-A067-2CDE4AC48108}" type="presOf" srcId="{2468DEEA-15BD-4F86-8C28-F15F3AA16C36}" destId="{6B3220BB-385F-4EEB-BCD6-30E4BD525E97}" srcOrd="0" destOrd="0" presId="urn:microsoft.com/office/officeart/2005/8/layout/process4"/>
    <dgm:cxn modelId="{31B49B38-8BF8-4A34-8968-FA8B17409A28}" srcId="{9FFA0A04-3980-40D8-9609-A57BCD22965E}" destId="{C309C85B-EA60-4FFD-BCFE-43B4AE08E19D}" srcOrd="2" destOrd="0" parTransId="{FC74C0E2-FE6B-409F-A1E2-DBCE98450E23}" sibTransId="{42881923-74F4-4E59-B764-72E5A51CAA5A}"/>
    <dgm:cxn modelId="{F3FB8839-7E3B-4D69-9622-33B2F5FED31D}" srcId="{9FFA0A04-3980-40D8-9609-A57BCD22965E}" destId="{06405A22-D8B3-4DDF-9A5C-CF8B7F1161F6}" srcOrd="3" destOrd="0" parTransId="{332FBF40-2EA7-4839-BE6C-5969FAEBF29A}" sibTransId="{14F45D17-0832-4E07-B6A8-D1B05304A90A}"/>
    <dgm:cxn modelId="{B5A9273F-C3D7-4C53-8C06-031F77301976}" type="presOf" srcId="{6F17D1A9-EA8F-4AF5-BD79-2AA9D8B4318E}" destId="{3C3B84D4-D4E8-43B3-A445-CAB9DCEB2FDA}" srcOrd="0" destOrd="0" presId="urn:microsoft.com/office/officeart/2005/8/layout/process4"/>
    <dgm:cxn modelId="{21665C5F-3CDC-4860-A0E9-D498652C1B4B}" srcId="{9FFA0A04-3980-40D8-9609-A57BCD22965E}" destId="{2A81F5E7-50F0-41B6-8CAE-81E9EE380FE9}" srcOrd="1" destOrd="0" parTransId="{3742AD69-6063-48B1-B6A2-7972388A94DE}" sibTransId="{36255F91-74CA-4CE9-840B-053B9A22F004}"/>
    <dgm:cxn modelId="{4C33744A-AD61-48E8-A6C3-928A7B057ADF}" srcId="{2468DEEA-15BD-4F86-8C28-F15F3AA16C36}" destId="{603593D7-7BEE-49D0-B456-5A8C57D2B66B}" srcOrd="4" destOrd="0" parTransId="{C1F76672-5682-4E11-ADE7-86748BCE1FD3}" sibTransId="{8B9CFD74-4337-4009-95D5-05F750BC6F3A}"/>
    <dgm:cxn modelId="{1F06876C-05F3-46CC-AE43-AB376B14B6A6}" srcId="{6EFCDE74-6398-4CC5-B510-2859C0B682CB}" destId="{E097F0A5-3161-4D79-88A3-C1471759E2C1}" srcOrd="4" destOrd="0" parTransId="{F64A609B-AE77-4B5E-8E3A-AAC629DD8037}" sibTransId="{67C91D57-A7EF-49F8-B579-C4239AC9C108}"/>
    <dgm:cxn modelId="{B6AED16D-03BC-4963-9887-ED1D8FBDAA62}" srcId="{2468DEEA-15BD-4F86-8C28-F15F3AA16C36}" destId="{16389BB2-7008-4072-A4C7-C1246AD423CD}" srcOrd="2" destOrd="0" parTransId="{C223D877-2EFC-4EBF-8209-319BA1E77697}" sibTransId="{80B6FBFA-6F3E-4F75-9AA8-01198FFAC809}"/>
    <dgm:cxn modelId="{6B0FA150-FBE2-4A7D-9960-8E8DF378CD68}" type="presOf" srcId="{5570FE34-0FA1-4E6A-A757-D52028484050}" destId="{B0E11007-A5DB-4831-BDDF-EE38055CB7BC}" srcOrd="0" destOrd="0" presId="urn:microsoft.com/office/officeart/2005/8/layout/process4"/>
    <dgm:cxn modelId="{06A40271-342F-4AC6-B2A1-D8158ED3E58C}" type="presOf" srcId="{603593D7-7BEE-49D0-B456-5A8C57D2B66B}" destId="{F9F7A59C-F98D-462E-908F-38DE63AD6C1C}" srcOrd="0" destOrd="0" presId="urn:microsoft.com/office/officeart/2005/8/layout/process4"/>
    <dgm:cxn modelId="{0CD67671-353A-4829-92DB-C58A8012E682}" srcId="{2DB4E232-70C0-4E78-99B5-AE4E7868922A}" destId="{9FFA0A04-3980-40D8-9609-A57BCD22965E}" srcOrd="1" destOrd="0" parTransId="{F4B0F906-8C70-44D2-B8BA-565E018A116F}" sibTransId="{2B16918B-D8C2-4D87-9388-6C93B3CA799A}"/>
    <dgm:cxn modelId="{C5136753-B02F-4205-AEF5-D28BA3CBBB94}" type="presOf" srcId="{6EFCDE74-6398-4CC5-B510-2859C0B682CB}" destId="{2AA9A825-99B5-4E38-831B-E714300D5EAD}" srcOrd="1" destOrd="0" presId="urn:microsoft.com/office/officeart/2005/8/layout/process4"/>
    <dgm:cxn modelId="{8CE4A953-D2AE-4A7E-A18C-E5134C76B8DF}" srcId="{B31D4056-09FB-493B-B95A-67EA2ABE010B}" destId="{5570FE34-0FA1-4E6A-A757-D52028484050}" srcOrd="2" destOrd="0" parTransId="{9B4343A0-58EB-420C-9709-171154B2C72D}" sibTransId="{75F7C25E-D845-49D2-BB55-F3F913A65BEC}"/>
    <dgm:cxn modelId="{AFB97077-0B92-4F5B-A204-1773C0558D42}" type="presOf" srcId="{594E00AE-EEA7-4565-8ACA-14D6ED6F942A}" destId="{FDF19FE3-BCA4-4E4F-8140-0F7478083526}" srcOrd="0" destOrd="0" presId="urn:microsoft.com/office/officeart/2005/8/layout/process4"/>
    <dgm:cxn modelId="{46C04179-6D81-4B21-86AA-412777CB7163}" type="presOf" srcId="{06405A22-D8B3-4DDF-9A5C-CF8B7F1161F6}" destId="{8911DAA2-72B6-4C0A-BD85-E3BC203B15BC}" srcOrd="0" destOrd="0" presId="urn:microsoft.com/office/officeart/2005/8/layout/process4"/>
    <dgm:cxn modelId="{9C4BAE7D-CDB7-4E76-8E94-04342751E32D}" type="presOf" srcId="{2468DEEA-15BD-4F86-8C28-F15F3AA16C36}" destId="{2F853F09-8B48-43D7-8ED5-527575072CDA}" srcOrd="1" destOrd="0" presId="urn:microsoft.com/office/officeart/2005/8/layout/process4"/>
    <dgm:cxn modelId="{BB2B6381-5845-49DA-BBA2-928891A71D95}" type="presOf" srcId="{16389BB2-7008-4072-A4C7-C1246AD423CD}" destId="{E84C158A-06BA-42A7-A989-2522B556D221}" srcOrd="0" destOrd="0" presId="urn:microsoft.com/office/officeart/2005/8/layout/process4"/>
    <dgm:cxn modelId="{66484F85-1473-471E-B414-438656AAED69}" srcId="{B31D4056-09FB-493B-B95A-67EA2ABE010B}" destId="{D5D14CCA-DD87-4C2B-9F08-EAE125A87F5C}" srcOrd="0" destOrd="0" parTransId="{223ADC44-C1C8-4592-92E7-E09F8C6100C8}" sibTransId="{EB9A3198-2052-4E2E-BB17-2D91E61F8A78}"/>
    <dgm:cxn modelId="{EB55EA85-AB30-4417-805E-AEBE9FB61B2E}" type="presOf" srcId="{EE2129B2-2653-4804-95F4-7477374CF9FF}" destId="{20D076FC-A6ED-4B97-AC58-F554A131F3FD}" srcOrd="0" destOrd="0" presId="urn:microsoft.com/office/officeart/2005/8/layout/process4"/>
    <dgm:cxn modelId="{D757CE8C-6972-48B6-B8A5-D02A74949219}" srcId="{6EFCDE74-6398-4CC5-B510-2859C0B682CB}" destId="{840F8BB2-9CB9-47F9-81B9-395C0510503B}" srcOrd="1" destOrd="0" parTransId="{E5E9789D-2DA8-422B-8883-8EBE2F036FED}" sibTransId="{D662B02C-3EC9-4DA3-8061-D5BFD5EA7EA5}"/>
    <dgm:cxn modelId="{CE211D8D-DAC6-4409-BAC4-2C0D939C7519}" srcId="{9FFA0A04-3980-40D8-9609-A57BCD22965E}" destId="{26FD3DE8-0161-44FC-8D61-EA93BC1F458D}" srcOrd="4" destOrd="0" parTransId="{7F4709F7-3F5D-40D0-BE72-BF527C31CEA0}" sibTransId="{B2C33A4F-F8C8-486A-85BA-8692E75C2691}"/>
    <dgm:cxn modelId="{A9571991-0078-4A02-BC2D-38A916689396}" srcId="{6EFCDE74-6398-4CC5-B510-2859C0B682CB}" destId="{EE2129B2-2653-4804-95F4-7477374CF9FF}" srcOrd="3" destOrd="0" parTransId="{F591C51D-CE94-4C44-A800-D826BFA31BD1}" sibTransId="{F54ED057-85C6-4CD1-98AD-4971AA470F89}"/>
    <dgm:cxn modelId="{F6DAEB9C-CD78-45C5-9DCD-A012C562F124}" type="presOf" srcId="{C309C85B-EA60-4FFD-BCFE-43B4AE08E19D}" destId="{73406A4B-BCB1-4BE4-84C9-08841DFAD673}" srcOrd="0" destOrd="0" presId="urn:microsoft.com/office/officeart/2005/8/layout/process4"/>
    <dgm:cxn modelId="{650F8C9F-AB4C-4F37-B7CE-E58DDC4DD1CE}" type="presOf" srcId="{9FFA0A04-3980-40D8-9609-A57BCD22965E}" destId="{B2F42D6D-7D38-4EE5-B9C7-0268B826479B}" srcOrd="0" destOrd="0" presId="urn:microsoft.com/office/officeart/2005/8/layout/process4"/>
    <dgm:cxn modelId="{0DD5C7A7-0059-4148-9F91-158D5C226903}" srcId="{B31D4056-09FB-493B-B95A-67EA2ABE010B}" destId="{FD294000-EC1F-4856-9A43-CF92C7283180}" srcOrd="4" destOrd="0" parTransId="{58C00D83-3BFD-4836-B9EE-D416288F4161}" sibTransId="{71B9AE9E-CB44-48C0-AE78-87707E36472B}"/>
    <dgm:cxn modelId="{FFA0F8B2-C8C7-4E95-8FEB-D2CAE135D8A7}" type="presOf" srcId="{6EFCDE74-6398-4CC5-B510-2859C0B682CB}" destId="{A26091B9-8AD3-4418-A8F9-AAF7E69BAAAF}" srcOrd="0" destOrd="0" presId="urn:microsoft.com/office/officeart/2005/8/layout/process4"/>
    <dgm:cxn modelId="{889D6AB5-C47D-4A2F-868B-5D8F9266E8C7}" srcId="{9FFA0A04-3980-40D8-9609-A57BCD22965E}" destId="{6F17D1A9-EA8F-4AF5-BD79-2AA9D8B4318E}" srcOrd="0" destOrd="0" parTransId="{B0D82254-6DC1-45FB-812E-21AF96CC1D00}" sibTransId="{61CC5299-A7D4-49A6-B4D7-8C468B7BF979}"/>
    <dgm:cxn modelId="{15BA3CB7-A817-4612-8FDE-9C0D03163EF2}" srcId="{6EFCDE74-6398-4CC5-B510-2859C0B682CB}" destId="{B80CECDB-F238-4BDB-8703-EA1F6A4A573C}" srcOrd="5" destOrd="0" parTransId="{BE58FBBE-CD32-44A2-B7A7-0FA7039510F7}" sibTransId="{9D5EE85B-44CD-48FB-BF75-F865823BE17E}"/>
    <dgm:cxn modelId="{53CF25BF-1D0C-4071-BBA2-A703D2A7660F}" srcId="{2468DEEA-15BD-4F86-8C28-F15F3AA16C36}" destId="{594E00AE-EEA7-4565-8ACA-14D6ED6F942A}" srcOrd="3" destOrd="0" parTransId="{7B0939E5-487D-4B14-A191-F70614F7ADBD}" sibTransId="{FF530D06-94A7-4662-A7C9-B5C2EC2AA174}"/>
    <dgm:cxn modelId="{331EE9BF-8194-4132-985D-ABEC606BDBA5}" type="presOf" srcId="{086E9FC6-C026-4182-921B-E413F3CA226B}" destId="{D3A7F315-C8ED-4E2C-A443-2FEBD23AD5BF}" srcOrd="0" destOrd="0" presId="urn:microsoft.com/office/officeart/2005/8/layout/process4"/>
    <dgm:cxn modelId="{72265FC4-9977-450F-A1DC-AA4A10386ACC}" type="presOf" srcId="{FD294000-EC1F-4856-9A43-CF92C7283180}" destId="{6CB58655-AE3F-4976-ABB0-3524F9FFF73F}" srcOrd="0" destOrd="0" presId="urn:microsoft.com/office/officeart/2005/8/layout/process4"/>
    <dgm:cxn modelId="{5BACCFC7-B3B6-4CAE-ADDE-2E981BB206BE}" type="presOf" srcId="{C43E3CF3-A457-45F1-A4E6-B5C2E6A3C452}" destId="{3854A6F1-83A6-40EE-9A55-A96E5A93810B}" srcOrd="0" destOrd="0" presId="urn:microsoft.com/office/officeart/2005/8/layout/process4"/>
    <dgm:cxn modelId="{92141BC9-5C82-44B4-9115-A2B5552EAF00}" srcId="{2DB4E232-70C0-4E78-99B5-AE4E7868922A}" destId="{6EFCDE74-6398-4CC5-B510-2859C0B682CB}" srcOrd="3" destOrd="0" parTransId="{FE3CDC9C-DFBC-4FF3-A3A6-F79ACF129397}" sibTransId="{F60F6E07-3456-42CC-BEB9-FD13416FD34E}"/>
    <dgm:cxn modelId="{5B0BC2D3-D4C1-4500-9FAE-41DE6E4CE8C9}" type="presOf" srcId="{E097F0A5-3161-4D79-88A3-C1471759E2C1}" destId="{E24FAF7F-2604-43BF-A87B-F0E39C9DE64F}" srcOrd="0" destOrd="0" presId="urn:microsoft.com/office/officeart/2005/8/layout/process4"/>
    <dgm:cxn modelId="{902C46DB-D29A-4EE5-B10A-E1347FBD808D}" srcId="{9FFA0A04-3980-40D8-9609-A57BCD22965E}" destId="{086E9FC6-C026-4182-921B-E413F3CA226B}" srcOrd="5" destOrd="0" parTransId="{78D08940-01AE-4CB4-8EB6-21745DB148C2}" sibTransId="{F0F376C6-F1E5-464D-9D00-FC99DBD6FC54}"/>
    <dgm:cxn modelId="{5BE854DC-0E15-46A7-B002-D38DC06D0BA3}" type="presOf" srcId="{B31D4056-09FB-493B-B95A-67EA2ABE010B}" destId="{5462AE61-D681-4F03-9EFA-AC7AAEE2EEAE}" srcOrd="1" destOrd="0" presId="urn:microsoft.com/office/officeart/2005/8/layout/process4"/>
    <dgm:cxn modelId="{CED032E7-2351-4EC7-BEB0-CD757AFD103C}" srcId="{6EFCDE74-6398-4CC5-B510-2859C0B682CB}" destId="{A301E9E5-4131-4EC0-B577-E00163DC40A5}" srcOrd="2" destOrd="0" parTransId="{C0940247-98F7-4E63-A006-BE8B4E8E72DE}" sibTransId="{3759F1C1-197F-4360-9FB9-9ECAF7401A4D}"/>
    <dgm:cxn modelId="{89CE09EC-992F-4985-9126-2CF9D40826C6}" type="presOf" srcId="{011CE02D-FB21-4AFC-9D75-D1F992134117}" destId="{FA438134-EC0C-430C-8FF9-24D5D1FCB9C4}" srcOrd="0" destOrd="0" presId="urn:microsoft.com/office/officeart/2005/8/layout/process4"/>
    <dgm:cxn modelId="{882BE5F6-BB70-4767-85C8-89D181DE7FC2}" type="presOf" srcId="{B80CECDB-F238-4BDB-8703-EA1F6A4A573C}" destId="{360C0836-0E5E-4BF7-BAAC-EAA336474455}" srcOrd="0" destOrd="0" presId="urn:microsoft.com/office/officeart/2005/8/layout/process4"/>
    <dgm:cxn modelId="{A53EB1F8-0E9E-4707-A297-EB4AD7B4EB4B}" srcId="{2DB4E232-70C0-4E78-99B5-AE4E7868922A}" destId="{B31D4056-09FB-493B-B95A-67EA2ABE010B}" srcOrd="0" destOrd="0" parTransId="{22D2653F-8B6F-41F4-B4E4-08139BDC6FF2}" sibTransId="{27B33274-ACEB-4CAE-9D32-E22EE3453C12}"/>
    <dgm:cxn modelId="{30A219FE-F497-40F9-B835-787721838F24}" type="presOf" srcId="{A301E9E5-4131-4EC0-B577-E00163DC40A5}" destId="{FAEDDBD5-C17A-42E3-BC83-9A556DEBB28B}" srcOrd="0" destOrd="0" presId="urn:microsoft.com/office/officeart/2005/8/layout/process4"/>
    <dgm:cxn modelId="{8BAA3329-1F33-4981-BFE2-2E6E7965CF93}" type="presParOf" srcId="{BD588DAC-CE85-4627-9BD6-070F2D248ED4}" destId="{3AB07963-05A7-434D-9085-E4CF152F0CEC}" srcOrd="0" destOrd="0" presId="urn:microsoft.com/office/officeart/2005/8/layout/process4"/>
    <dgm:cxn modelId="{8C50EA75-E69D-4FF9-80FC-036CC4B3F72C}" type="presParOf" srcId="{3AB07963-05A7-434D-9085-E4CF152F0CEC}" destId="{A26091B9-8AD3-4418-A8F9-AAF7E69BAAAF}" srcOrd="0" destOrd="0" presId="urn:microsoft.com/office/officeart/2005/8/layout/process4"/>
    <dgm:cxn modelId="{BA54CA14-5BE9-4A62-8D42-1869DA0BBE8E}" type="presParOf" srcId="{3AB07963-05A7-434D-9085-E4CF152F0CEC}" destId="{2AA9A825-99B5-4E38-831B-E714300D5EAD}" srcOrd="1" destOrd="0" presId="urn:microsoft.com/office/officeart/2005/8/layout/process4"/>
    <dgm:cxn modelId="{FE568894-65A2-4A3A-918A-6B62259FB0E5}" type="presParOf" srcId="{3AB07963-05A7-434D-9085-E4CF152F0CEC}" destId="{D06A6317-49D5-494A-9263-9E6F29DBADDD}" srcOrd="2" destOrd="0" presId="urn:microsoft.com/office/officeart/2005/8/layout/process4"/>
    <dgm:cxn modelId="{E4E5E1B6-2E89-435A-8B16-396BE19EE2FE}" type="presParOf" srcId="{D06A6317-49D5-494A-9263-9E6F29DBADDD}" destId="{FA438134-EC0C-430C-8FF9-24D5D1FCB9C4}" srcOrd="0" destOrd="0" presId="urn:microsoft.com/office/officeart/2005/8/layout/process4"/>
    <dgm:cxn modelId="{00A7BC3B-5EFB-4FF0-AC72-50E8D5DE2CB1}" type="presParOf" srcId="{D06A6317-49D5-494A-9263-9E6F29DBADDD}" destId="{A3DE1005-E84A-4335-8C72-6240D16CA6E4}" srcOrd="1" destOrd="0" presId="urn:microsoft.com/office/officeart/2005/8/layout/process4"/>
    <dgm:cxn modelId="{1A4DB08A-9D84-45D5-B9DD-CDFD960F7A1F}" type="presParOf" srcId="{D06A6317-49D5-494A-9263-9E6F29DBADDD}" destId="{FAEDDBD5-C17A-42E3-BC83-9A556DEBB28B}" srcOrd="2" destOrd="0" presId="urn:microsoft.com/office/officeart/2005/8/layout/process4"/>
    <dgm:cxn modelId="{3CBFCC1D-DC34-489B-BA3C-C8346545DAF3}" type="presParOf" srcId="{D06A6317-49D5-494A-9263-9E6F29DBADDD}" destId="{20D076FC-A6ED-4B97-AC58-F554A131F3FD}" srcOrd="3" destOrd="0" presId="urn:microsoft.com/office/officeart/2005/8/layout/process4"/>
    <dgm:cxn modelId="{15F8BCC6-5B23-443A-9E72-E577AADEF158}" type="presParOf" srcId="{D06A6317-49D5-494A-9263-9E6F29DBADDD}" destId="{E24FAF7F-2604-43BF-A87B-F0E39C9DE64F}" srcOrd="4" destOrd="0" presId="urn:microsoft.com/office/officeart/2005/8/layout/process4"/>
    <dgm:cxn modelId="{B48E03A9-4B94-4C92-BAC1-30AD3121716B}" type="presParOf" srcId="{D06A6317-49D5-494A-9263-9E6F29DBADDD}" destId="{360C0836-0E5E-4BF7-BAAC-EAA336474455}" srcOrd="5" destOrd="0" presId="urn:microsoft.com/office/officeart/2005/8/layout/process4"/>
    <dgm:cxn modelId="{175ABE83-AF35-478E-BD69-6AE03C884A49}" type="presParOf" srcId="{BD588DAC-CE85-4627-9BD6-070F2D248ED4}" destId="{DBF7CB36-8DD8-466D-BC9C-F3CBFFBC6B96}" srcOrd="1" destOrd="0" presId="urn:microsoft.com/office/officeart/2005/8/layout/process4"/>
    <dgm:cxn modelId="{14DBCA61-6DD5-43E8-ACAD-9FDE80B33347}" type="presParOf" srcId="{BD588DAC-CE85-4627-9BD6-070F2D248ED4}" destId="{F69126F0-C77D-4C88-90A2-41BF54B6FFF6}" srcOrd="2" destOrd="0" presId="urn:microsoft.com/office/officeart/2005/8/layout/process4"/>
    <dgm:cxn modelId="{3A6E1FCD-D32D-46D0-8A1E-4FCE1AE8A2F8}" type="presParOf" srcId="{F69126F0-C77D-4C88-90A2-41BF54B6FFF6}" destId="{6B3220BB-385F-4EEB-BCD6-30E4BD525E97}" srcOrd="0" destOrd="0" presId="urn:microsoft.com/office/officeart/2005/8/layout/process4"/>
    <dgm:cxn modelId="{521B63E6-668D-4B3F-92FA-30B9D6445508}" type="presParOf" srcId="{F69126F0-C77D-4C88-90A2-41BF54B6FFF6}" destId="{2F853F09-8B48-43D7-8ED5-527575072CDA}" srcOrd="1" destOrd="0" presId="urn:microsoft.com/office/officeart/2005/8/layout/process4"/>
    <dgm:cxn modelId="{06B804A6-B847-4C83-B96A-EF5EF6402A03}" type="presParOf" srcId="{F69126F0-C77D-4C88-90A2-41BF54B6FFF6}" destId="{FD881555-7E55-4B5A-BFBF-DA9BD30CCDBE}" srcOrd="2" destOrd="0" presId="urn:microsoft.com/office/officeart/2005/8/layout/process4"/>
    <dgm:cxn modelId="{7DDF6C77-33E0-4C26-ACCD-B8F52CA3508E}" type="presParOf" srcId="{FD881555-7E55-4B5A-BFBF-DA9BD30CCDBE}" destId="{11300252-C5EC-4A7C-ABFF-FD4B4B933736}" srcOrd="0" destOrd="0" presId="urn:microsoft.com/office/officeart/2005/8/layout/process4"/>
    <dgm:cxn modelId="{3F926670-2123-4109-BA27-E09C3E0DE713}" type="presParOf" srcId="{FD881555-7E55-4B5A-BFBF-DA9BD30CCDBE}" destId="{3854A6F1-83A6-40EE-9A55-A96E5A93810B}" srcOrd="1" destOrd="0" presId="urn:microsoft.com/office/officeart/2005/8/layout/process4"/>
    <dgm:cxn modelId="{85249E8B-18FE-496E-BF1B-BA82357CE9AE}" type="presParOf" srcId="{FD881555-7E55-4B5A-BFBF-DA9BD30CCDBE}" destId="{E84C158A-06BA-42A7-A989-2522B556D221}" srcOrd="2" destOrd="0" presId="urn:microsoft.com/office/officeart/2005/8/layout/process4"/>
    <dgm:cxn modelId="{6D6EB1D3-B750-4080-A696-2FA756E79ED1}" type="presParOf" srcId="{FD881555-7E55-4B5A-BFBF-DA9BD30CCDBE}" destId="{FDF19FE3-BCA4-4E4F-8140-0F7478083526}" srcOrd="3" destOrd="0" presId="urn:microsoft.com/office/officeart/2005/8/layout/process4"/>
    <dgm:cxn modelId="{F71BF4F6-C6AF-435F-BBCD-A251E1BCD50C}" type="presParOf" srcId="{FD881555-7E55-4B5A-BFBF-DA9BD30CCDBE}" destId="{F9F7A59C-F98D-462E-908F-38DE63AD6C1C}" srcOrd="4" destOrd="0" presId="urn:microsoft.com/office/officeart/2005/8/layout/process4"/>
    <dgm:cxn modelId="{99F8C92A-EBD1-434D-A465-F3D1305E6BDF}" type="presParOf" srcId="{BD588DAC-CE85-4627-9BD6-070F2D248ED4}" destId="{403827DE-1952-46F1-96A6-B742707FC0C6}" srcOrd="3" destOrd="0" presId="urn:microsoft.com/office/officeart/2005/8/layout/process4"/>
    <dgm:cxn modelId="{19901ABB-B944-46BF-9CD1-AD42373F53F0}" type="presParOf" srcId="{BD588DAC-CE85-4627-9BD6-070F2D248ED4}" destId="{A2B3A7F4-1EAD-4F60-B613-157BCA097180}" srcOrd="4" destOrd="0" presId="urn:microsoft.com/office/officeart/2005/8/layout/process4"/>
    <dgm:cxn modelId="{3DB3C7A0-C080-4036-8147-7BAD62C16830}" type="presParOf" srcId="{A2B3A7F4-1EAD-4F60-B613-157BCA097180}" destId="{B2F42D6D-7D38-4EE5-B9C7-0268B826479B}" srcOrd="0" destOrd="0" presId="urn:microsoft.com/office/officeart/2005/8/layout/process4"/>
    <dgm:cxn modelId="{1D00E702-49FA-4F7F-AD8F-755E5903D7EE}" type="presParOf" srcId="{A2B3A7F4-1EAD-4F60-B613-157BCA097180}" destId="{0C4933B0-5284-4774-AEBC-EFE16DA809E6}" srcOrd="1" destOrd="0" presId="urn:microsoft.com/office/officeart/2005/8/layout/process4"/>
    <dgm:cxn modelId="{017AFDE5-17BA-4674-8C75-3262695CCEE9}" type="presParOf" srcId="{A2B3A7F4-1EAD-4F60-B613-157BCA097180}" destId="{1CA31F49-C0CF-48D8-8A46-34C19FE26BB3}" srcOrd="2" destOrd="0" presId="urn:microsoft.com/office/officeart/2005/8/layout/process4"/>
    <dgm:cxn modelId="{362AA8A4-4934-470A-8B2F-5EBD52524AF6}" type="presParOf" srcId="{1CA31F49-C0CF-48D8-8A46-34C19FE26BB3}" destId="{3C3B84D4-D4E8-43B3-A445-CAB9DCEB2FDA}" srcOrd="0" destOrd="0" presId="urn:microsoft.com/office/officeart/2005/8/layout/process4"/>
    <dgm:cxn modelId="{CBE3D930-A46E-4522-A160-84957BE9623D}" type="presParOf" srcId="{1CA31F49-C0CF-48D8-8A46-34C19FE26BB3}" destId="{2606F8EE-1FB4-43A5-86F6-DB1412AFEA82}" srcOrd="1" destOrd="0" presId="urn:microsoft.com/office/officeart/2005/8/layout/process4"/>
    <dgm:cxn modelId="{6CBB1D5E-04D5-4838-AF61-DB5BA6CCC456}" type="presParOf" srcId="{1CA31F49-C0CF-48D8-8A46-34C19FE26BB3}" destId="{73406A4B-BCB1-4BE4-84C9-08841DFAD673}" srcOrd="2" destOrd="0" presId="urn:microsoft.com/office/officeart/2005/8/layout/process4"/>
    <dgm:cxn modelId="{BFE3F47D-9C3F-4EFF-9A2E-11E2E3002494}" type="presParOf" srcId="{1CA31F49-C0CF-48D8-8A46-34C19FE26BB3}" destId="{8911DAA2-72B6-4C0A-BD85-E3BC203B15BC}" srcOrd="3" destOrd="0" presId="urn:microsoft.com/office/officeart/2005/8/layout/process4"/>
    <dgm:cxn modelId="{22571C3C-8299-48B2-AA07-56C635DC0150}" type="presParOf" srcId="{1CA31F49-C0CF-48D8-8A46-34C19FE26BB3}" destId="{BCBE4545-E56D-4761-92F6-B531DFE73929}" srcOrd="4" destOrd="0" presId="urn:microsoft.com/office/officeart/2005/8/layout/process4"/>
    <dgm:cxn modelId="{48910F39-48E6-4F69-BD73-F7FCE8F3848F}" type="presParOf" srcId="{1CA31F49-C0CF-48D8-8A46-34C19FE26BB3}" destId="{D3A7F315-C8ED-4E2C-A443-2FEBD23AD5BF}" srcOrd="5" destOrd="0" presId="urn:microsoft.com/office/officeart/2005/8/layout/process4"/>
    <dgm:cxn modelId="{7C03AB5F-E8C2-4501-8D00-92F78AED236E}" type="presParOf" srcId="{BD588DAC-CE85-4627-9BD6-070F2D248ED4}" destId="{101D6476-D161-4E5C-A547-6C34C8FFD65A}" srcOrd="5" destOrd="0" presId="urn:microsoft.com/office/officeart/2005/8/layout/process4"/>
    <dgm:cxn modelId="{7012C368-4CE7-4656-9A95-F78E1289D26D}" type="presParOf" srcId="{BD588DAC-CE85-4627-9BD6-070F2D248ED4}" destId="{48739D6E-C274-41C0-B48B-74C70FE0D91F}" srcOrd="6" destOrd="0" presId="urn:microsoft.com/office/officeart/2005/8/layout/process4"/>
    <dgm:cxn modelId="{2FB5F0B0-FC06-42AF-9A5A-8085484E4394}" type="presParOf" srcId="{48739D6E-C274-41C0-B48B-74C70FE0D91F}" destId="{6C396655-F329-478F-AAEE-8A43216285C0}" srcOrd="0" destOrd="0" presId="urn:microsoft.com/office/officeart/2005/8/layout/process4"/>
    <dgm:cxn modelId="{A73C72FD-CBB3-411D-BF55-3864BF95ED2C}" type="presParOf" srcId="{48739D6E-C274-41C0-B48B-74C70FE0D91F}" destId="{5462AE61-D681-4F03-9EFA-AC7AAEE2EEAE}" srcOrd="1" destOrd="0" presId="urn:microsoft.com/office/officeart/2005/8/layout/process4"/>
    <dgm:cxn modelId="{C434E6B9-8CA0-4558-A663-057B7F86B8F2}" type="presParOf" srcId="{48739D6E-C274-41C0-B48B-74C70FE0D91F}" destId="{22699645-FC7B-4390-886F-A2309FD80306}" srcOrd="2" destOrd="0" presId="urn:microsoft.com/office/officeart/2005/8/layout/process4"/>
    <dgm:cxn modelId="{D2CA7D37-3E60-4D9F-87A4-0647D79B5E51}" type="presParOf" srcId="{22699645-FC7B-4390-886F-A2309FD80306}" destId="{4EBE81B6-8133-4583-8D5E-97A30423D6CB}" srcOrd="0" destOrd="0" presId="urn:microsoft.com/office/officeart/2005/8/layout/process4"/>
    <dgm:cxn modelId="{08A2DB49-121B-4937-A0EE-9A66B73568D7}" type="presParOf" srcId="{22699645-FC7B-4390-886F-A2309FD80306}" destId="{ACAFBEDE-06F3-4E90-B199-AE8B17450170}" srcOrd="1" destOrd="0" presId="urn:microsoft.com/office/officeart/2005/8/layout/process4"/>
    <dgm:cxn modelId="{4C09DB13-CF90-4358-9D3E-47FC4EE3F6AB}" type="presParOf" srcId="{22699645-FC7B-4390-886F-A2309FD80306}" destId="{B0E11007-A5DB-4831-BDDF-EE38055CB7BC}" srcOrd="2" destOrd="0" presId="urn:microsoft.com/office/officeart/2005/8/layout/process4"/>
    <dgm:cxn modelId="{00CA54D3-952A-4C17-8179-64102750BEB8}" type="presParOf" srcId="{22699645-FC7B-4390-886F-A2309FD80306}" destId="{67B51CA8-4DE7-4DD6-AC1E-F3F79B647A84}" srcOrd="3" destOrd="0" presId="urn:microsoft.com/office/officeart/2005/8/layout/process4"/>
    <dgm:cxn modelId="{C51E7345-9FF9-47D6-AB93-A132566A96F0}" type="presParOf" srcId="{22699645-FC7B-4390-886F-A2309FD80306}" destId="{6CB58655-AE3F-4976-ABB0-3524F9FFF73F}" srcOrd="4"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AC6D0B-9759-4CDB-AF7D-D254338F9BCC}">
      <dsp:nvSpPr>
        <dsp:cNvPr id="0" name=""/>
        <dsp:cNvSpPr/>
      </dsp:nvSpPr>
      <dsp:spPr>
        <a:xfrm>
          <a:off x="0" y="0"/>
          <a:ext cx="2661786" cy="2259905"/>
        </a:xfrm>
        <a:prstGeom prst="roundRect">
          <a:avLst>
            <a:gd name="adj" fmla="val 5000"/>
          </a:avLst>
        </a:prstGeom>
        <a:solidFill>
          <a:srgbClr val="F6CAD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4864" rIns="71120" bIns="0" numCol="1" spcCol="1270" anchor="t" anchorCtr="0">
          <a:noAutofit/>
        </a:bodyPr>
        <a:lstStyle/>
        <a:p>
          <a:pPr marL="0" lvl="0" indent="0" algn="l" defTabSz="711200">
            <a:lnSpc>
              <a:spcPct val="90000"/>
            </a:lnSpc>
            <a:spcBef>
              <a:spcPct val="0"/>
            </a:spcBef>
            <a:spcAft>
              <a:spcPct val="35000"/>
            </a:spcAft>
            <a:buNone/>
          </a:pPr>
          <a:r>
            <a:rPr lang="en-US" sz="1600" b="1" kern="1200">
              <a:solidFill>
                <a:srgbClr val="BB1E41"/>
              </a:solidFill>
            </a:rPr>
            <a:t>Launched In 2021</a:t>
          </a:r>
        </a:p>
      </dsp:txBody>
      <dsp:txXfrm rot="16200000">
        <a:off x="-660382" y="660382"/>
        <a:ext cx="1853122" cy="532357"/>
      </dsp:txXfrm>
    </dsp:sp>
    <dsp:sp modelId="{CE3364F3-83BF-4610-898C-AE11B15E280B}">
      <dsp:nvSpPr>
        <dsp:cNvPr id="0" name=""/>
        <dsp:cNvSpPr/>
      </dsp:nvSpPr>
      <dsp:spPr>
        <a:xfrm>
          <a:off x="532357" y="0"/>
          <a:ext cx="1983030" cy="225990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1148" rIns="0" bIns="0" numCol="1" spcCol="1270" anchor="t" anchorCtr="0">
          <a:noAutofit/>
        </a:bodyPr>
        <a:lstStyle/>
        <a:p>
          <a:pPr marL="0" lvl="0" indent="0" algn="l" defTabSz="577850">
            <a:lnSpc>
              <a:spcPct val="90000"/>
            </a:lnSpc>
            <a:spcBef>
              <a:spcPct val="0"/>
            </a:spcBef>
            <a:spcAft>
              <a:spcPct val="35000"/>
            </a:spcAft>
            <a:buNone/>
          </a:pPr>
          <a:r>
            <a:rPr lang="en-US" sz="1300" b="0" kern="1200">
              <a:solidFill>
                <a:schemeClr val="tx1"/>
              </a:solidFill>
              <a:latin typeface="Avenir LT Pro 65 Medium" panose="020B0603020203020204" pitchFamily="34" charset="0"/>
            </a:rPr>
            <a:t>Quality Improvement in serious illness and at end of life</a:t>
          </a:r>
        </a:p>
        <a:p>
          <a:pPr marL="0" lvl="0" indent="0" algn="l" defTabSz="577850">
            <a:lnSpc>
              <a:spcPct val="90000"/>
            </a:lnSpc>
            <a:spcBef>
              <a:spcPct val="0"/>
            </a:spcBef>
            <a:spcAft>
              <a:spcPct val="35000"/>
            </a:spcAft>
            <a:buNone/>
          </a:pPr>
          <a:r>
            <a:rPr lang="en-US" sz="1300" kern="1200">
              <a:solidFill>
                <a:schemeClr val="tx1"/>
              </a:solidFill>
              <a:latin typeface="Avenir Next LT Pro" panose="020B0504020202020204" pitchFamily="34" charset="0"/>
            </a:rPr>
            <a:t>Topic Examples:</a:t>
          </a:r>
        </a:p>
        <a:p>
          <a:pPr marL="57150" lvl="1" indent="-57150" algn="l" defTabSz="511175">
            <a:lnSpc>
              <a:spcPct val="90000"/>
            </a:lnSpc>
            <a:spcBef>
              <a:spcPct val="0"/>
            </a:spcBef>
            <a:spcAft>
              <a:spcPct val="15000"/>
            </a:spcAft>
            <a:buChar char="•"/>
          </a:pPr>
          <a:r>
            <a:rPr lang="en-US" sz="1150" kern="1200">
              <a:solidFill>
                <a:schemeClr val="tx1"/>
              </a:solidFill>
              <a:latin typeface="Avenir Next LT Pro" panose="020B0504020202020204" pitchFamily="34" charset="0"/>
            </a:rPr>
            <a:t> Rural Palliative Care</a:t>
          </a:r>
        </a:p>
        <a:p>
          <a:pPr marL="57150" lvl="1" indent="-57150" algn="l" defTabSz="511175">
            <a:lnSpc>
              <a:spcPct val="90000"/>
            </a:lnSpc>
            <a:spcBef>
              <a:spcPct val="0"/>
            </a:spcBef>
            <a:spcAft>
              <a:spcPct val="15000"/>
            </a:spcAft>
            <a:buChar char="•"/>
          </a:pPr>
          <a:r>
            <a:rPr lang="en-US" sz="1150" kern="1200">
              <a:solidFill>
                <a:schemeClr val="tx1"/>
              </a:solidFill>
              <a:latin typeface="Avenir Next LT Pro" panose="020B0504020202020204" pitchFamily="34" charset="0"/>
            </a:rPr>
            <a:t> Complex Family Dynamics</a:t>
          </a:r>
        </a:p>
        <a:p>
          <a:pPr marL="57150" lvl="1" indent="-57150" algn="l" defTabSz="511175">
            <a:lnSpc>
              <a:spcPct val="90000"/>
            </a:lnSpc>
            <a:spcBef>
              <a:spcPct val="0"/>
            </a:spcBef>
            <a:spcAft>
              <a:spcPct val="15000"/>
            </a:spcAft>
            <a:buChar char="•"/>
          </a:pPr>
          <a:r>
            <a:rPr lang="en-US" sz="1150" kern="1200">
              <a:solidFill>
                <a:schemeClr val="tx1"/>
              </a:solidFill>
              <a:latin typeface="Avenir Next LT Pro" panose="020B0504020202020204" pitchFamily="34" charset="0"/>
            </a:rPr>
            <a:t> Medication Management</a:t>
          </a:r>
        </a:p>
      </dsp:txBody>
      <dsp:txXfrm>
        <a:off x="532357" y="0"/>
        <a:ext cx="1983030" cy="2259905"/>
      </dsp:txXfrm>
    </dsp:sp>
    <dsp:sp modelId="{8E693022-B1BA-4C48-92AE-0659938086D9}">
      <dsp:nvSpPr>
        <dsp:cNvPr id="0" name=""/>
        <dsp:cNvSpPr/>
      </dsp:nvSpPr>
      <dsp:spPr>
        <a:xfrm>
          <a:off x="2759373" y="0"/>
          <a:ext cx="2661786" cy="2259905"/>
        </a:xfrm>
        <a:prstGeom prst="roundRect">
          <a:avLst>
            <a:gd name="adj" fmla="val 5000"/>
          </a:avLst>
        </a:prstGeom>
        <a:solidFill>
          <a:srgbClr val="F6CAD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1435" rIns="66675" bIns="0" numCol="1" spcCol="1270" anchor="t" anchorCtr="0">
          <a:noAutofit/>
        </a:bodyPr>
        <a:lstStyle/>
        <a:p>
          <a:pPr marL="0" lvl="0" indent="0" algn="ctr" defTabSz="666750">
            <a:lnSpc>
              <a:spcPct val="90000"/>
            </a:lnSpc>
            <a:spcBef>
              <a:spcPct val="0"/>
            </a:spcBef>
            <a:spcAft>
              <a:spcPct val="35000"/>
            </a:spcAft>
            <a:buNone/>
          </a:pPr>
          <a:r>
            <a:rPr lang="en-US" sz="1500" kern="1200">
              <a:solidFill>
                <a:srgbClr val="00B050"/>
              </a:solidFill>
            </a:rPr>
            <a:t> </a:t>
          </a:r>
          <a:r>
            <a:rPr lang="en-US" sz="2000" b="1" kern="1200">
              <a:solidFill>
                <a:srgbClr val="BB1E41"/>
              </a:solidFill>
            </a:rPr>
            <a:t>2022</a:t>
          </a:r>
        </a:p>
      </dsp:txBody>
      <dsp:txXfrm rot="16200000">
        <a:off x="2098991" y="660382"/>
        <a:ext cx="1853122" cy="532357"/>
      </dsp:txXfrm>
    </dsp:sp>
    <dsp:sp modelId="{342A5C60-0907-49C6-8F26-42AA46AD6A6C}">
      <dsp:nvSpPr>
        <dsp:cNvPr id="0" name=""/>
        <dsp:cNvSpPr/>
      </dsp:nvSpPr>
      <dsp:spPr>
        <a:xfrm rot="5400000">
          <a:off x="2606688" y="1736968"/>
          <a:ext cx="331989" cy="399267"/>
        </a:xfrm>
        <a:prstGeom prst="flowChartExtra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1A91A19-9813-458A-9EFB-A664BF89EA83}">
      <dsp:nvSpPr>
        <dsp:cNvPr id="0" name=""/>
        <dsp:cNvSpPr/>
      </dsp:nvSpPr>
      <dsp:spPr>
        <a:xfrm>
          <a:off x="3291730" y="0"/>
          <a:ext cx="1983030" cy="225990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1148" rIns="0" bIns="0" numCol="1" spcCol="1270" anchor="t" anchorCtr="0">
          <a:noAutofit/>
        </a:bodyPr>
        <a:lstStyle/>
        <a:p>
          <a:pPr marL="0" lvl="0" indent="0" algn="l" defTabSz="577850">
            <a:lnSpc>
              <a:spcPct val="90000"/>
            </a:lnSpc>
            <a:spcBef>
              <a:spcPct val="0"/>
            </a:spcBef>
            <a:spcAft>
              <a:spcPct val="35000"/>
            </a:spcAft>
            <a:buNone/>
          </a:pPr>
          <a:r>
            <a:rPr lang="en-US" sz="1300" b="0" kern="1200">
              <a:solidFill>
                <a:schemeClr val="tx1"/>
              </a:solidFill>
              <a:latin typeface="Avenir LT Pro 65 Medium" panose="020B0603020203020204" pitchFamily="34" charset="0"/>
            </a:rPr>
            <a:t>Quality Improvement in serious illness and at end of life</a:t>
          </a:r>
        </a:p>
        <a:p>
          <a:pPr marL="0" lvl="0" indent="0" algn="l" defTabSz="577850">
            <a:lnSpc>
              <a:spcPct val="90000"/>
            </a:lnSpc>
            <a:spcBef>
              <a:spcPct val="0"/>
            </a:spcBef>
            <a:spcAft>
              <a:spcPct val="35000"/>
            </a:spcAft>
            <a:buNone/>
          </a:pPr>
          <a:r>
            <a:rPr lang="en-US" sz="1300" kern="1200">
              <a:solidFill>
                <a:schemeClr val="tx1"/>
              </a:solidFill>
              <a:latin typeface="Avenir Next LT Pro" panose="020B0504020202020204" pitchFamily="34" charset="0"/>
            </a:rPr>
            <a:t>Topic Examples:</a:t>
          </a:r>
        </a:p>
        <a:p>
          <a:pPr marL="57150" lvl="1" indent="-57150" algn="l" defTabSz="511175">
            <a:lnSpc>
              <a:spcPct val="90000"/>
            </a:lnSpc>
            <a:spcBef>
              <a:spcPct val="0"/>
            </a:spcBef>
            <a:spcAft>
              <a:spcPct val="15000"/>
            </a:spcAft>
            <a:buChar char="•"/>
          </a:pPr>
          <a:r>
            <a:rPr lang="en-US" sz="1150" kern="1200">
              <a:solidFill>
                <a:schemeClr val="tx1"/>
              </a:solidFill>
              <a:latin typeface="Avenir Next LT Pro" panose="020B0504020202020204" pitchFamily="34" charset="0"/>
            </a:rPr>
            <a:t> Music Therapy in Pediatrics</a:t>
          </a:r>
        </a:p>
        <a:p>
          <a:pPr marL="57150" lvl="1" indent="-57150" algn="l" defTabSz="511175">
            <a:lnSpc>
              <a:spcPct val="90000"/>
            </a:lnSpc>
            <a:spcBef>
              <a:spcPct val="0"/>
            </a:spcBef>
            <a:spcAft>
              <a:spcPct val="15000"/>
            </a:spcAft>
            <a:buChar char="•"/>
          </a:pPr>
          <a:r>
            <a:rPr lang="en-US" sz="1150" kern="1200">
              <a:solidFill>
                <a:schemeClr val="tx1"/>
              </a:solidFill>
              <a:latin typeface="Avenir Next LT Pro" panose="020B0504020202020204" pitchFamily="34" charset="0"/>
            </a:rPr>
            <a:t> Voluntary Stopping of   Eating and Drinking</a:t>
          </a:r>
        </a:p>
        <a:p>
          <a:pPr marL="57150" lvl="1" indent="-57150" algn="l" defTabSz="511175">
            <a:lnSpc>
              <a:spcPct val="90000"/>
            </a:lnSpc>
            <a:spcBef>
              <a:spcPct val="0"/>
            </a:spcBef>
            <a:spcAft>
              <a:spcPct val="15000"/>
            </a:spcAft>
            <a:buChar char="•"/>
          </a:pPr>
          <a:r>
            <a:rPr lang="en-US" sz="1150" kern="1200">
              <a:solidFill>
                <a:schemeClr val="tx1"/>
              </a:solidFill>
              <a:latin typeface="Avenir Next LT Pro" panose="020B0504020202020204" pitchFamily="34" charset="0"/>
            </a:rPr>
            <a:t> Age Friendly Health Systems</a:t>
          </a:r>
        </a:p>
      </dsp:txBody>
      <dsp:txXfrm>
        <a:off x="3291730" y="0"/>
        <a:ext cx="1983030" cy="2259905"/>
      </dsp:txXfrm>
    </dsp:sp>
    <dsp:sp modelId="{3E77738F-FAF7-45D6-BCEC-097AFFFE3B01}">
      <dsp:nvSpPr>
        <dsp:cNvPr id="0" name=""/>
        <dsp:cNvSpPr/>
      </dsp:nvSpPr>
      <dsp:spPr>
        <a:xfrm>
          <a:off x="5514322" y="0"/>
          <a:ext cx="2661786" cy="2259905"/>
        </a:xfrm>
        <a:prstGeom prst="roundRect">
          <a:avLst>
            <a:gd name="adj" fmla="val 5000"/>
          </a:avLst>
        </a:prstGeom>
        <a:solidFill>
          <a:srgbClr val="F6CAD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8580" rIns="88900" bIns="0" numCol="1" spcCol="1270" anchor="t" anchorCtr="0">
          <a:noAutofit/>
        </a:bodyPr>
        <a:lstStyle/>
        <a:p>
          <a:pPr marL="0" lvl="0" indent="0" algn="ctr" defTabSz="889000">
            <a:lnSpc>
              <a:spcPct val="90000"/>
            </a:lnSpc>
            <a:spcBef>
              <a:spcPct val="0"/>
            </a:spcBef>
            <a:spcAft>
              <a:spcPct val="35000"/>
            </a:spcAft>
            <a:buNone/>
          </a:pPr>
          <a:r>
            <a:rPr lang="en-US" sz="2000" b="1" kern="1200">
              <a:solidFill>
                <a:srgbClr val="BB1E41"/>
              </a:solidFill>
            </a:rPr>
            <a:t>2023</a:t>
          </a:r>
        </a:p>
      </dsp:txBody>
      <dsp:txXfrm rot="16200000">
        <a:off x="4853939" y="660382"/>
        <a:ext cx="1853122" cy="532357"/>
      </dsp:txXfrm>
    </dsp:sp>
    <dsp:sp modelId="{3F125DD4-3AF4-47C6-83B1-1DD4145A28B5}">
      <dsp:nvSpPr>
        <dsp:cNvPr id="0" name=""/>
        <dsp:cNvSpPr/>
      </dsp:nvSpPr>
      <dsp:spPr>
        <a:xfrm rot="5400000">
          <a:off x="5361636" y="1736968"/>
          <a:ext cx="331989" cy="399267"/>
        </a:xfrm>
        <a:prstGeom prst="flowChartExtra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B535E94-BFEF-451E-9F2D-35420F8E9C20}">
      <dsp:nvSpPr>
        <dsp:cNvPr id="0" name=""/>
        <dsp:cNvSpPr/>
      </dsp:nvSpPr>
      <dsp:spPr>
        <a:xfrm>
          <a:off x="6046679" y="0"/>
          <a:ext cx="1983030" cy="225990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1148" rIns="0" bIns="0" numCol="1" spcCol="1270" anchor="t" anchorCtr="0">
          <a:noAutofit/>
        </a:bodyPr>
        <a:lstStyle/>
        <a:p>
          <a:pPr marL="0" lvl="0" indent="0" algn="l" defTabSz="577850">
            <a:lnSpc>
              <a:spcPct val="90000"/>
            </a:lnSpc>
            <a:spcBef>
              <a:spcPct val="0"/>
            </a:spcBef>
            <a:spcAft>
              <a:spcPct val="35000"/>
            </a:spcAft>
            <a:buNone/>
          </a:pPr>
          <a:r>
            <a:rPr lang="en-US" sz="1300" b="0" kern="1200">
              <a:solidFill>
                <a:schemeClr val="tx1"/>
              </a:solidFill>
              <a:latin typeface="Avenir LT Pro 65 Medium" panose="020B0603020203020204" pitchFamily="34" charset="0"/>
            </a:rPr>
            <a:t>Equity And Access in palliative care and hospice</a:t>
          </a:r>
        </a:p>
        <a:p>
          <a:pPr marL="0" lvl="0" indent="0" algn="l" defTabSz="577850">
            <a:lnSpc>
              <a:spcPct val="90000"/>
            </a:lnSpc>
            <a:spcBef>
              <a:spcPct val="0"/>
            </a:spcBef>
            <a:spcAft>
              <a:spcPct val="35000"/>
            </a:spcAft>
            <a:buNone/>
          </a:pPr>
          <a:r>
            <a:rPr lang="en-US" sz="1300" b="0" kern="1200">
              <a:solidFill>
                <a:schemeClr val="tx1"/>
              </a:solidFill>
              <a:latin typeface="Avenir Next LT Pro" panose="020B0504020202020204" pitchFamily="34" charset="0"/>
            </a:rPr>
            <a:t>DEIB Certificate Program</a:t>
          </a:r>
        </a:p>
        <a:p>
          <a:pPr marL="0" lvl="0" indent="0" algn="l" defTabSz="577850">
            <a:lnSpc>
              <a:spcPct val="90000"/>
            </a:lnSpc>
            <a:spcBef>
              <a:spcPct val="0"/>
            </a:spcBef>
            <a:spcAft>
              <a:spcPct val="35000"/>
            </a:spcAft>
            <a:buNone/>
          </a:pPr>
          <a:r>
            <a:rPr lang="en-US" sz="1300" b="0" kern="1200">
              <a:solidFill>
                <a:schemeClr val="tx1"/>
              </a:solidFill>
              <a:latin typeface="Avenir Next LT Pro" panose="020B0504020202020204" pitchFamily="34" charset="0"/>
            </a:rPr>
            <a:t>Topic Examples:</a:t>
          </a:r>
        </a:p>
        <a:p>
          <a:pPr marL="57150" lvl="1" indent="-57150" algn="l" defTabSz="511175">
            <a:lnSpc>
              <a:spcPct val="90000"/>
            </a:lnSpc>
            <a:spcBef>
              <a:spcPct val="0"/>
            </a:spcBef>
            <a:spcAft>
              <a:spcPct val="15000"/>
            </a:spcAft>
            <a:buChar char="•"/>
          </a:pPr>
          <a:r>
            <a:rPr lang="en-US" sz="1150" b="0" kern="1200">
              <a:solidFill>
                <a:schemeClr val="tx1"/>
              </a:solidFill>
              <a:latin typeface="Avenir Next LT Pro" panose="020B0504020202020204" pitchFamily="34" charset="0"/>
            </a:rPr>
            <a:t> Implicit Bias</a:t>
          </a:r>
        </a:p>
        <a:p>
          <a:pPr marL="57150" lvl="1" indent="-57150" algn="l" defTabSz="511175">
            <a:lnSpc>
              <a:spcPct val="90000"/>
            </a:lnSpc>
            <a:spcBef>
              <a:spcPct val="0"/>
            </a:spcBef>
            <a:spcAft>
              <a:spcPct val="15000"/>
            </a:spcAft>
            <a:buChar char="•"/>
          </a:pPr>
          <a:r>
            <a:rPr lang="en-US" sz="1150" b="0" kern="1200">
              <a:solidFill>
                <a:schemeClr val="tx1"/>
              </a:solidFill>
              <a:latin typeface="Avenir Next LT Pro" panose="020B0504020202020204" pitchFamily="34" charset="0"/>
            </a:rPr>
            <a:t> Caring for the hard of hearing community</a:t>
          </a:r>
        </a:p>
        <a:p>
          <a:pPr marL="57150" lvl="1" indent="-57150" algn="l" defTabSz="511175">
            <a:lnSpc>
              <a:spcPct val="90000"/>
            </a:lnSpc>
            <a:spcBef>
              <a:spcPct val="0"/>
            </a:spcBef>
            <a:spcAft>
              <a:spcPct val="15000"/>
            </a:spcAft>
            <a:buChar char="•"/>
          </a:pPr>
          <a:r>
            <a:rPr lang="en-US" sz="1150" b="0" kern="1200">
              <a:solidFill>
                <a:schemeClr val="tx1"/>
              </a:solidFill>
              <a:latin typeface="Avenir Next LT Pro" panose="020B0504020202020204" pitchFamily="34" charset="0"/>
            </a:rPr>
            <a:t> Culturally-Responsive Trauma Informed Care</a:t>
          </a:r>
        </a:p>
      </dsp:txBody>
      <dsp:txXfrm>
        <a:off x="6046679" y="0"/>
        <a:ext cx="1983030" cy="2259905"/>
      </dsp:txXfrm>
    </dsp:sp>
    <dsp:sp modelId="{756F6FAD-78B4-48B2-9A08-E1087C5CC835}">
      <dsp:nvSpPr>
        <dsp:cNvPr id="0" name=""/>
        <dsp:cNvSpPr/>
      </dsp:nvSpPr>
      <dsp:spPr>
        <a:xfrm>
          <a:off x="8269270" y="0"/>
          <a:ext cx="2661786" cy="2259905"/>
        </a:xfrm>
        <a:prstGeom prst="roundRect">
          <a:avLst>
            <a:gd name="adj" fmla="val 5000"/>
          </a:avLst>
        </a:prstGeom>
        <a:solidFill>
          <a:srgbClr val="F6CAD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8580" rIns="88900" bIns="0" numCol="1" spcCol="1270" anchor="t" anchorCtr="0">
          <a:noAutofit/>
        </a:bodyPr>
        <a:lstStyle/>
        <a:p>
          <a:pPr marL="0" lvl="0" indent="0" algn="ctr" defTabSz="889000">
            <a:lnSpc>
              <a:spcPct val="90000"/>
            </a:lnSpc>
            <a:spcBef>
              <a:spcPct val="0"/>
            </a:spcBef>
            <a:spcAft>
              <a:spcPct val="35000"/>
            </a:spcAft>
            <a:buNone/>
          </a:pPr>
          <a:r>
            <a:rPr lang="en-US" sz="2000" b="1" kern="1200">
              <a:solidFill>
                <a:srgbClr val="BB1E41"/>
              </a:solidFill>
            </a:rPr>
            <a:t>2024</a:t>
          </a:r>
        </a:p>
      </dsp:txBody>
      <dsp:txXfrm rot="16200000">
        <a:off x="7608888" y="660382"/>
        <a:ext cx="1853122" cy="532357"/>
      </dsp:txXfrm>
    </dsp:sp>
    <dsp:sp modelId="{95A3E7C8-EF3D-4B23-A778-5077799F176A}">
      <dsp:nvSpPr>
        <dsp:cNvPr id="0" name=""/>
        <dsp:cNvSpPr/>
      </dsp:nvSpPr>
      <dsp:spPr>
        <a:xfrm rot="5400000">
          <a:off x="8116585" y="1736968"/>
          <a:ext cx="331989" cy="399267"/>
        </a:xfrm>
        <a:prstGeom prst="flowChartExtra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E3C11C7-CDF0-4C55-A628-9E475C0740B8}">
      <dsp:nvSpPr>
        <dsp:cNvPr id="0" name=""/>
        <dsp:cNvSpPr/>
      </dsp:nvSpPr>
      <dsp:spPr>
        <a:xfrm>
          <a:off x="8801627" y="0"/>
          <a:ext cx="1983030" cy="225990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1148" rIns="0" bIns="0" numCol="1" spcCol="1270" anchor="t" anchorCtr="0">
          <a:noAutofit/>
        </a:bodyPr>
        <a:lstStyle/>
        <a:p>
          <a:pPr marL="0" lvl="0" indent="0" algn="l" defTabSz="577850">
            <a:lnSpc>
              <a:spcPct val="90000"/>
            </a:lnSpc>
            <a:spcBef>
              <a:spcPct val="0"/>
            </a:spcBef>
            <a:spcAft>
              <a:spcPct val="35000"/>
            </a:spcAft>
            <a:buNone/>
          </a:pPr>
          <a:r>
            <a:rPr lang="en-US" sz="1300" b="0" kern="1200">
              <a:solidFill>
                <a:schemeClr val="tx1"/>
              </a:solidFill>
              <a:latin typeface="Avenir LT Pro 65 Medium" panose="020B0603020203020204" pitchFamily="34" charset="0"/>
            </a:rPr>
            <a:t>Targeted Focus:</a:t>
          </a:r>
        </a:p>
        <a:p>
          <a:pPr marL="0" lvl="0" indent="0" algn="l" defTabSz="577850">
            <a:lnSpc>
              <a:spcPct val="90000"/>
            </a:lnSpc>
            <a:spcBef>
              <a:spcPct val="0"/>
            </a:spcBef>
            <a:spcAft>
              <a:spcPct val="35000"/>
            </a:spcAft>
            <a:buNone/>
          </a:pPr>
          <a:r>
            <a:rPr lang="en-US" sz="1300" b="0" kern="1200">
              <a:solidFill>
                <a:schemeClr val="tx1"/>
              </a:solidFill>
              <a:latin typeface="Avenir Next LT Pro" panose="020B0504020202020204" pitchFamily="34" charset="0"/>
            </a:rPr>
            <a:t>1. Best Practices in Dementia Care</a:t>
          </a:r>
        </a:p>
        <a:p>
          <a:pPr marL="57150" lvl="1" indent="-57150" algn="l" defTabSz="511175">
            <a:lnSpc>
              <a:spcPct val="90000"/>
            </a:lnSpc>
            <a:spcBef>
              <a:spcPct val="0"/>
            </a:spcBef>
            <a:spcAft>
              <a:spcPct val="15000"/>
            </a:spcAft>
            <a:buChar char="•"/>
          </a:pPr>
          <a:r>
            <a:rPr lang="en-US" sz="1150" b="0" kern="1200">
              <a:solidFill>
                <a:schemeClr val="tx1"/>
              </a:solidFill>
              <a:latin typeface="Avenir Next LT Pro" panose="020B0504020202020204" pitchFamily="34" charset="0"/>
            </a:rPr>
            <a:t> For Patients</a:t>
          </a:r>
        </a:p>
        <a:p>
          <a:pPr marL="57150" lvl="1" indent="-57150" algn="l" defTabSz="511175">
            <a:lnSpc>
              <a:spcPct val="90000"/>
            </a:lnSpc>
            <a:spcBef>
              <a:spcPct val="0"/>
            </a:spcBef>
            <a:spcAft>
              <a:spcPct val="15000"/>
            </a:spcAft>
            <a:buChar char="•"/>
          </a:pPr>
          <a:r>
            <a:rPr lang="en-US" sz="1150" b="0" kern="1200">
              <a:solidFill>
                <a:schemeClr val="tx1"/>
              </a:solidFill>
              <a:latin typeface="Avenir Next LT Pro" panose="020B0504020202020204" pitchFamily="34" charset="0"/>
            </a:rPr>
            <a:t> For Caregivers</a:t>
          </a:r>
          <a:br>
            <a:rPr lang="en-US" sz="1150" b="0" kern="1200">
              <a:solidFill>
                <a:schemeClr val="tx1"/>
              </a:solidFill>
              <a:latin typeface="Avenir Next LT Pro" panose="020B0504020202020204" pitchFamily="34" charset="0"/>
            </a:rPr>
          </a:br>
          <a:endParaRPr lang="en-US" sz="1150" b="0" kern="1200">
            <a:solidFill>
              <a:schemeClr val="tx1"/>
            </a:solidFill>
            <a:latin typeface="Avenir Next LT Pro" panose="020B0504020202020204" pitchFamily="34" charset="0"/>
          </a:endParaRPr>
        </a:p>
        <a:p>
          <a:pPr marL="0" lvl="0" indent="0" algn="l" defTabSz="577850">
            <a:lnSpc>
              <a:spcPct val="90000"/>
            </a:lnSpc>
            <a:spcBef>
              <a:spcPct val="0"/>
            </a:spcBef>
            <a:spcAft>
              <a:spcPct val="35000"/>
            </a:spcAft>
            <a:buNone/>
          </a:pPr>
          <a:r>
            <a:rPr lang="en-US" sz="1300" b="0" kern="1200">
              <a:solidFill>
                <a:schemeClr val="tx1"/>
              </a:solidFill>
              <a:latin typeface="Avenir Next LT Pro" panose="020B0504020202020204" pitchFamily="34" charset="0"/>
            </a:rPr>
            <a:t>2. Dilemmas in </a:t>
          </a:r>
          <a:br>
            <a:rPr lang="en-US" sz="1300" b="0" kern="1200">
              <a:solidFill>
                <a:schemeClr val="tx1"/>
              </a:solidFill>
              <a:latin typeface="Avenir Next LT Pro" panose="020B0504020202020204" pitchFamily="34" charset="0"/>
            </a:rPr>
          </a:br>
          <a:r>
            <a:rPr lang="en-US" sz="1300" b="0" kern="1200">
              <a:solidFill>
                <a:schemeClr val="tx1"/>
              </a:solidFill>
              <a:latin typeface="Avenir Next LT Pro" panose="020B0504020202020204" pitchFamily="34" charset="0"/>
            </a:rPr>
            <a:t>Equity and Ethics</a:t>
          </a:r>
        </a:p>
        <a:p>
          <a:pPr marL="57150" lvl="1" indent="-57150" algn="l" defTabSz="444500">
            <a:lnSpc>
              <a:spcPct val="90000"/>
            </a:lnSpc>
            <a:spcBef>
              <a:spcPct val="0"/>
            </a:spcBef>
            <a:spcAft>
              <a:spcPct val="15000"/>
            </a:spcAft>
            <a:buChar char="•"/>
          </a:pPr>
          <a:r>
            <a:rPr lang="en-US" sz="1000" b="0" kern="1200">
              <a:solidFill>
                <a:schemeClr val="tx1"/>
              </a:solidFill>
              <a:latin typeface="Avenir Next LT Pro" panose="020B0504020202020204" pitchFamily="34" charset="0"/>
            </a:rPr>
            <a:t> </a:t>
          </a:r>
          <a:r>
            <a:rPr lang="en-US" sz="1150" b="0" kern="1200">
              <a:solidFill>
                <a:schemeClr val="tx1"/>
              </a:solidFill>
              <a:latin typeface="Avenir Next LT Pro" panose="020B0504020202020204" pitchFamily="34" charset="0"/>
            </a:rPr>
            <a:t>Appointed Guardianship</a:t>
          </a:r>
        </a:p>
        <a:p>
          <a:pPr marL="57150" lvl="1" indent="-57150" algn="l" defTabSz="511175">
            <a:lnSpc>
              <a:spcPct val="90000"/>
            </a:lnSpc>
            <a:spcBef>
              <a:spcPct val="0"/>
            </a:spcBef>
            <a:spcAft>
              <a:spcPct val="15000"/>
            </a:spcAft>
            <a:buChar char="•"/>
          </a:pPr>
          <a:r>
            <a:rPr lang="en-US" sz="1150" b="0" kern="1200">
              <a:solidFill>
                <a:schemeClr val="tx1"/>
              </a:solidFill>
              <a:latin typeface="Avenir Next LT Pro" panose="020B0504020202020204" pitchFamily="34" charset="0"/>
            </a:rPr>
            <a:t> Ethically equitable care in pediatrics</a:t>
          </a:r>
        </a:p>
        <a:p>
          <a:pPr marL="57150" lvl="1" indent="-57150" algn="l" defTabSz="511175">
            <a:lnSpc>
              <a:spcPct val="90000"/>
            </a:lnSpc>
            <a:spcBef>
              <a:spcPct val="0"/>
            </a:spcBef>
            <a:spcAft>
              <a:spcPct val="15000"/>
            </a:spcAft>
            <a:buChar char="•"/>
          </a:pPr>
          <a:endParaRPr lang="en-US" sz="1000" b="0" kern="1200"/>
        </a:p>
      </dsp:txBody>
      <dsp:txXfrm>
        <a:off x="8801627" y="0"/>
        <a:ext cx="1983030" cy="22599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A9A825-99B5-4E38-831B-E714300D5EAD}">
      <dsp:nvSpPr>
        <dsp:cNvPr id="0" name=""/>
        <dsp:cNvSpPr/>
      </dsp:nvSpPr>
      <dsp:spPr>
        <a:xfrm>
          <a:off x="0" y="3667724"/>
          <a:ext cx="10706100" cy="80240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a:latin typeface="Avenir Next LT Pro" panose="020B0504020202020204" pitchFamily="34" charset="0"/>
            </a:rPr>
            <a:t>Key Takeaways</a:t>
          </a:r>
        </a:p>
      </dsp:txBody>
      <dsp:txXfrm>
        <a:off x="0" y="3667724"/>
        <a:ext cx="10706100" cy="433300"/>
      </dsp:txXfrm>
    </dsp:sp>
    <dsp:sp modelId="{FA438134-EC0C-430C-8FF9-24D5D1FCB9C4}">
      <dsp:nvSpPr>
        <dsp:cNvPr id="0" name=""/>
        <dsp:cNvSpPr/>
      </dsp:nvSpPr>
      <dsp:spPr>
        <a:xfrm>
          <a:off x="5227" y="4084976"/>
          <a:ext cx="1782607" cy="36910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US" sz="1100" kern="1200">
              <a:latin typeface="Avenir Next LT Pro" panose="020B0504020202020204" pitchFamily="34" charset="0"/>
            </a:rPr>
            <a:t>Thought Items</a:t>
          </a:r>
        </a:p>
      </dsp:txBody>
      <dsp:txXfrm>
        <a:off x="5227" y="4084976"/>
        <a:ext cx="1782607" cy="369107"/>
      </dsp:txXfrm>
    </dsp:sp>
    <dsp:sp modelId="{A3DE1005-E84A-4335-8C72-6240D16CA6E4}">
      <dsp:nvSpPr>
        <dsp:cNvPr id="0" name=""/>
        <dsp:cNvSpPr/>
      </dsp:nvSpPr>
      <dsp:spPr>
        <a:xfrm>
          <a:off x="1787835" y="4084976"/>
          <a:ext cx="1782607" cy="36910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US" sz="1100" kern="1200">
              <a:latin typeface="Avenir Next LT Pro" panose="020B0504020202020204" pitchFamily="34" charset="0"/>
            </a:rPr>
            <a:t>Actionable</a:t>
          </a:r>
        </a:p>
      </dsp:txBody>
      <dsp:txXfrm>
        <a:off x="1787835" y="4084976"/>
        <a:ext cx="1782607" cy="369107"/>
      </dsp:txXfrm>
    </dsp:sp>
    <dsp:sp modelId="{FAEDDBD5-C17A-42E3-BC83-9A556DEBB28B}">
      <dsp:nvSpPr>
        <dsp:cNvPr id="0" name=""/>
        <dsp:cNvSpPr/>
      </dsp:nvSpPr>
      <dsp:spPr>
        <a:xfrm>
          <a:off x="3570442" y="4084976"/>
          <a:ext cx="1782607" cy="36910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US" sz="1100" kern="1200">
              <a:latin typeface="Avenir Next LT Pro" panose="020B0504020202020204" pitchFamily="34" charset="0"/>
            </a:rPr>
            <a:t>Evidence Based References</a:t>
          </a:r>
        </a:p>
      </dsp:txBody>
      <dsp:txXfrm>
        <a:off x="3570442" y="4084976"/>
        <a:ext cx="1782607" cy="369107"/>
      </dsp:txXfrm>
    </dsp:sp>
    <dsp:sp modelId="{20D076FC-A6ED-4B97-AC58-F554A131F3FD}">
      <dsp:nvSpPr>
        <dsp:cNvPr id="0" name=""/>
        <dsp:cNvSpPr/>
      </dsp:nvSpPr>
      <dsp:spPr>
        <a:xfrm>
          <a:off x="5353050" y="4084976"/>
          <a:ext cx="1782607" cy="36910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US" sz="1100" kern="1200">
              <a:latin typeface="Avenir Next LT Pro" panose="020B0504020202020204" pitchFamily="34" charset="0"/>
            </a:rPr>
            <a:t>Real-time/ Live</a:t>
          </a:r>
        </a:p>
      </dsp:txBody>
      <dsp:txXfrm>
        <a:off x="5353050" y="4084976"/>
        <a:ext cx="1782607" cy="369107"/>
      </dsp:txXfrm>
    </dsp:sp>
    <dsp:sp modelId="{E24FAF7F-2604-43BF-A87B-F0E39C9DE64F}">
      <dsp:nvSpPr>
        <dsp:cNvPr id="0" name=""/>
        <dsp:cNvSpPr/>
      </dsp:nvSpPr>
      <dsp:spPr>
        <a:xfrm>
          <a:off x="7135657" y="4084976"/>
          <a:ext cx="1782607" cy="36910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US" sz="1100" kern="1200">
              <a:latin typeface="Avenir Next LT Pro" panose="020B0504020202020204" pitchFamily="34" charset="0"/>
            </a:rPr>
            <a:t>Conversations Starters</a:t>
          </a:r>
        </a:p>
      </dsp:txBody>
      <dsp:txXfrm>
        <a:off x="7135657" y="4084976"/>
        <a:ext cx="1782607" cy="369107"/>
      </dsp:txXfrm>
    </dsp:sp>
    <dsp:sp modelId="{360C0836-0E5E-4BF7-BAAC-EAA336474455}">
      <dsp:nvSpPr>
        <dsp:cNvPr id="0" name=""/>
        <dsp:cNvSpPr/>
      </dsp:nvSpPr>
      <dsp:spPr>
        <a:xfrm>
          <a:off x="8918264" y="4084976"/>
          <a:ext cx="1782607" cy="36910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US" sz="1100" kern="1200">
              <a:latin typeface="Avenir Next LT Pro" panose="020B0504020202020204" pitchFamily="34" charset="0"/>
            </a:rPr>
            <a:t>Participant Perspectives</a:t>
          </a:r>
        </a:p>
      </dsp:txBody>
      <dsp:txXfrm>
        <a:off x="8918264" y="4084976"/>
        <a:ext cx="1782607" cy="369107"/>
      </dsp:txXfrm>
    </dsp:sp>
    <dsp:sp modelId="{2F853F09-8B48-43D7-8ED5-527575072CDA}">
      <dsp:nvSpPr>
        <dsp:cNvPr id="0" name=""/>
        <dsp:cNvSpPr/>
      </dsp:nvSpPr>
      <dsp:spPr>
        <a:xfrm rot="10800000">
          <a:off x="0" y="2445656"/>
          <a:ext cx="10706100" cy="1234104"/>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a:latin typeface="Avenir Next LT Pro" panose="020B0504020202020204" pitchFamily="34" charset="0"/>
            </a:rPr>
            <a:t>Post Session</a:t>
          </a:r>
        </a:p>
      </dsp:txBody>
      <dsp:txXfrm rot="-10800000">
        <a:off x="0" y="2445656"/>
        <a:ext cx="10706100" cy="433170"/>
      </dsp:txXfrm>
    </dsp:sp>
    <dsp:sp modelId="{11300252-C5EC-4A7C-ABFF-FD4B4B933736}">
      <dsp:nvSpPr>
        <dsp:cNvPr id="0" name=""/>
        <dsp:cNvSpPr/>
      </dsp:nvSpPr>
      <dsp:spPr>
        <a:xfrm>
          <a:off x="1306" y="2878826"/>
          <a:ext cx="2140697" cy="36899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US" sz="1100" kern="1200">
              <a:latin typeface="Avenir Next LT Pro" panose="020B0504020202020204" pitchFamily="34" charset="0"/>
            </a:rPr>
            <a:t>Evaluation Links</a:t>
          </a:r>
        </a:p>
      </dsp:txBody>
      <dsp:txXfrm>
        <a:off x="1306" y="2878826"/>
        <a:ext cx="2140697" cy="368997"/>
      </dsp:txXfrm>
    </dsp:sp>
    <dsp:sp modelId="{3854A6F1-83A6-40EE-9A55-A96E5A93810B}">
      <dsp:nvSpPr>
        <dsp:cNvPr id="0" name=""/>
        <dsp:cNvSpPr/>
      </dsp:nvSpPr>
      <dsp:spPr>
        <a:xfrm>
          <a:off x="2142004" y="2878826"/>
          <a:ext cx="2140697" cy="36899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US" sz="1100" kern="1200">
              <a:latin typeface="Avenir Next LT Pro" panose="020B0504020202020204" pitchFamily="34" charset="0"/>
            </a:rPr>
            <a:t>Session Slides</a:t>
          </a:r>
        </a:p>
      </dsp:txBody>
      <dsp:txXfrm>
        <a:off x="2142004" y="2878826"/>
        <a:ext cx="2140697" cy="368997"/>
      </dsp:txXfrm>
    </dsp:sp>
    <dsp:sp modelId="{E84C158A-06BA-42A7-A989-2522B556D221}">
      <dsp:nvSpPr>
        <dsp:cNvPr id="0" name=""/>
        <dsp:cNvSpPr/>
      </dsp:nvSpPr>
      <dsp:spPr>
        <a:xfrm>
          <a:off x="4282701" y="2878826"/>
          <a:ext cx="2140697" cy="36899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US" sz="1100" kern="1200">
              <a:latin typeface="Avenir Next LT Pro" panose="020B0504020202020204" pitchFamily="34" charset="0"/>
            </a:rPr>
            <a:t>Session Recordings</a:t>
          </a:r>
        </a:p>
      </dsp:txBody>
      <dsp:txXfrm>
        <a:off x="4282701" y="2878826"/>
        <a:ext cx="2140697" cy="368997"/>
      </dsp:txXfrm>
    </dsp:sp>
    <dsp:sp modelId="{FDF19FE3-BCA4-4E4F-8140-0F7478083526}">
      <dsp:nvSpPr>
        <dsp:cNvPr id="0" name=""/>
        <dsp:cNvSpPr/>
      </dsp:nvSpPr>
      <dsp:spPr>
        <a:xfrm>
          <a:off x="6423398" y="2878826"/>
          <a:ext cx="2140697" cy="36899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US" sz="1100" kern="1200">
              <a:latin typeface="Avenir Next LT Pro" panose="020B0504020202020204" pitchFamily="34" charset="0"/>
            </a:rPr>
            <a:t>Key Takeaways</a:t>
          </a:r>
        </a:p>
      </dsp:txBody>
      <dsp:txXfrm>
        <a:off x="6423398" y="2878826"/>
        <a:ext cx="2140697" cy="368997"/>
      </dsp:txXfrm>
    </dsp:sp>
    <dsp:sp modelId="{F9F7A59C-F98D-462E-908F-38DE63AD6C1C}">
      <dsp:nvSpPr>
        <dsp:cNvPr id="0" name=""/>
        <dsp:cNvSpPr/>
      </dsp:nvSpPr>
      <dsp:spPr>
        <a:xfrm>
          <a:off x="8564095" y="2878826"/>
          <a:ext cx="2140697" cy="36899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US" sz="1100" kern="1200">
              <a:latin typeface="Avenir Next LT Pro" panose="020B0504020202020204" pitchFamily="34" charset="0"/>
            </a:rPr>
            <a:t>Knowledge Check / Quiz</a:t>
          </a:r>
        </a:p>
      </dsp:txBody>
      <dsp:txXfrm>
        <a:off x="8564095" y="2878826"/>
        <a:ext cx="2140697" cy="368997"/>
      </dsp:txXfrm>
    </dsp:sp>
    <dsp:sp modelId="{0C4933B0-5284-4774-AEBC-EFE16DA809E6}">
      <dsp:nvSpPr>
        <dsp:cNvPr id="0" name=""/>
        <dsp:cNvSpPr/>
      </dsp:nvSpPr>
      <dsp:spPr>
        <a:xfrm rot="10800000">
          <a:off x="0" y="1223588"/>
          <a:ext cx="10706100" cy="1234104"/>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a:latin typeface="Avenir Next LT Pro" panose="020B0504020202020204" pitchFamily="34" charset="0"/>
            </a:rPr>
            <a:t>The Process</a:t>
          </a:r>
        </a:p>
      </dsp:txBody>
      <dsp:txXfrm rot="-10800000">
        <a:off x="0" y="1223588"/>
        <a:ext cx="10706100" cy="433170"/>
      </dsp:txXfrm>
    </dsp:sp>
    <dsp:sp modelId="{3C3B84D4-D4E8-43B3-A445-CAB9DCEB2FDA}">
      <dsp:nvSpPr>
        <dsp:cNvPr id="0" name=""/>
        <dsp:cNvSpPr/>
      </dsp:nvSpPr>
      <dsp:spPr>
        <a:xfrm>
          <a:off x="5227" y="1656758"/>
          <a:ext cx="1782607" cy="36899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US" sz="1100" kern="1200">
              <a:latin typeface="Avenir Next LT Pro" panose="020B0504020202020204" pitchFamily="34" charset="0"/>
            </a:rPr>
            <a:t>Case Recruitment</a:t>
          </a:r>
        </a:p>
      </dsp:txBody>
      <dsp:txXfrm>
        <a:off x="5227" y="1656758"/>
        <a:ext cx="1782607" cy="368997"/>
      </dsp:txXfrm>
    </dsp:sp>
    <dsp:sp modelId="{2606F8EE-1FB4-43A5-86F6-DB1412AFEA82}">
      <dsp:nvSpPr>
        <dsp:cNvPr id="0" name=""/>
        <dsp:cNvSpPr/>
      </dsp:nvSpPr>
      <dsp:spPr>
        <a:xfrm>
          <a:off x="1787835" y="1656758"/>
          <a:ext cx="1782607" cy="36899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US" sz="1100" kern="1200">
              <a:latin typeface="Avenir Next LT Pro" panose="020B0504020202020204" pitchFamily="34" charset="0"/>
            </a:rPr>
            <a:t>Faculty Recruitment</a:t>
          </a:r>
        </a:p>
      </dsp:txBody>
      <dsp:txXfrm>
        <a:off x="1787835" y="1656758"/>
        <a:ext cx="1782607" cy="368997"/>
      </dsp:txXfrm>
    </dsp:sp>
    <dsp:sp modelId="{73406A4B-BCB1-4BE4-84C9-08841DFAD673}">
      <dsp:nvSpPr>
        <dsp:cNvPr id="0" name=""/>
        <dsp:cNvSpPr/>
      </dsp:nvSpPr>
      <dsp:spPr>
        <a:xfrm>
          <a:off x="3570442" y="1656758"/>
          <a:ext cx="1782607" cy="36899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US" sz="1100" kern="1200">
              <a:latin typeface="Avenir Next LT Pro" panose="020B0504020202020204" pitchFamily="34" charset="0"/>
            </a:rPr>
            <a:t>Content and marketing coordination</a:t>
          </a:r>
        </a:p>
      </dsp:txBody>
      <dsp:txXfrm>
        <a:off x="3570442" y="1656758"/>
        <a:ext cx="1782607" cy="368997"/>
      </dsp:txXfrm>
    </dsp:sp>
    <dsp:sp modelId="{8911DAA2-72B6-4C0A-BD85-E3BC203B15BC}">
      <dsp:nvSpPr>
        <dsp:cNvPr id="0" name=""/>
        <dsp:cNvSpPr/>
      </dsp:nvSpPr>
      <dsp:spPr>
        <a:xfrm>
          <a:off x="5353050" y="1656758"/>
          <a:ext cx="1782607" cy="36899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US" sz="1100" kern="1200">
              <a:latin typeface="Avenir Next LT Pro" panose="020B0504020202020204" pitchFamily="34" charset="0"/>
            </a:rPr>
            <a:t>Session Facilitation</a:t>
          </a:r>
        </a:p>
      </dsp:txBody>
      <dsp:txXfrm>
        <a:off x="5353050" y="1656758"/>
        <a:ext cx="1782607" cy="368997"/>
      </dsp:txXfrm>
    </dsp:sp>
    <dsp:sp modelId="{BCBE4545-E56D-4761-92F6-B531DFE73929}">
      <dsp:nvSpPr>
        <dsp:cNvPr id="0" name=""/>
        <dsp:cNvSpPr/>
      </dsp:nvSpPr>
      <dsp:spPr>
        <a:xfrm>
          <a:off x="7135657" y="1656758"/>
          <a:ext cx="1782607" cy="36899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US" sz="1100" kern="1200">
              <a:latin typeface="Avenir Next LT Pro" panose="020B0504020202020204" pitchFamily="34" charset="0"/>
            </a:rPr>
            <a:t>Session Evaluation</a:t>
          </a:r>
        </a:p>
      </dsp:txBody>
      <dsp:txXfrm>
        <a:off x="7135657" y="1656758"/>
        <a:ext cx="1782607" cy="368997"/>
      </dsp:txXfrm>
    </dsp:sp>
    <dsp:sp modelId="{D3A7F315-C8ED-4E2C-A443-2FEBD23AD5BF}">
      <dsp:nvSpPr>
        <dsp:cNvPr id="0" name=""/>
        <dsp:cNvSpPr/>
      </dsp:nvSpPr>
      <dsp:spPr>
        <a:xfrm>
          <a:off x="8918264" y="1656758"/>
          <a:ext cx="1782607" cy="36899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US" sz="1100" kern="1200">
              <a:latin typeface="Avenir Next LT Pro" panose="020B0504020202020204" pitchFamily="34" charset="0"/>
            </a:rPr>
            <a:t>Data Entry</a:t>
          </a:r>
        </a:p>
      </dsp:txBody>
      <dsp:txXfrm>
        <a:off x="8918264" y="1656758"/>
        <a:ext cx="1782607" cy="368997"/>
      </dsp:txXfrm>
    </dsp:sp>
    <dsp:sp modelId="{5462AE61-D681-4F03-9EFA-AC7AAEE2EEAE}">
      <dsp:nvSpPr>
        <dsp:cNvPr id="0" name=""/>
        <dsp:cNvSpPr/>
      </dsp:nvSpPr>
      <dsp:spPr>
        <a:xfrm rot="10800000">
          <a:off x="0" y="1520"/>
          <a:ext cx="10706100" cy="1234104"/>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a:latin typeface="Avenir Next LT Pro" panose="020B0504020202020204" pitchFamily="34" charset="0"/>
            </a:rPr>
            <a:t>The Approach</a:t>
          </a:r>
        </a:p>
      </dsp:txBody>
      <dsp:txXfrm rot="-10800000">
        <a:off x="0" y="1520"/>
        <a:ext cx="10706100" cy="433170"/>
      </dsp:txXfrm>
    </dsp:sp>
    <dsp:sp modelId="{4EBE81B6-8133-4583-8D5E-97A30423D6CB}">
      <dsp:nvSpPr>
        <dsp:cNvPr id="0" name=""/>
        <dsp:cNvSpPr/>
      </dsp:nvSpPr>
      <dsp:spPr>
        <a:xfrm>
          <a:off x="1306" y="434690"/>
          <a:ext cx="2140697" cy="36899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US" sz="1100" kern="1200">
              <a:latin typeface="Avenir Next LT Pro" panose="020B0504020202020204" pitchFamily="34" charset="0"/>
            </a:rPr>
            <a:t>Tri-directional balance</a:t>
          </a:r>
        </a:p>
      </dsp:txBody>
      <dsp:txXfrm>
        <a:off x="1306" y="434690"/>
        <a:ext cx="2140697" cy="368997"/>
      </dsp:txXfrm>
    </dsp:sp>
    <dsp:sp modelId="{ACAFBEDE-06F3-4E90-B199-AE8B17450170}">
      <dsp:nvSpPr>
        <dsp:cNvPr id="0" name=""/>
        <dsp:cNvSpPr/>
      </dsp:nvSpPr>
      <dsp:spPr>
        <a:xfrm>
          <a:off x="2142004" y="434690"/>
          <a:ext cx="2140697" cy="36899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US" sz="1100" kern="1200">
              <a:latin typeface="Avenir Next LT Pro" panose="020B0504020202020204" pitchFamily="34" charset="0"/>
            </a:rPr>
            <a:t>Robust session topic selection</a:t>
          </a:r>
        </a:p>
      </dsp:txBody>
      <dsp:txXfrm>
        <a:off x="2142004" y="434690"/>
        <a:ext cx="2140697" cy="368997"/>
      </dsp:txXfrm>
    </dsp:sp>
    <dsp:sp modelId="{B0E11007-A5DB-4831-BDDF-EE38055CB7BC}">
      <dsp:nvSpPr>
        <dsp:cNvPr id="0" name=""/>
        <dsp:cNvSpPr/>
      </dsp:nvSpPr>
      <dsp:spPr>
        <a:xfrm>
          <a:off x="4282701" y="434690"/>
          <a:ext cx="2140697" cy="36899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US" sz="1100" kern="1200">
              <a:latin typeface="Avenir Next LT Pro" panose="020B0504020202020204" pitchFamily="34" charset="0"/>
            </a:rPr>
            <a:t>Real-life, de-identified case studies</a:t>
          </a:r>
        </a:p>
      </dsp:txBody>
      <dsp:txXfrm>
        <a:off x="4282701" y="434690"/>
        <a:ext cx="2140697" cy="368997"/>
      </dsp:txXfrm>
    </dsp:sp>
    <dsp:sp modelId="{67B51CA8-4DE7-4DD6-AC1E-F3F79B647A84}">
      <dsp:nvSpPr>
        <dsp:cNvPr id="0" name=""/>
        <dsp:cNvSpPr/>
      </dsp:nvSpPr>
      <dsp:spPr>
        <a:xfrm>
          <a:off x="6423398" y="434690"/>
          <a:ext cx="2140697" cy="36899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US" sz="1100" kern="1200">
              <a:latin typeface="Avenir Next LT Pro" panose="020B0504020202020204" pitchFamily="34" charset="0"/>
            </a:rPr>
            <a:t>All-teach, All-learn</a:t>
          </a:r>
        </a:p>
      </dsp:txBody>
      <dsp:txXfrm>
        <a:off x="6423398" y="434690"/>
        <a:ext cx="2140697" cy="368997"/>
      </dsp:txXfrm>
    </dsp:sp>
    <dsp:sp modelId="{6CB58655-AE3F-4976-ABB0-3524F9FFF73F}">
      <dsp:nvSpPr>
        <dsp:cNvPr id="0" name=""/>
        <dsp:cNvSpPr/>
      </dsp:nvSpPr>
      <dsp:spPr>
        <a:xfrm>
          <a:off x="8564095" y="434690"/>
          <a:ext cx="2140697" cy="36899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US" sz="1100" kern="1200">
              <a:latin typeface="Avenir Next LT Pro" panose="020B0504020202020204" pitchFamily="34" charset="0"/>
            </a:rPr>
            <a:t>Half of the session is dedicated to audience engagement</a:t>
          </a:r>
        </a:p>
      </dsp:txBody>
      <dsp:txXfrm>
        <a:off x="8564095" y="434690"/>
        <a:ext cx="2140697" cy="36899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1804"/>
          </a:xfrm>
          <a:prstGeom prst="rect">
            <a:avLst/>
          </a:prstGeom>
        </p:spPr>
        <p:txBody>
          <a:bodyPr vert="horz" lIns="92830" tIns="46415" rIns="92830" bIns="46415" rtlCol="0"/>
          <a:lstStyle>
            <a:lvl1pPr algn="l">
              <a:defRPr sz="1200"/>
            </a:lvl1pPr>
          </a:lstStyle>
          <a:p>
            <a:endParaRPr lang="en-CA"/>
          </a:p>
        </p:txBody>
      </p:sp>
      <p:sp>
        <p:nvSpPr>
          <p:cNvPr id="3" name="Date Placeholder 2"/>
          <p:cNvSpPr>
            <a:spLocks noGrp="1"/>
          </p:cNvSpPr>
          <p:nvPr>
            <p:ph type="dt" idx="1"/>
          </p:nvPr>
        </p:nvSpPr>
        <p:spPr>
          <a:xfrm>
            <a:off x="3970938" y="0"/>
            <a:ext cx="3037840" cy="461804"/>
          </a:xfrm>
          <a:prstGeom prst="rect">
            <a:avLst/>
          </a:prstGeom>
        </p:spPr>
        <p:txBody>
          <a:bodyPr vert="horz" lIns="92830" tIns="46415" rIns="92830" bIns="46415" rtlCol="0"/>
          <a:lstStyle>
            <a:lvl1pPr algn="r">
              <a:defRPr sz="1200"/>
            </a:lvl1pPr>
          </a:lstStyle>
          <a:p>
            <a:fld id="{DED066B0-960B-46BA-9756-C9D030A5108F}" type="datetimeFigureOut">
              <a:rPr lang="en-CA" smtClean="0"/>
              <a:t>2024-10-23</a:t>
            </a:fld>
            <a:endParaRPr lang="en-CA"/>
          </a:p>
        </p:txBody>
      </p:sp>
      <p:sp>
        <p:nvSpPr>
          <p:cNvPr id="4" name="Slide Image Placeholder 3"/>
          <p:cNvSpPr>
            <a:spLocks noGrp="1" noRot="1" noChangeAspect="1"/>
          </p:cNvSpPr>
          <p:nvPr>
            <p:ph type="sldImg" idx="2"/>
          </p:nvPr>
        </p:nvSpPr>
        <p:spPr>
          <a:xfrm>
            <a:off x="427038" y="692150"/>
            <a:ext cx="6156325" cy="3463925"/>
          </a:xfrm>
          <a:prstGeom prst="rect">
            <a:avLst/>
          </a:prstGeom>
          <a:noFill/>
          <a:ln w="12700">
            <a:solidFill>
              <a:prstClr val="black"/>
            </a:solidFill>
          </a:ln>
        </p:spPr>
        <p:txBody>
          <a:bodyPr vert="horz" lIns="92830" tIns="46415" rIns="92830" bIns="46415" rtlCol="0" anchor="ctr"/>
          <a:lstStyle/>
          <a:p>
            <a:endParaRPr lang="en-CA"/>
          </a:p>
        </p:txBody>
      </p:sp>
      <p:sp>
        <p:nvSpPr>
          <p:cNvPr id="5" name="Notes Placeholder 4"/>
          <p:cNvSpPr>
            <a:spLocks noGrp="1"/>
          </p:cNvSpPr>
          <p:nvPr>
            <p:ph type="body" sz="quarter" idx="3"/>
          </p:nvPr>
        </p:nvSpPr>
        <p:spPr>
          <a:xfrm>
            <a:off x="701040" y="4387136"/>
            <a:ext cx="5608320" cy="4156234"/>
          </a:xfrm>
          <a:prstGeom prst="rect">
            <a:avLst/>
          </a:prstGeom>
        </p:spPr>
        <p:txBody>
          <a:bodyPr vert="horz" lIns="92830" tIns="46415" rIns="92830" bIns="464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772668"/>
            <a:ext cx="3037840" cy="461804"/>
          </a:xfrm>
          <a:prstGeom prst="rect">
            <a:avLst/>
          </a:prstGeom>
        </p:spPr>
        <p:txBody>
          <a:bodyPr vert="horz" lIns="92830" tIns="46415" rIns="92830" bIns="46415" rtlCol="0" anchor="b"/>
          <a:lstStyle>
            <a:lvl1pPr algn="l">
              <a:defRPr sz="1200"/>
            </a:lvl1pPr>
          </a:lstStyle>
          <a:p>
            <a:endParaRPr lang="en-CA"/>
          </a:p>
        </p:txBody>
      </p:sp>
      <p:sp>
        <p:nvSpPr>
          <p:cNvPr id="7" name="Slide Number Placeholder 6"/>
          <p:cNvSpPr>
            <a:spLocks noGrp="1"/>
          </p:cNvSpPr>
          <p:nvPr>
            <p:ph type="sldNum" sz="quarter" idx="5"/>
          </p:nvPr>
        </p:nvSpPr>
        <p:spPr>
          <a:xfrm>
            <a:off x="3970938" y="8772668"/>
            <a:ext cx="3037840" cy="461804"/>
          </a:xfrm>
          <a:prstGeom prst="rect">
            <a:avLst/>
          </a:prstGeom>
        </p:spPr>
        <p:txBody>
          <a:bodyPr vert="horz" lIns="92830" tIns="46415" rIns="92830" bIns="46415" rtlCol="0" anchor="b"/>
          <a:lstStyle>
            <a:lvl1pPr algn="r">
              <a:defRPr sz="1200"/>
            </a:lvl1pPr>
          </a:lstStyle>
          <a:p>
            <a:fld id="{C8EEF095-98A1-4BD3-B7D3-3DE745826CE1}" type="slidenum">
              <a:rPr lang="en-CA" smtClean="0"/>
              <a:t>‹#›</a:t>
            </a:fld>
            <a:endParaRPr lang="en-CA"/>
          </a:p>
        </p:txBody>
      </p:sp>
    </p:spTree>
    <p:extLst>
      <p:ext uri="{BB962C8B-B14F-4D97-AF65-F5344CB8AC3E}">
        <p14:creationId xmlns:p14="http://schemas.microsoft.com/office/powerpoint/2010/main" val="30353426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sciencedirect.com/science/article/abs/pii/S0885392423000593#:~:text=K%20Cornetta%20et%20al.%20Integration%20of%20palliative%20care%20into%20comprehensive" TargetMode="External"/><Relationship Id="rId2" Type="http://schemas.openxmlformats.org/officeDocument/2006/relationships/slide" Target="../slides/slide33.xml"/><Relationship Id="rId1" Type="http://schemas.openxmlformats.org/officeDocument/2006/relationships/notesMaster" Target="../notesMasters/notesMaster1.xml"/><Relationship Id="rId6" Type="http://schemas.openxmlformats.org/officeDocument/2006/relationships/hyperlink" Target="NULL" TargetMode="External"/><Relationship Id="rId5" Type="http://schemas.openxmlformats.org/officeDocument/2006/relationships/hyperlink" Target="NULL" TargetMode="External"/><Relationship Id="rId4" Type="http://schemas.openxmlformats.org/officeDocument/2006/relationships/hyperlink" Target="NULL"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mailto:jlpereira@unav.es"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pPr>
              <a:buFont typeface="Wingdings" panose="05000000000000000000" pitchFamily="2" charset="2"/>
              <a:buNone/>
            </a:pPr>
            <a:endParaRPr lang="en-US" sz="1200"/>
          </a:p>
          <a:p>
            <a:endParaRPr lang="en-CA"/>
          </a:p>
        </p:txBody>
      </p:sp>
      <p:sp>
        <p:nvSpPr>
          <p:cNvPr id="4" name="Slide Number Placeholder 3"/>
          <p:cNvSpPr>
            <a:spLocks noGrp="1"/>
          </p:cNvSpPr>
          <p:nvPr>
            <p:ph type="sldNum" sz="quarter" idx="10"/>
          </p:nvPr>
        </p:nvSpPr>
        <p:spPr/>
        <p:txBody>
          <a:bodyPr/>
          <a:lstStyle/>
          <a:p>
            <a:fld id="{C8EEF095-98A1-4BD3-B7D3-3DE745826CE1}" type="slidenum">
              <a:rPr lang="en-CA" smtClean="0"/>
              <a:t>3</a:t>
            </a:fld>
            <a:endParaRPr lang="en-CA"/>
          </a:p>
        </p:txBody>
      </p:sp>
    </p:spTree>
    <p:extLst>
      <p:ext uri="{BB962C8B-B14F-4D97-AF65-F5344CB8AC3E}">
        <p14:creationId xmlns:p14="http://schemas.microsoft.com/office/powerpoint/2010/main" val="22734870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Completed 27 programs – 1331 Participants -15 countries</a:t>
            </a:r>
          </a:p>
        </p:txBody>
      </p:sp>
      <p:sp>
        <p:nvSpPr>
          <p:cNvPr id="4" name="Slide Number Placeholder 3"/>
          <p:cNvSpPr>
            <a:spLocks noGrp="1"/>
          </p:cNvSpPr>
          <p:nvPr>
            <p:ph type="sldNum" sz="quarter" idx="5"/>
          </p:nvPr>
        </p:nvSpPr>
        <p:spPr/>
        <p:txBody>
          <a:bodyPr/>
          <a:lstStyle/>
          <a:p>
            <a:fld id="{C8EEF095-98A1-4BD3-B7D3-3DE745826CE1}" type="slidenum">
              <a:rPr lang="en-CA" smtClean="0"/>
              <a:t>41</a:t>
            </a:fld>
            <a:endParaRPr lang="en-CA"/>
          </a:p>
        </p:txBody>
      </p:sp>
    </p:spTree>
    <p:extLst>
      <p:ext uri="{BB962C8B-B14F-4D97-AF65-F5344CB8AC3E}">
        <p14:creationId xmlns:p14="http://schemas.microsoft.com/office/powerpoint/2010/main" val="37962256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Video</a:t>
            </a:r>
          </a:p>
        </p:txBody>
      </p:sp>
      <p:sp>
        <p:nvSpPr>
          <p:cNvPr id="4" name="Slide Number Placeholder 3"/>
          <p:cNvSpPr>
            <a:spLocks noGrp="1"/>
          </p:cNvSpPr>
          <p:nvPr>
            <p:ph type="sldNum" sz="quarter" idx="5"/>
          </p:nvPr>
        </p:nvSpPr>
        <p:spPr/>
        <p:txBody>
          <a:bodyPr/>
          <a:lstStyle/>
          <a:p>
            <a:fld id="{C8EEF095-98A1-4BD3-B7D3-3DE745826CE1}" type="slidenum">
              <a:rPr lang="en-CA" smtClean="0"/>
              <a:t>45</a:t>
            </a:fld>
            <a:endParaRPr lang="en-CA"/>
          </a:p>
        </p:txBody>
      </p:sp>
    </p:spTree>
    <p:extLst>
      <p:ext uri="{BB962C8B-B14F-4D97-AF65-F5344CB8AC3E}">
        <p14:creationId xmlns:p14="http://schemas.microsoft.com/office/powerpoint/2010/main" val="623038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8EEF095-98A1-4BD3-B7D3-3DE745826CE1}" type="slidenum">
              <a:rPr lang="en-CA" smtClean="0"/>
              <a:t>4</a:t>
            </a:fld>
            <a:endParaRPr lang="en-CA"/>
          </a:p>
        </p:txBody>
      </p:sp>
    </p:spTree>
    <p:extLst>
      <p:ext uri="{BB962C8B-B14F-4D97-AF65-F5344CB8AC3E}">
        <p14:creationId xmlns:p14="http://schemas.microsoft.com/office/powerpoint/2010/main" val="420739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6DE8F2A-B3D4-43F2-B39B-CD77F64A19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63295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8EEF095-98A1-4BD3-B7D3-3DE745826CE1}" type="slidenum">
              <a:rPr lang="en-CA" smtClean="0"/>
              <a:t>16</a:t>
            </a:fld>
            <a:endParaRPr lang="en-CA"/>
          </a:p>
        </p:txBody>
      </p:sp>
    </p:spTree>
    <p:extLst>
      <p:ext uri="{BB962C8B-B14F-4D97-AF65-F5344CB8AC3E}">
        <p14:creationId xmlns:p14="http://schemas.microsoft.com/office/powerpoint/2010/main" val="809771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latin typeface="Times New Roman" panose="02020603050405020304" pitchFamily="18" charset="0"/>
                <a:cs typeface="Times New Roman" panose="02020603050405020304" pitchFamily="18" charset="0"/>
              </a:rPr>
              <a:t>Telehospice</a:t>
            </a:r>
            <a:r>
              <a:rPr lang="en-US">
                <a:latin typeface="Times New Roman" panose="02020603050405020304" pitchFamily="18" charset="0"/>
                <a:cs typeface="Times New Roman" panose="02020603050405020304" pitchFamily="18" charset="0"/>
              </a:rPr>
              <a:t> Link.</a:t>
            </a:r>
          </a:p>
          <a:p>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hlinkClick r:id="rId3"/>
              </a:rPr>
              <a:t>https://www.sciencedirect.com/science/article/abs/pii/S0885392423000593#:~:text=K%20Cornetta%20et%20al.%20Integration%20of%20palliative%20care%20into%20comprehensive</a:t>
            </a:r>
            <a:endParaRPr lang="en-US">
              <a:latin typeface="Times New Roman" panose="02020603050405020304" pitchFamily="18" charset="0"/>
              <a:cs typeface="Times New Roman" panose="02020603050405020304" pitchFamily="18" charset="0"/>
            </a:endParaRPr>
          </a:p>
          <a:p>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Published-Article-impact on knowledge, attitudes and confidence of CHPs to provide CB PC. </a:t>
            </a:r>
          </a:p>
          <a:p>
            <a:r>
              <a:rPr lang="en-US">
                <a:latin typeface="Times New Roman" panose="02020603050405020304" pitchFamily="18" charset="0"/>
                <a:cs typeface="Times New Roman" panose="02020603050405020304" pitchFamily="18" charset="0"/>
                <a:hlinkClick r:id="rId4" invalidUrl="https://#:~:text=Focus%20group%20discussions%20revealed%20the%20CHVs%20ability%20to%20interpret%20symptoms"/>
              </a:rPr>
              <a:t>https</a:t>
            </a:r>
            <a:r>
              <a:rPr lang="en-US">
                <a:latin typeface="Times New Roman" panose="02020603050405020304" pitchFamily="18" charset="0"/>
                <a:cs typeface="Times New Roman" panose="02020603050405020304" pitchFamily="18" charset="0"/>
                <a:hlinkClick r:id="rId5" invalidUrl="https://#:~:text=Focus%20group%20discussions%20revealed%20the%20CHVs%20ability%20to%20interpret%20symptoms"/>
              </a:rPr>
              <a:t>://#:~:</a:t>
            </a:r>
            <a:r>
              <a:rPr lang="en-US">
                <a:latin typeface="Times New Roman" panose="02020603050405020304" pitchFamily="18" charset="0"/>
                <a:cs typeface="Times New Roman" panose="02020603050405020304" pitchFamily="18" charset="0"/>
                <a:hlinkClick r:id="rId6" invalidUrl="https://#:~:text=Focus%20group%20discussions%20revealed%20the%20CHVs%20ability%20to%20interpret%20symptoms"/>
              </a:rPr>
              <a:t>text=Focus%20group%20discussions%20revealed%20the%20CHVs%20ability%20to%20interpret%20symptoms</a:t>
            </a:r>
            <a:r>
              <a:rPr lang="en-US">
                <a:latin typeface="Times New Roman" panose="02020603050405020304" pitchFamily="18" charset="0"/>
                <a:cs typeface="Times New Roman" panose="02020603050405020304" pitchFamily="18" charset="0"/>
              </a:rPr>
              <a:t>,</a:t>
            </a:r>
          </a:p>
          <a:p>
            <a:endParaRPr lang="en-CA"/>
          </a:p>
        </p:txBody>
      </p:sp>
      <p:sp>
        <p:nvSpPr>
          <p:cNvPr id="4" name="Slide Number Placeholder 3"/>
          <p:cNvSpPr>
            <a:spLocks noGrp="1"/>
          </p:cNvSpPr>
          <p:nvPr>
            <p:ph type="sldNum" sz="quarter" idx="5"/>
          </p:nvPr>
        </p:nvSpPr>
        <p:spPr/>
        <p:txBody>
          <a:bodyPr/>
          <a:lstStyle/>
          <a:p>
            <a:fld id="{C8EEF095-98A1-4BD3-B7D3-3DE745826CE1}" type="slidenum">
              <a:rPr lang="en-CA" smtClean="0"/>
              <a:t>33</a:t>
            </a:fld>
            <a:endParaRPr lang="en-CA"/>
          </a:p>
        </p:txBody>
      </p:sp>
    </p:spTree>
    <p:extLst>
      <p:ext uri="{BB962C8B-B14F-4D97-AF65-F5344CB8AC3E}">
        <p14:creationId xmlns:p14="http://schemas.microsoft.com/office/powerpoint/2010/main" val="42729140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Bef>
                <a:spcPts val="600"/>
              </a:spcBef>
            </a:pPr>
            <a:r>
              <a:rPr lang="en-CA" sz="1600" b="1"/>
              <a:t>Dr. Jose Pereira </a:t>
            </a:r>
            <a:r>
              <a:rPr lang="en-CA" sz="1200"/>
              <a:t>MBChB, CCFP(PC), MSc, PhD</a:t>
            </a:r>
            <a:endParaRPr lang="en-CA" sz="1600"/>
          </a:p>
          <a:p>
            <a:pPr marL="457200" indent="-457200">
              <a:lnSpc>
                <a:spcPct val="120000"/>
              </a:lnSpc>
              <a:spcBef>
                <a:spcPts val="600"/>
              </a:spcBef>
              <a:buFont typeface="Arial" panose="020B0604020202020204" pitchFamily="34" charset="0"/>
              <a:buChar char="•"/>
            </a:pPr>
            <a:r>
              <a:rPr lang="en-CA" sz="1200" err="1"/>
              <a:t>Profesor</a:t>
            </a:r>
            <a:r>
              <a:rPr lang="en-CA" sz="1200"/>
              <a:t> </a:t>
            </a:r>
            <a:r>
              <a:rPr lang="en-CA" sz="1200" err="1"/>
              <a:t>Catedrático</a:t>
            </a:r>
            <a:r>
              <a:rPr lang="en-CA" sz="1200"/>
              <a:t>, </a:t>
            </a:r>
            <a:r>
              <a:rPr lang="en-CA" sz="1200" err="1"/>
              <a:t>Faculdad</a:t>
            </a:r>
            <a:r>
              <a:rPr lang="en-CA" sz="1200"/>
              <a:t> </a:t>
            </a:r>
            <a:r>
              <a:rPr lang="en-CA" sz="1200" err="1"/>
              <a:t>Medicina</a:t>
            </a:r>
            <a:r>
              <a:rPr lang="en-CA" sz="1200"/>
              <a:t> y Instituto Cultura Y Sociedad (ICS), Universidad de Navarra, Pamplona, </a:t>
            </a:r>
            <a:r>
              <a:rPr lang="en-CA" sz="1200" err="1"/>
              <a:t>España</a:t>
            </a:r>
            <a:r>
              <a:rPr lang="en-CA" sz="1200"/>
              <a:t>.</a:t>
            </a:r>
          </a:p>
          <a:p>
            <a:pPr marL="457200" indent="-457200">
              <a:lnSpc>
                <a:spcPct val="120000"/>
              </a:lnSpc>
              <a:spcBef>
                <a:spcPts val="600"/>
              </a:spcBef>
              <a:buFont typeface="Arial" panose="020B0604020202020204" pitchFamily="34" charset="0"/>
              <a:buChar char="•"/>
            </a:pPr>
            <a:r>
              <a:rPr lang="en-CA" sz="1200"/>
              <a:t>Clinical Professor, Division of Palliative Care, Department of Family Medicine, McMaster University, Canada</a:t>
            </a:r>
          </a:p>
          <a:p>
            <a:pPr marL="457200" indent="-457200">
              <a:lnSpc>
                <a:spcPct val="120000"/>
              </a:lnSpc>
              <a:spcBef>
                <a:spcPts val="600"/>
              </a:spcBef>
              <a:buFont typeface="Arial" panose="020B0604020202020204" pitchFamily="34" charset="0"/>
              <a:buChar char="•"/>
            </a:pPr>
            <a:r>
              <a:rPr lang="en-CA" sz="1200"/>
              <a:t>Co-Founder and Scientific Advisor, Pallium Canada</a:t>
            </a:r>
          </a:p>
          <a:p>
            <a:pPr marL="457200" indent="-457200">
              <a:lnSpc>
                <a:spcPct val="120000"/>
              </a:lnSpc>
              <a:spcBef>
                <a:spcPts val="600"/>
              </a:spcBef>
              <a:buFont typeface="Arial" panose="020B0604020202020204" pitchFamily="34" charset="0"/>
              <a:buChar char="•"/>
            </a:pPr>
            <a:r>
              <a:rPr lang="en-CA">
                <a:hlinkClick r:id="rId3"/>
              </a:rPr>
              <a:t>jlpereira@unav.es</a:t>
            </a:r>
            <a:r>
              <a:rPr lang="en-CA"/>
              <a:t>  or jpereira@pallium.ca</a:t>
            </a:r>
          </a:p>
          <a:p>
            <a:endParaRPr lang="en-CA"/>
          </a:p>
        </p:txBody>
      </p:sp>
      <p:sp>
        <p:nvSpPr>
          <p:cNvPr id="4" name="Slide Number Placeholder 3"/>
          <p:cNvSpPr>
            <a:spLocks noGrp="1"/>
          </p:cNvSpPr>
          <p:nvPr>
            <p:ph type="sldNum" sz="quarter" idx="5"/>
          </p:nvPr>
        </p:nvSpPr>
        <p:spPr/>
        <p:txBody>
          <a:bodyPr/>
          <a:lstStyle/>
          <a:p>
            <a:fld id="{C8EEF095-98A1-4BD3-B7D3-3DE745826CE1}" type="slidenum">
              <a:rPr lang="en-CA" smtClean="0"/>
              <a:t>34</a:t>
            </a:fld>
            <a:endParaRPr lang="en-CA"/>
          </a:p>
        </p:txBody>
      </p:sp>
    </p:spTree>
    <p:extLst>
      <p:ext uri="{BB962C8B-B14F-4D97-AF65-F5344CB8AC3E}">
        <p14:creationId xmlns:p14="http://schemas.microsoft.com/office/powerpoint/2010/main" val="11886897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a:t>I am approaching this from the perspective of someone who has only recently, in the past 18 months, been welcomed to Spain and still on a steep learning curve, not only with the Spanish language and culture, but also the Spanish health care and social systems.</a:t>
            </a:r>
          </a:p>
          <a:p>
            <a:pPr marL="171450" indent="-171450">
              <a:buFont typeface="Arial" panose="020B0604020202020204" pitchFamily="34" charset="0"/>
              <a:buChar char="•"/>
            </a:pPr>
            <a:r>
              <a:rPr lang="en-CA"/>
              <a:t>I am learning, acknowledging that the lenses I am using to observe and learn include experiences of having lived in Canada for almost 30 years of my life, and prior to that born, grown up and lived for 28 years in South Africa, the land of my birth, but always connected to my Portuguese roots, where my family is from.</a:t>
            </a:r>
          </a:p>
          <a:p>
            <a:pPr marL="171450" indent="-171450">
              <a:buFont typeface="Arial" panose="020B0604020202020204" pitchFamily="34" charset="0"/>
              <a:buChar char="•"/>
            </a:pPr>
            <a:r>
              <a:rPr lang="en-CA"/>
              <a:t>While Spain is very different in many ways to Portugal, where my cultural roots lie, including home language, I am also seeing some similarities and sometimes joint efforts and collaborations..</a:t>
            </a:r>
          </a:p>
          <a:p>
            <a:pPr marL="171450" indent="-171450">
              <a:buFont typeface="Arial" panose="020B0604020202020204" pitchFamily="34" charset="0"/>
              <a:buChar char="•"/>
            </a:pPr>
            <a:r>
              <a:rPr lang="en-CA"/>
              <a:t>Spain is a relatively large European country (but much smaller than Canada …… Spain and France alone fit into the province of Ontario in Canada). Population of about 48 million people, with 17 autonomous communities and regions in what is largely a federal system,. Many different cultures and traditions across the country in what is often collectively referred to as Iberian cultures. This includes also four different languages, including Castilian, Catalan, Basque and Galician. Rapidly becoming quite multicultural with immigrants from Latin America and increasingly other parts of the world, including Africa. </a:t>
            </a:r>
          </a:p>
          <a:p>
            <a:r>
              <a:rPr lang="en-CA"/>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a:t>Includes recognizing need to integrate palliative care across diseases groups and specialty areas.</a:t>
            </a:r>
          </a:p>
          <a:p>
            <a:endParaRPr lang="en-CA"/>
          </a:p>
        </p:txBody>
      </p:sp>
      <p:sp>
        <p:nvSpPr>
          <p:cNvPr id="4" name="Slide Number Placeholder 3"/>
          <p:cNvSpPr>
            <a:spLocks noGrp="1"/>
          </p:cNvSpPr>
          <p:nvPr>
            <p:ph type="sldNum" sz="quarter" idx="5"/>
          </p:nvPr>
        </p:nvSpPr>
        <p:spPr/>
        <p:txBody>
          <a:bodyPr/>
          <a:lstStyle/>
          <a:p>
            <a:fld id="{C8EEF095-98A1-4BD3-B7D3-3DE745826CE1}" type="slidenum">
              <a:rPr lang="en-CA" smtClean="0"/>
              <a:t>35</a:t>
            </a:fld>
            <a:endParaRPr lang="en-CA"/>
          </a:p>
        </p:txBody>
      </p:sp>
    </p:spTree>
    <p:extLst>
      <p:ext uri="{BB962C8B-B14F-4D97-AF65-F5344CB8AC3E}">
        <p14:creationId xmlns:p14="http://schemas.microsoft.com/office/powerpoint/2010/main" val="1007442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0">
                <a:solidFill>
                  <a:srgbClr val="212121"/>
                </a:solidFill>
                <a:effectLst/>
                <a:latin typeface="BlinkMacSystemFont"/>
              </a:rPr>
              <a:t>Recognition of the need for a public health care approach to palliative care</a:t>
            </a:r>
          </a:p>
          <a:p>
            <a:pPr marL="171450" indent="-171450">
              <a:buFont typeface="Arial" panose="020B0604020202020204" pitchFamily="34" charset="0"/>
              <a:buChar char="•"/>
            </a:pPr>
            <a:r>
              <a:rPr lang="en-US" b="0" i="0">
                <a:solidFill>
                  <a:srgbClr val="212121"/>
                </a:solidFill>
                <a:effectLst/>
                <a:latin typeface="BlinkMacSystemFont"/>
              </a:rPr>
              <a:t>Related to that, is the need to not only ensure access to specialist palliative care services across different care settings, but also to build primary and generalist level palliative care, in which primary care providers and health care providers across many specialty areas and disease groups are equipped with core competencies to allow them to provide a palliative care approach, which includes early identification of patients with palliative care needs, activating a palliative care approach earlier, and referring to specialist palliative care teams when patient needs require it. </a:t>
            </a:r>
          </a:p>
          <a:p>
            <a:pPr marL="171450" indent="-171450">
              <a:buFont typeface="Arial" panose="020B0604020202020204" pitchFamily="34" charset="0"/>
              <a:buChar char="•"/>
            </a:pPr>
            <a:r>
              <a:rPr lang="en-US" b="0" i="0">
                <a:solidFill>
                  <a:srgbClr val="212121"/>
                </a:solidFill>
                <a:effectLst/>
                <a:latin typeface="BlinkMacSystemFont"/>
              </a:rPr>
              <a:t>Increased efforts to integrate palliative care in the undergraduate and the postgraduate curricula of the health care professions.</a:t>
            </a:r>
          </a:p>
          <a:p>
            <a:pPr marL="171450" indent="-171450">
              <a:buFont typeface="Arial" panose="020B0604020202020204" pitchFamily="34" charset="0"/>
              <a:buChar char="•"/>
            </a:pPr>
            <a:endParaRPr lang="en-US" b="0" i="0">
              <a:solidFill>
                <a:srgbClr val="212121"/>
              </a:solidFill>
              <a:effectLst/>
              <a:latin typeface="BlinkMacSystemFont"/>
            </a:endParaRPr>
          </a:p>
          <a:p>
            <a:endParaRPr lang="en-US" b="0" i="0">
              <a:solidFill>
                <a:srgbClr val="212121"/>
              </a:solidFill>
              <a:effectLst/>
              <a:latin typeface="BlinkMacSystemFont"/>
            </a:endParaRPr>
          </a:p>
          <a:p>
            <a:r>
              <a:rPr lang="en-US" b="0" i="0">
                <a:solidFill>
                  <a:srgbClr val="212121"/>
                </a:solidFill>
                <a:effectLst/>
                <a:latin typeface="BlinkMacSystemFont"/>
              </a:rPr>
              <a:t>Many groups, including the World Health Organization, have advocated for a public health approach to palliative care as an antidote to fragmented service delivery. Multiple scholars, academics, and public health advocates have suggested that a public health approach to palliative care can help with issues of access, equity, and cost. Through the lens of </a:t>
            </a:r>
            <a:r>
              <a:rPr lang="en-US" b="0" i="0" err="1">
                <a:solidFill>
                  <a:srgbClr val="212121"/>
                </a:solidFill>
                <a:effectLst/>
                <a:latin typeface="BlinkMacSystemFont"/>
              </a:rPr>
              <a:t>Kingdon's</a:t>
            </a:r>
            <a:r>
              <a:rPr lang="en-US" b="0" i="0">
                <a:solidFill>
                  <a:srgbClr val="212121"/>
                </a:solidFill>
                <a:effectLst/>
                <a:latin typeface="BlinkMacSystemFont"/>
              </a:rPr>
              <a:t> Multiple Streams Framework, this commentary will explore potential reasons why a public health approach to palliative care has not been adopted in the Canadian context and why this is an opportune time to consider this policy innovation. The </a:t>
            </a:r>
            <a:r>
              <a:rPr lang="en-US" b="0" i="1">
                <a:solidFill>
                  <a:srgbClr val="212121"/>
                </a:solidFill>
                <a:effectLst/>
                <a:latin typeface="BlinkMacSystemFont"/>
              </a:rPr>
              <a:t>Compassionate Communities</a:t>
            </a:r>
            <a:r>
              <a:rPr lang="en-US" b="0" i="0">
                <a:solidFill>
                  <a:srgbClr val="212121"/>
                </a:solidFill>
                <a:effectLst/>
                <a:latin typeface="BlinkMacSystemFont"/>
              </a:rPr>
              <a:t> concept is discussed as a potential solution to a public health approach to palliative care delivery..</a:t>
            </a:r>
          </a:p>
          <a:p>
            <a:r>
              <a:rPr lang="en-US"/>
              <a:t>The overview will be followed by an introduction to the “WHO Public Health Palliative care Model” and the “Health Promoting Palliative Care/Compassionate Communities” by Dr. Allen </a:t>
            </a:r>
            <a:r>
              <a:rPr lang="en-US" err="1"/>
              <a:t>Kellehear</a:t>
            </a:r>
            <a:r>
              <a:rPr lang="en-US"/>
              <a:t>.</a:t>
            </a:r>
            <a:endParaRPr lang="en-US" b="0" i="0">
              <a:solidFill>
                <a:srgbClr val="212121"/>
              </a:solidFill>
              <a:effectLst/>
              <a:latin typeface="BlinkMacSystemFont"/>
            </a:endParaRPr>
          </a:p>
          <a:p>
            <a:r>
              <a:rPr lang="en-US"/>
              <a:t>By definition, public health combines the science, art, and skills to organize and direct the society’s efforts to protect, maintain, and improve the health and wellness of the whole population and to maximize quality of life when health cannot be restored.</a:t>
            </a:r>
          </a:p>
          <a:p>
            <a:r>
              <a:rPr lang="en-US" b="0" i="0">
                <a:solidFill>
                  <a:srgbClr val="333333"/>
                </a:solidFill>
                <a:effectLst/>
                <a:latin typeface="Helvetica Neue"/>
              </a:rPr>
              <a:t>Such public health approached to palliative care view the care at the end of life as everyone’s responsibility. This societal responsibility paradigm is certainly a newer but rapidly growing thought worldwide. As Abel and </a:t>
            </a:r>
            <a:r>
              <a:rPr lang="en-US" b="0" i="0" err="1">
                <a:solidFill>
                  <a:srgbClr val="333333"/>
                </a:solidFill>
                <a:effectLst/>
                <a:latin typeface="Helvetica Neue"/>
              </a:rPr>
              <a:t>Kellehear</a:t>
            </a:r>
            <a:r>
              <a:rPr lang="en-US" b="0" i="0">
                <a:solidFill>
                  <a:srgbClr val="333333"/>
                </a:solidFill>
                <a:effectLst/>
                <a:latin typeface="Helvetica Neue"/>
              </a:rPr>
              <a:t> describe in their preface to the focused issue, while a clinical palliative care team can and should address the needs of their patients and their families and loved ones, other interventions that can serve to advance the collective field of palliative care can happen outside of the hospital in such places as the workplace, schools, churches or temples, or other social gathering places.</a:t>
            </a:r>
            <a:endParaRPr lang="en-US" b="0" i="0">
              <a:solidFill>
                <a:srgbClr val="212121"/>
              </a:solidFill>
              <a:effectLst/>
              <a:latin typeface="BlinkMacSystemFont"/>
            </a:endParaRPr>
          </a:p>
          <a:p>
            <a:r>
              <a:rPr lang="en-US"/>
              <a:t>Both the public health approach and the palliative care approach are based on a common set of conceptual principles.</a:t>
            </a:r>
            <a:endParaRPr lang="en-US" b="0" i="0">
              <a:solidFill>
                <a:srgbClr val="212121"/>
              </a:solidFill>
              <a:effectLst/>
              <a:latin typeface="BlinkMacSystemFont"/>
            </a:endParaRPr>
          </a:p>
          <a:p>
            <a:r>
              <a:rPr lang="en-US"/>
              <a:t>As illustrated in Figure 4, the public health approach has three core principles that are distinct from those of palliative care and that are key to addressing a health problem or service delivery. 91 1. Population/community-based view 2. Prevention/Promoting-focused 3. Whole-systems approach</a:t>
            </a:r>
            <a:endParaRPr lang="en-US" b="0" i="0">
              <a:solidFill>
                <a:srgbClr val="212121"/>
              </a:solidFill>
              <a:effectLst/>
              <a:latin typeface="BlinkMacSystemFont"/>
            </a:endParaRPr>
          </a:p>
          <a:p>
            <a:pPr algn="l"/>
            <a:r>
              <a:rPr lang="en-US" b="0" i="0">
                <a:effectLst/>
                <a:latin typeface="adobe-garamond-pro"/>
              </a:rPr>
              <a:t>All health services worldwide, irrespective of specialty, have a consistent policy and practice approach to their populations.  These are:  </a:t>
            </a:r>
          </a:p>
          <a:p>
            <a:pPr algn="l" rtl="0">
              <a:buFont typeface="Arial" panose="020B0604020202020204" pitchFamily="34" charset="0"/>
              <a:buChar char="•"/>
            </a:pPr>
            <a:r>
              <a:rPr lang="en-US" b="0" i="0">
                <a:effectLst/>
                <a:latin typeface="adobe-garamond-pro"/>
              </a:rPr>
              <a:t>a population health approach involving education and community development;</a:t>
            </a:r>
          </a:p>
          <a:p>
            <a:pPr algn="l" rtl="0">
              <a:buFont typeface="Arial" panose="020B0604020202020204" pitchFamily="34" charset="0"/>
              <a:buChar char="•"/>
            </a:pPr>
            <a:r>
              <a:rPr lang="en-US" b="0" i="0">
                <a:effectLst/>
                <a:latin typeface="adobe-garamond-pro"/>
              </a:rPr>
              <a:t>a primary health care approach involving non-specialist providers of health care as front line workers for initial assessment, support and intervention;</a:t>
            </a:r>
          </a:p>
          <a:p>
            <a:pPr algn="l" rtl="0">
              <a:buFont typeface="Arial" panose="020B0604020202020204" pitchFamily="34" charset="0"/>
              <a:buChar char="•"/>
            </a:pPr>
            <a:r>
              <a:rPr lang="en-US" b="0" i="0">
                <a:effectLst/>
                <a:latin typeface="adobe-garamond-pro"/>
              </a:rPr>
              <a:t>a tertiary approach involving specialist health care providers and inpatient facilities such as hospitals, clinics, or in the case of palliative care, hospices.</a:t>
            </a:r>
          </a:p>
          <a:p>
            <a:pPr algn="l"/>
            <a:r>
              <a:rPr lang="en-US" b="0" i="0">
                <a:effectLst/>
                <a:latin typeface="adobe-garamond-pro"/>
              </a:rPr>
              <a:t>Palliative care began and continues to emphasize tertiary level interventions that emphasizes inpatient facilities and specialist service providers.  A primary health care approach is in evidence in some parts of the world with extensive use of general practitioners or community nurses providing initial assessment and sharing responsibilities with specialists in providing adequate interventions.  A population health approach to palliative care is the most under-developed at this stage of palliative care service development.  Yet, it is the approach that has the most potential to enhance the quality of life and sense of well being to the widest number of people in sickness and in health, in dying and in loss, and in all caring experiences toward one another.  Interest in a public health approach to palliative care has been growing worldwide and this is evidenced in the international literature in the field.</a:t>
            </a:r>
          </a:p>
          <a:p>
            <a:endParaRPr lang="en-CA"/>
          </a:p>
        </p:txBody>
      </p:sp>
      <p:sp>
        <p:nvSpPr>
          <p:cNvPr id="4" name="Slide Number Placeholder 3"/>
          <p:cNvSpPr>
            <a:spLocks noGrp="1"/>
          </p:cNvSpPr>
          <p:nvPr>
            <p:ph type="sldNum" sz="quarter" idx="5"/>
          </p:nvPr>
        </p:nvSpPr>
        <p:spPr/>
        <p:txBody>
          <a:bodyPr/>
          <a:lstStyle/>
          <a:p>
            <a:fld id="{C8EEF095-98A1-4BD3-B7D3-3DE745826CE1}" type="slidenum">
              <a:rPr lang="en-CA" smtClean="0"/>
              <a:t>37</a:t>
            </a:fld>
            <a:endParaRPr lang="en-CA"/>
          </a:p>
        </p:txBody>
      </p:sp>
    </p:spTree>
    <p:extLst>
      <p:ext uri="{BB962C8B-B14F-4D97-AF65-F5344CB8AC3E}">
        <p14:creationId xmlns:p14="http://schemas.microsoft.com/office/powerpoint/2010/main" val="10790395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8EEF095-98A1-4BD3-B7D3-3DE745826CE1}" type="slidenum">
              <a:rPr lang="en-CA" smtClean="0"/>
              <a:t>40</a:t>
            </a:fld>
            <a:endParaRPr lang="en-CA"/>
          </a:p>
        </p:txBody>
      </p:sp>
    </p:spTree>
    <p:extLst>
      <p:ext uri="{BB962C8B-B14F-4D97-AF65-F5344CB8AC3E}">
        <p14:creationId xmlns:p14="http://schemas.microsoft.com/office/powerpoint/2010/main" val="41981827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hyperlink" Target="http://www.echopalliative.com/" TargetMode="Externa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hyperlink" Target="http://www.echopalliative.com/" TargetMode="Externa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hyperlink" Target="http://www.echopalliative.com/" TargetMode="Externa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hyperlink" Target="http://www.echopalliative.com/" TargetMode="Externa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with Image - vertical">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5EB29F0-2E58-E847-837C-7C435247B226}"/>
              </a:ext>
            </a:extLst>
          </p:cNvPr>
          <p:cNvSpPr/>
          <p:nvPr/>
        </p:nvSpPr>
        <p:spPr>
          <a:xfrm>
            <a:off x="42983" y="5977467"/>
            <a:ext cx="3285067" cy="880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416839" y="458498"/>
            <a:ext cx="5822825" cy="646331"/>
          </a:xfrm>
        </p:spPr>
        <p:txBody>
          <a:bodyPr vert="horz" wrap="square" lIns="91440" tIns="45720" rIns="91440" bIns="45720" rtlCol="0" anchor="b">
            <a:spAutoFit/>
          </a:bodyPr>
          <a:lstStyle>
            <a:lvl1pPr algn="l">
              <a:defRPr lang="en-GB" sz="4000" b="1" dirty="0">
                <a:solidFill>
                  <a:schemeClr val="tx1"/>
                </a:solidFill>
                <a:latin typeface="+mj-lt"/>
              </a:defRPr>
            </a:lvl1pPr>
          </a:lstStyle>
          <a:p>
            <a:pPr marL="0" lvl="0"/>
            <a:r>
              <a:rPr lang="en-US" noProof="0"/>
              <a:t>Series Title</a:t>
            </a:r>
          </a:p>
        </p:txBody>
      </p:sp>
      <p:sp>
        <p:nvSpPr>
          <p:cNvPr id="9" name="Picture Placeholder 4">
            <a:extLst>
              <a:ext uri="{FF2B5EF4-FFF2-40B4-BE49-F238E27FC236}">
                <a16:creationId xmlns:a16="http://schemas.microsoft.com/office/drawing/2014/main" id="{0D1F4447-72FD-FF46-8A56-AD0768D135DA}"/>
              </a:ext>
            </a:extLst>
          </p:cNvPr>
          <p:cNvSpPr>
            <a:spLocks noGrp="1"/>
          </p:cNvSpPr>
          <p:nvPr>
            <p:ph type="pic" sz="quarter" idx="11" hasCustomPrompt="1"/>
          </p:nvPr>
        </p:nvSpPr>
        <p:spPr>
          <a:xfrm>
            <a:off x="6907793" y="0"/>
            <a:ext cx="5284205"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noProof="0"/>
              <a:t>Insert Image</a:t>
            </a:r>
          </a:p>
        </p:txBody>
      </p:sp>
      <p:pic>
        <p:nvPicPr>
          <p:cNvPr id="10" name="Picture 9" descr="Graphical user interface, application, logo&#10;&#10;Description automatically generated">
            <a:extLst>
              <a:ext uri="{FF2B5EF4-FFF2-40B4-BE49-F238E27FC236}">
                <a16:creationId xmlns:a16="http://schemas.microsoft.com/office/drawing/2014/main" id="{35D7FD14-3974-474F-951B-ACFA3DB60DF7}"/>
              </a:ext>
            </a:extLst>
          </p:cNvPr>
          <p:cNvPicPr>
            <a:picLocks noChangeAspect="1"/>
          </p:cNvPicPr>
          <p:nvPr/>
        </p:nvPicPr>
        <p:blipFill>
          <a:blip r:embed="rId2"/>
          <a:stretch>
            <a:fillRect/>
          </a:stretch>
        </p:blipFill>
        <p:spPr>
          <a:xfrm>
            <a:off x="416840" y="4837852"/>
            <a:ext cx="1872161" cy="1699346"/>
          </a:xfrm>
          <a:prstGeom prst="rect">
            <a:avLst/>
          </a:prstGeom>
        </p:spPr>
      </p:pic>
      <p:sp>
        <p:nvSpPr>
          <p:cNvPr id="7" name="Text Placeholder 6">
            <a:extLst>
              <a:ext uri="{FF2B5EF4-FFF2-40B4-BE49-F238E27FC236}">
                <a16:creationId xmlns:a16="http://schemas.microsoft.com/office/drawing/2014/main" id="{13E2BF7B-96F0-3447-9D62-E44E9DBC8BA5}"/>
              </a:ext>
            </a:extLst>
          </p:cNvPr>
          <p:cNvSpPr>
            <a:spLocks noGrp="1"/>
          </p:cNvSpPr>
          <p:nvPr>
            <p:ph type="body" sz="quarter" idx="12" hasCustomPrompt="1"/>
          </p:nvPr>
        </p:nvSpPr>
        <p:spPr>
          <a:xfrm>
            <a:off x="417513" y="1163749"/>
            <a:ext cx="5822420" cy="414337"/>
          </a:xfrm>
        </p:spPr>
        <p:txBody>
          <a:bodyPr>
            <a:noAutofit/>
          </a:bodyPr>
          <a:lstStyle>
            <a:lvl1pPr marL="0" indent="0">
              <a:buNone/>
              <a:defRPr sz="2400" b="1">
                <a:solidFill>
                  <a:schemeClr val="tx1"/>
                </a:solidFill>
              </a:defRPr>
            </a:lvl1pPr>
          </a:lstStyle>
          <a:p>
            <a:r>
              <a:rPr lang="en-US" sz="2400"/>
              <a:t>Session Title</a:t>
            </a:r>
          </a:p>
        </p:txBody>
      </p:sp>
      <p:sp>
        <p:nvSpPr>
          <p:cNvPr id="13" name="Text Placeholder 12">
            <a:extLst>
              <a:ext uri="{FF2B5EF4-FFF2-40B4-BE49-F238E27FC236}">
                <a16:creationId xmlns:a16="http://schemas.microsoft.com/office/drawing/2014/main" id="{677E7933-AF29-CC44-B63E-C2606FE42227}"/>
              </a:ext>
            </a:extLst>
          </p:cNvPr>
          <p:cNvSpPr>
            <a:spLocks noGrp="1"/>
          </p:cNvSpPr>
          <p:nvPr>
            <p:ph type="body" sz="quarter" idx="13" hasCustomPrompt="1"/>
          </p:nvPr>
        </p:nvSpPr>
        <p:spPr>
          <a:xfrm>
            <a:off x="2662858" y="4858627"/>
            <a:ext cx="3612620" cy="287865"/>
          </a:xfrm>
        </p:spPr>
        <p:txBody>
          <a:bodyPr>
            <a:normAutofit/>
          </a:bodyPr>
          <a:lstStyle>
            <a:lvl1pPr marL="0" marR="0" indent="0" algn="l" defTabSz="914400" rtl="0" eaLnBrk="1" fontAlgn="auto" latinLnBrk="0" hangingPunct="1">
              <a:lnSpc>
                <a:spcPct val="100000"/>
              </a:lnSpc>
              <a:spcBef>
                <a:spcPts val="0"/>
              </a:spcBef>
              <a:spcAft>
                <a:spcPts val="600"/>
              </a:spcAft>
              <a:buClr>
                <a:prstClr val="black"/>
              </a:buClr>
              <a:buSzPts val="1600"/>
              <a:buFont typeface="Arial"/>
              <a:buNone/>
              <a:tabLst/>
              <a:defRPr sz="1400">
                <a:solidFill>
                  <a:schemeClr val="tx1"/>
                </a:solidFill>
              </a:defRPr>
            </a:lvl1pPr>
          </a:lstStyle>
          <a:p>
            <a:pPr marL="0" marR="0" lvl="0" indent="0" algn="l" defTabSz="914400" rtl="0" eaLnBrk="1" fontAlgn="auto" latinLnBrk="0" hangingPunct="1">
              <a:lnSpc>
                <a:spcPct val="100000"/>
              </a:lnSpc>
              <a:spcBef>
                <a:spcPts val="0"/>
              </a:spcBef>
              <a:spcAft>
                <a:spcPts val="600"/>
              </a:spcAft>
              <a:buClr>
                <a:prstClr val="black"/>
              </a:buClr>
              <a:buSzPts val="1600"/>
              <a:buFont typeface="Arial"/>
              <a:buNone/>
              <a:tabLst/>
              <a:defRPr/>
            </a:pPr>
            <a:r>
              <a:rPr kumimoji="0" lang="en-US" sz="1200" b="0"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Arial"/>
                <a:cs typeface="Arial" panose="020B0604020202020204" pitchFamily="34" charset="0"/>
                <a:sym typeface="Arial"/>
              </a:rPr>
              <a:t>Host and Moderator:</a:t>
            </a:r>
          </a:p>
        </p:txBody>
      </p:sp>
      <p:sp>
        <p:nvSpPr>
          <p:cNvPr id="15" name="Text Placeholder 12">
            <a:extLst>
              <a:ext uri="{FF2B5EF4-FFF2-40B4-BE49-F238E27FC236}">
                <a16:creationId xmlns:a16="http://schemas.microsoft.com/office/drawing/2014/main" id="{AA33BF77-1844-4A45-A77A-BD329CECBDEB}"/>
              </a:ext>
            </a:extLst>
          </p:cNvPr>
          <p:cNvSpPr>
            <a:spLocks noGrp="1"/>
          </p:cNvSpPr>
          <p:nvPr>
            <p:ph type="body" sz="quarter" idx="14" hasCustomPrompt="1"/>
          </p:nvPr>
        </p:nvSpPr>
        <p:spPr>
          <a:xfrm>
            <a:off x="2662858" y="5154958"/>
            <a:ext cx="3612620" cy="287865"/>
          </a:xfrm>
        </p:spPr>
        <p:txBody>
          <a:bodyPr>
            <a:normAutofit/>
          </a:bodyPr>
          <a:lstStyle>
            <a:lvl1pPr marL="0" marR="0" indent="0" algn="l" defTabSz="914400" rtl="0" eaLnBrk="1" fontAlgn="auto" latinLnBrk="0" hangingPunct="1">
              <a:lnSpc>
                <a:spcPct val="100000"/>
              </a:lnSpc>
              <a:spcBef>
                <a:spcPts val="0"/>
              </a:spcBef>
              <a:spcAft>
                <a:spcPts val="600"/>
              </a:spcAft>
              <a:buClr>
                <a:prstClr val="black"/>
              </a:buClr>
              <a:buSzPts val="1600"/>
              <a:buFont typeface="Arial"/>
              <a:buNone/>
              <a:tabLst/>
              <a:defRPr sz="1400">
                <a:solidFill>
                  <a:schemeClr val="tx1"/>
                </a:solidFill>
              </a:defRPr>
            </a:lvl1pPr>
          </a:lstStyle>
          <a:p>
            <a:pPr marL="0" marR="0" lvl="0" indent="0" algn="l" defTabSz="914400" rtl="0" eaLnBrk="1" fontAlgn="auto" latinLnBrk="0" hangingPunct="1">
              <a:lnSpc>
                <a:spcPct val="100000"/>
              </a:lnSpc>
              <a:spcBef>
                <a:spcPts val="0"/>
              </a:spcBef>
              <a:spcAft>
                <a:spcPts val="600"/>
              </a:spcAft>
              <a:buClr>
                <a:prstClr val="black"/>
              </a:buClr>
              <a:buSzPts val="1600"/>
              <a:buFont typeface="Arial"/>
              <a:buNone/>
              <a:tabLst/>
              <a:defRPr/>
            </a:pPr>
            <a:r>
              <a:rPr kumimoji="0" lang="en-US" sz="1200" b="0"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Arial"/>
                <a:cs typeface="Arial" panose="020B0604020202020204" pitchFamily="34" charset="0"/>
                <a:sym typeface="Arial"/>
              </a:rPr>
              <a:t>Presenters:</a:t>
            </a:r>
          </a:p>
        </p:txBody>
      </p:sp>
      <p:sp>
        <p:nvSpPr>
          <p:cNvPr id="16" name="Text Placeholder 12">
            <a:extLst>
              <a:ext uri="{FF2B5EF4-FFF2-40B4-BE49-F238E27FC236}">
                <a16:creationId xmlns:a16="http://schemas.microsoft.com/office/drawing/2014/main" id="{597F574A-13E4-A647-8E82-DAD9BB3F17AB}"/>
              </a:ext>
            </a:extLst>
          </p:cNvPr>
          <p:cNvSpPr>
            <a:spLocks noGrp="1"/>
          </p:cNvSpPr>
          <p:nvPr>
            <p:ph type="body" sz="quarter" idx="15" hasCustomPrompt="1"/>
          </p:nvPr>
        </p:nvSpPr>
        <p:spPr>
          <a:xfrm>
            <a:off x="2662858" y="5455175"/>
            <a:ext cx="3612620" cy="287865"/>
          </a:xfrm>
        </p:spPr>
        <p:txBody>
          <a:bodyPr>
            <a:normAutofit/>
          </a:bodyPr>
          <a:lstStyle>
            <a:lvl1pPr marL="0" marR="0" indent="0" algn="l" defTabSz="914400" rtl="0" eaLnBrk="1" fontAlgn="auto" latinLnBrk="0" hangingPunct="1">
              <a:lnSpc>
                <a:spcPct val="100000"/>
              </a:lnSpc>
              <a:spcBef>
                <a:spcPts val="0"/>
              </a:spcBef>
              <a:spcAft>
                <a:spcPts val="600"/>
              </a:spcAft>
              <a:buClr>
                <a:prstClr val="black"/>
              </a:buClr>
              <a:buSzPts val="1600"/>
              <a:buFont typeface="Arial"/>
              <a:buNone/>
              <a:tabLst/>
              <a:defRPr sz="1400">
                <a:solidFill>
                  <a:schemeClr val="tx1"/>
                </a:solidFill>
              </a:defRPr>
            </a:lvl1pPr>
          </a:lstStyle>
          <a:p>
            <a:pPr marL="0" marR="0" lvl="0" indent="0" algn="l" defTabSz="914400" rtl="0" eaLnBrk="1" fontAlgn="auto" latinLnBrk="0" hangingPunct="1">
              <a:lnSpc>
                <a:spcPct val="100000"/>
              </a:lnSpc>
              <a:spcBef>
                <a:spcPts val="0"/>
              </a:spcBef>
              <a:spcAft>
                <a:spcPts val="600"/>
              </a:spcAft>
              <a:buClr>
                <a:prstClr val="black"/>
              </a:buClr>
              <a:buSzPts val="1600"/>
              <a:buFont typeface="Arial"/>
              <a:buNone/>
              <a:tabLst/>
              <a:defRPr/>
            </a:pPr>
            <a:r>
              <a:rPr kumimoji="0" lang="en-US" sz="1200" b="0"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Calibri"/>
                <a:cs typeface="Arial" panose="020B0604020202020204" pitchFamily="34" charset="0"/>
              </a:rPr>
              <a:t>Date:</a:t>
            </a:r>
            <a:endParaRPr kumimoji="0" lang="en-US" sz="1200" b="0"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Calibri"/>
              <a:cs typeface="Arial" panose="020B0604020202020204" pitchFamily="34" charset="0"/>
              <a:sym typeface="Calibri"/>
            </a:endParaRPr>
          </a:p>
        </p:txBody>
      </p:sp>
      <p:sp>
        <p:nvSpPr>
          <p:cNvPr id="12" name="Rectangle 11">
            <a:extLst>
              <a:ext uri="{FF2B5EF4-FFF2-40B4-BE49-F238E27FC236}">
                <a16:creationId xmlns:a16="http://schemas.microsoft.com/office/drawing/2014/main" id="{FECC774C-016A-7846-BB92-5C0A39D022CE}"/>
              </a:ext>
            </a:extLst>
          </p:cNvPr>
          <p:cNvSpPr/>
          <p:nvPr/>
        </p:nvSpPr>
        <p:spPr>
          <a:xfrm rot="16200000">
            <a:off x="3305191" y="-1078630"/>
            <a:ext cx="45719" cy="5822422"/>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8367C137-8D11-7E4E-B8BF-F7A46F52F4A7}"/>
              </a:ext>
            </a:extLst>
          </p:cNvPr>
          <p:cNvSpPr/>
          <p:nvPr userDrawn="1"/>
        </p:nvSpPr>
        <p:spPr>
          <a:xfrm>
            <a:off x="42983" y="5977467"/>
            <a:ext cx="3285067" cy="880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Graphical user interface, application, logo&#10;&#10;Description automatically generated">
            <a:extLst>
              <a:ext uri="{FF2B5EF4-FFF2-40B4-BE49-F238E27FC236}">
                <a16:creationId xmlns:a16="http://schemas.microsoft.com/office/drawing/2014/main" id="{0EB7F7E7-983B-B845-9919-DD3D8E282BB1}"/>
              </a:ext>
            </a:extLst>
          </p:cNvPr>
          <p:cNvPicPr>
            <a:picLocks noChangeAspect="1"/>
          </p:cNvPicPr>
          <p:nvPr userDrawn="1"/>
        </p:nvPicPr>
        <p:blipFill>
          <a:blip r:embed="rId2"/>
          <a:stretch>
            <a:fillRect/>
          </a:stretch>
        </p:blipFill>
        <p:spPr>
          <a:xfrm>
            <a:off x="416840" y="4837852"/>
            <a:ext cx="1872161" cy="1699346"/>
          </a:xfrm>
          <a:prstGeom prst="rect">
            <a:avLst/>
          </a:prstGeom>
        </p:spPr>
      </p:pic>
      <p:sp>
        <p:nvSpPr>
          <p:cNvPr id="17" name="Rectangle 16">
            <a:extLst>
              <a:ext uri="{FF2B5EF4-FFF2-40B4-BE49-F238E27FC236}">
                <a16:creationId xmlns:a16="http://schemas.microsoft.com/office/drawing/2014/main" id="{A25FD290-3205-114A-9E50-FF6EEE054320}"/>
              </a:ext>
            </a:extLst>
          </p:cNvPr>
          <p:cNvSpPr/>
          <p:nvPr userDrawn="1"/>
        </p:nvSpPr>
        <p:spPr>
          <a:xfrm rot="16200000">
            <a:off x="3305191" y="-1078630"/>
            <a:ext cx="45719" cy="5822422"/>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7596249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p:nvSpPr>
        <p:spPr>
          <a:xfrm>
            <a:off x="446314" y="-1"/>
            <a:ext cx="1188720" cy="1280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solidFill>
                <a:schemeClr val="tx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a:xfrm>
            <a:off x="446313" y="365125"/>
            <a:ext cx="11299371" cy="1325563"/>
          </a:xfrm>
        </p:spPr>
        <p:txBody>
          <a:bodyPr/>
          <a:lstStyle/>
          <a:p>
            <a:r>
              <a:rPr lang="en-US" noProof="0"/>
              <a:t>Click to edit Master title style</a:t>
            </a:r>
          </a:p>
        </p:txBody>
      </p:sp>
      <p:sp>
        <p:nvSpPr>
          <p:cNvPr id="10" name="Content Placeholder 2">
            <a:extLst>
              <a:ext uri="{FF2B5EF4-FFF2-40B4-BE49-F238E27FC236}">
                <a16:creationId xmlns:a16="http://schemas.microsoft.com/office/drawing/2014/main" id="{3B7F86AE-7774-0B40-8944-DF91C77B02F3}"/>
              </a:ext>
            </a:extLst>
          </p:cNvPr>
          <p:cNvSpPr>
            <a:spLocks noGrp="1"/>
          </p:cNvSpPr>
          <p:nvPr>
            <p:ph idx="1" hasCustomPrompt="1"/>
          </p:nvPr>
        </p:nvSpPr>
        <p:spPr>
          <a:xfrm>
            <a:off x="446315" y="2114550"/>
            <a:ext cx="11299372" cy="3933164"/>
          </a:xfrm>
        </p:spPr>
        <p:txBody>
          <a:bodyPr>
            <a:noAutofit/>
          </a:bodyPr>
          <a:lstStyle>
            <a:lvl1pPr>
              <a:lnSpc>
                <a:spcPct val="100000"/>
              </a:lnSpc>
              <a:spcBef>
                <a:spcPts val="0"/>
              </a:spcBef>
              <a:spcAft>
                <a:spcPts val="600"/>
              </a:spcAft>
              <a:defRPr sz="2200">
                <a:solidFill>
                  <a:schemeClr val="tx1"/>
                </a:solidFill>
              </a:defRPr>
            </a:lvl1pPr>
            <a:lvl2pPr>
              <a:lnSpc>
                <a:spcPct val="100000"/>
              </a:lnSpc>
              <a:spcBef>
                <a:spcPts val="0"/>
              </a:spcBef>
              <a:spcAft>
                <a:spcPts val="600"/>
              </a:spcAft>
              <a:defRPr sz="2000">
                <a:solidFill>
                  <a:schemeClr val="tx1"/>
                </a:solidFill>
              </a:defRPr>
            </a:lvl2pPr>
            <a:lvl3pPr>
              <a:lnSpc>
                <a:spcPct val="100000"/>
              </a:lnSpc>
              <a:spcBef>
                <a:spcPts val="0"/>
              </a:spcBef>
              <a:spcAft>
                <a:spcPts val="600"/>
              </a:spcAft>
              <a:defRPr sz="1800">
                <a:solidFill>
                  <a:schemeClr val="tx1"/>
                </a:solidFill>
              </a:defRPr>
            </a:lvl3pPr>
            <a:lvl4pPr>
              <a:defRPr sz="1600"/>
            </a:lvl4pPr>
            <a:lvl5pP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p:txBody>
      </p:sp>
      <p:sp>
        <p:nvSpPr>
          <p:cNvPr id="9" name="Rectangle 8">
            <a:extLst>
              <a:ext uri="{FF2B5EF4-FFF2-40B4-BE49-F238E27FC236}">
                <a16:creationId xmlns:a16="http://schemas.microsoft.com/office/drawing/2014/main" id="{5C134878-4094-5946-8091-E9FC58913A72}"/>
              </a:ext>
            </a:extLst>
          </p:cNvPr>
          <p:cNvSpPr/>
          <p:nvPr userDrawn="1"/>
        </p:nvSpPr>
        <p:spPr>
          <a:xfrm>
            <a:off x="446314" y="-1"/>
            <a:ext cx="1188720" cy="1280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solidFill>
                <a:schemeClr val="tx1"/>
              </a:solidFill>
            </a:endParaRPr>
          </a:p>
        </p:txBody>
      </p:sp>
      <p:sp>
        <p:nvSpPr>
          <p:cNvPr id="6" name="Text Placeholder 8">
            <a:extLst>
              <a:ext uri="{FF2B5EF4-FFF2-40B4-BE49-F238E27FC236}">
                <a16:creationId xmlns:a16="http://schemas.microsoft.com/office/drawing/2014/main" id="{AEB621A5-3663-4DA9-A810-1B11D92D3D66}"/>
              </a:ext>
            </a:extLst>
          </p:cNvPr>
          <p:cNvSpPr>
            <a:spLocks noGrp="1"/>
          </p:cNvSpPr>
          <p:nvPr>
            <p:ph type="body" sz="quarter" idx="14" hasCustomPrompt="1"/>
          </p:nvPr>
        </p:nvSpPr>
        <p:spPr>
          <a:xfrm>
            <a:off x="446314" y="1724630"/>
            <a:ext cx="11299370" cy="334508"/>
          </a:xfrm>
        </p:spPr>
        <p:txBody>
          <a:bodyPr>
            <a:noAutofit/>
          </a:bodyPr>
          <a:lstStyle>
            <a:lvl1pPr marL="0" indent="0" algn="l">
              <a:buNone/>
              <a:defRPr sz="2200" b="1">
                <a:solidFill>
                  <a:schemeClr val="accent1"/>
                </a:solidFill>
                <a:latin typeface="+mn-lt"/>
              </a:defRPr>
            </a:lvl1pPr>
          </a:lstStyle>
          <a:p>
            <a:pPr lvl="0"/>
            <a:r>
              <a:rPr lang="en-US" noProof="0"/>
              <a:t>Edit Master text styles</a:t>
            </a:r>
          </a:p>
        </p:txBody>
      </p:sp>
    </p:spTree>
    <p:extLst>
      <p:ext uri="{BB962C8B-B14F-4D97-AF65-F5344CB8AC3E}">
        <p14:creationId xmlns:p14="http://schemas.microsoft.com/office/powerpoint/2010/main" val="3570413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Content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382977"/>
            <a:ext cx="5302636" cy="1311128"/>
          </a:xfrm>
        </p:spPr>
        <p:txBody>
          <a:bodyPr vert="horz" wrap="square" lIns="91440" tIns="45720" rIns="91440" bIns="45720" rtlCol="0" anchor="ctr">
            <a:spAutoFit/>
          </a:bodyPr>
          <a:lstStyle>
            <a:lvl1pPr>
              <a:defRPr lang="en-GB" sz="4400" spc="-60" dirty="0"/>
            </a:lvl1pPr>
          </a:lstStyle>
          <a:p>
            <a:pPr lvl="0"/>
            <a:r>
              <a:rPr lang="en-US" noProof="0"/>
              <a:t>Click to edit Master title style</a:t>
            </a:r>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hasCustomPrompt="1"/>
          </p:nvPr>
        </p:nvSpPr>
        <p:spPr>
          <a:xfrm>
            <a:off x="446314" y="1724630"/>
            <a:ext cx="5302636" cy="334508"/>
          </a:xfrm>
        </p:spPr>
        <p:txBody>
          <a:bodyPr>
            <a:noAutofit/>
          </a:bodyPr>
          <a:lstStyle>
            <a:lvl1pPr marL="0" indent="0" algn="l">
              <a:buNone/>
              <a:defRPr sz="2200" b="1">
                <a:solidFill>
                  <a:schemeClr val="accent1"/>
                </a:solidFill>
                <a:latin typeface="+mn-lt"/>
              </a:defRPr>
            </a:lvl1pPr>
          </a:lstStyle>
          <a:p>
            <a:pPr lvl="0"/>
            <a:r>
              <a:rPr lang="en-US" noProof="0"/>
              <a:t>Edit Master text styles</a:t>
            </a:r>
          </a:p>
        </p:txBody>
      </p:sp>
      <p:sp>
        <p:nvSpPr>
          <p:cNvPr id="7" name="Rectangle 6">
            <a:extLst>
              <a:ext uri="{FF2B5EF4-FFF2-40B4-BE49-F238E27FC236}">
                <a16:creationId xmlns:a16="http://schemas.microsoft.com/office/drawing/2014/main" id="{0FA6C5C5-5069-4AE6-8A3D-3F2C6B9506E4}"/>
              </a:ext>
            </a:extLst>
          </p:cNvPr>
          <p:cNvSpPr/>
          <p:nvPr/>
        </p:nvSpPr>
        <p:spPr>
          <a:xfrm>
            <a:off x="446314" y="-1"/>
            <a:ext cx="1188720" cy="1280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solidFill>
                <a:schemeClr val="tx1"/>
              </a:solidFill>
            </a:endParaRPr>
          </a:p>
        </p:txBody>
      </p:sp>
      <p:sp>
        <p:nvSpPr>
          <p:cNvPr id="4" name="Chart Placeholder 3">
            <a:extLst>
              <a:ext uri="{FF2B5EF4-FFF2-40B4-BE49-F238E27FC236}">
                <a16:creationId xmlns:a16="http://schemas.microsoft.com/office/drawing/2014/main" id="{272D6B2C-4BF8-AF4F-89CD-AD0D54A47C09}"/>
              </a:ext>
            </a:extLst>
          </p:cNvPr>
          <p:cNvSpPr>
            <a:spLocks noGrp="1"/>
          </p:cNvSpPr>
          <p:nvPr>
            <p:ph type="chart" sz="quarter" idx="18" hasCustomPrompt="1"/>
          </p:nvPr>
        </p:nvSpPr>
        <p:spPr>
          <a:xfrm>
            <a:off x="6096000" y="493775"/>
            <a:ext cx="5649686" cy="5547429"/>
          </a:xfrm>
        </p:spPr>
        <p:txBody>
          <a:bodyPr anchor="ctr"/>
          <a:lstStyle>
            <a:lvl1pPr marL="0" indent="0" algn="ctr">
              <a:buNone/>
              <a:defRPr/>
            </a:lvl1pPr>
          </a:lstStyle>
          <a:p>
            <a:r>
              <a:rPr lang="en-US"/>
              <a:t>Insert chart</a:t>
            </a:r>
          </a:p>
        </p:txBody>
      </p:sp>
      <p:sp>
        <p:nvSpPr>
          <p:cNvPr id="8" name="Rectangle 7">
            <a:extLst>
              <a:ext uri="{FF2B5EF4-FFF2-40B4-BE49-F238E27FC236}">
                <a16:creationId xmlns:a16="http://schemas.microsoft.com/office/drawing/2014/main" id="{8CF1EC92-8CB6-994C-9407-EB3CE7DA340E}"/>
              </a:ext>
            </a:extLst>
          </p:cNvPr>
          <p:cNvSpPr/>
          <p:nvPr userDrawn="1"/>
        </p:nvSpPr>
        <p:spPr>
          <a:xfrm>
            <a:off x="446314" y="-1"/>
            <a:ext cx="1188720" cy="1280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solidFill>
                <a:schemeClr val="tx1"/>
              </a:solidFill>
            </a:endParaRPr>
          </a:p>
        </p:txBody>
      </p:sp>
      <p:sp>
        <p:nvSpPr>
          <p:cNvPr id="10" name="Content Placeholder 3">
            <a:extLst>
              <a:ext uri="{FF2B5EF4-FFF2-40B4-BE49-F238E27FC236}">
                <a16:creationId xmlns:a16="http://schemas.microsoft.com/office/drawing/2014/main" id="{E8D89FC3-D986-4050-A712-E8EB4D8C549D}"/>
              </a:ext>
            </a:extLst>
          </p:cNvPr>
          <p:cNvSpPr>
            <a:spLocks noGrp="1"/>
          </p:cNvSpPr>
          <p:nvPr>
            <p:ph sz="half" idx="2" hasCustomPrompt="1"/>
          </p:nvPr>
        </p:nvSpPr>
        <p:spPr>
          <a:xfrm>
            <a:off x="446315" y="2149311"/>
            <a:ext cx="5302636" cy="4040352"/>
          </a:xfrm>
        </p:spPr>
        <p:txBody>
          <a:bodyPr>
            <a:normAutofit/>
          </a:bodyPr>
          <a:lstStyle>
            <a:lvl1pPr>
              <a:defRPr sz="2200"/>
            </a:lvl1pPr>
            <a:lvl2pPr>
              <a:defRPr sz="2000"/>
            </a:lvl2pPr>
            <a:lvl3pPr>
              <a:defRPr sz="1800"/>
            </a:lvl3pPr>
            <a:lvl4pPr>
              <a:defRPr sz="1600"/>
            </a:lvl4pPr>
            <a:lvl5pP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4490871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679784BB-7CDD-484B-8F47-9CF1D79993F5}"/>
              </a:ext>
            </a:extLst>
          </p:cNvPr>
          <p:cNvSpPr>
            <a:spLocks noGrp="1"/>
          </p:cNvSpPr>
          <p:nvPr>
            <p:ph type="pic" sz="quarter" idx="13" hasCustomPrompt="1"/>
          </p:nvPr>
        </p:nvSpPr>
        <p:spPr>
          <a:xfrm>
            <a:off x="7529754" y="588038"/>
            <a:ext cx="4215932" cy="5601625"/>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a:t>Insert Image</a:t>
            </a:r>
          </a:p>
        </p:txBody>
      </p:sp>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560338"/>
            <a:ext cx="7083437" cy="701731"/>
          </a:xfrm>
        </p:spPr>
        <p:txBody>
          <a:bodyPr vert="horz" wrap="square" lIns="91440" tIns="45720" rIns="91440" bIns="45720" rtlCol="0" anchor="ctr">
            <a:spAutoFit/>
          </a:bodyPr>
          <a:lstStyle>
            <a:lvl1pPr>
              <a:defRPr lang="en-GB" sz="4400" spc="-60" dirty="0"/>
            </a:lvl1pPr>
          </a:lstStyle>
          <a:p>
            <a:pPr lvl="0"/>
            <a:r>
              <a:rPr lang="en-US" noProof="0"/>
              <a:t>Click to edit Master title style</a:t>
            </a:r>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hasCustomPrompt="1"/>
          </p:nvPr>
        </p:nvSpPr>
        <p:spPr>
          <a:xfrm>
            <a:off x="446313" y="1423254"/>
            <a:ext cx="6812775" cy="334508"/>
          </a:xfrm>
        </p:spPr>
        <p:txBody>
          <a:bodyPr>
            <a:noAutofit/>
          </a:bodyPr>
          <a:lstStyle>
            <a:lvl1pPr marL="0" indent="0" algn="l">
              <a:buNone/>
              <a:defRPr sz="2200" b="1">
                <a:solidFill>
                  <a:schemeClr val="accent1"/>
                </a:solidFill>
                <a:latin typeface="+mn-lt"/>
              </a:defRPr>
            </a:lvl1pPr>
          </a:lstStyle>
          <a:p>
            <a:pPr lvl="0"/>
            <a:r>
              <a:rPr lang="en-US" noProof="0"/>
              <a:t>Edit Master text styles</a:t>
            </a:r>
          </a:p>
        </p:txBody>
      </p:sp>
      <p:sp>
        <p:nvSpPr>
          <p:cNvPr id="7" name="Rectangle 6">
            <a:extLst>
              <a:ext uri="{FF2B5EF4-FFF2-40B4-BE49-F238E27FC236}">
                <a16:creationId xmlns:a16="http://schemas.microsoft.com/office/drawing/2014/main" id="{0FA6C5C5-5069-4AE6-8A3D-3F2C6B9506E4}"/>
              </a:ext>
            </a:extLst>
          </p:cNvPr>
          <p:cNvSpPr/>
          <p:nvPr/>
        </p:nvSpPr>
        <p:spPr>
          <a:xfrm>
            <a:off x="446314" y="0"/>
            <a:ext cx="1188720" cy="1280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solidFill>
                <a:schemeClr val="tx1"/>
              </a:solidFill>
            </a:endParaRPr>
          </a:p>
        </p:txBody>
      </p:sp>
      <p:sp>
        <p:nvSpPr>
          <p:cNvPr id="8" name="Rectangle 7">
            <a:extLst>
              <a:ext uri="{FF2B5EF4-FFF2-40B4-BE49-F238E27FC236}">
                <a16:creationId xmlns:a16="http://schemas.microsoft.com/office/drawing/2014/main" id="{E591318E-FBEF-5D42-BF90-65B7115FB4F4}"/>
              </a:ext>
            </a:extLst>
          </p:cNvPr>
          <p:cNvSpPr/>
          <p:nvPr userDrawn="1"/>
        </p:nvSpPr>
        <p:spPr>
          <a:xfrm>
            <a:off x="446314" y="0"/>
            <a:ext cx="1188720" cy="1280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solidFill>
                <a:schemeClr val="tx1"/>
              </a:solidFill>
            </a:endParaRPr>
          </a:p>
        </p:txBody>
      </p:sp>
      <p:sp>
        <p:nvSpPr>
          <p:cNvPr id="10" name="Content Placeholder 3">
            <a:extLst>
              <a:ext uri="{FF2B5EF4-FFF2-40B4-BE49-F238E27FC236}">
                <a16:creationId xmlns:a16="http://schemas.microsoft.com/office/drawing/2014/main" id="{A30DF78A-785D-482A-B1C9-E466C1C4F044}"/>
              </a:ext>
            </a:extLst>
          </p:cNvPr>
          <p:cNvSpPr>
            <a:spLocks noGrp="1"/>
          </p:cNvSpPr>
          <p:nvPr>
            <p:ph sz="half" idx="2" hasCustomPrompt="1"/>
          </p:nvPr>
        </p:nvSpPr>
        <p:spPr>
          <a:xfrm>
            <a:off x="446315" y="1946647"/>
            <a:ext cx="6812776" cy="4243016"/>
          </a:xfrm>
        </p:spPr>
        <p:txBody>
          <a:bodyPr>
            <a:normAutofit/>
          </a:bodyPr>
          <a:lstStyle>
            <a:lvl1pPr>
              <a:defRPr sz="2200"/>
            </a:lvl1pPr>
            <a:lvl2pPr>
              <a:defRPr sz="2000"/>
            </a:lvl2pPr>
            <a:lvl3pPr>
              <a:defRPr sz="1800"/>
            </a:lvl3pPr>
            <a:lvl4pPr>
              <a:defRPr sz="1600"/>
            </a:lvl4pPr>
            <a:lvl5pP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6643368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with heading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p:nvSpPr>
        <p:spPr>
          <a:xfrm>
            <a:off x="446314" y="-1"/>
            <a:ext cx="1188720" cy="1280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solidFill>
                <a:schemeClr val="tx1"/>
              </a:solidFill>
            </a:endParaRPr>
          </a:p>
        </p:txBody>
      </p:sp>
      <p:sp>
        <p:nvSpPr>
          <p:cNvPr id="16" name="Text Placeholder 4">
            <a:extLst>
              <a:ext uri="{FF2B5EF4-FFF2-40B4-BE49-F238E27FC236}">
                <a16:creationId xmlns:a16="http://schemas.microsoft.com/office/drawing/2014/main" id="{1F05F3BA-65F5-4621-807B-C8B857D01CA9}"/>
              </a:ext>
            </a:extLst>
          </p:cNvPr>
          <p:cNvSpPr>
            <a:spLocks noGrp="1"/>
          </p:cNvSpPr>
          <p:nvPr>
            <p:ph type="body" sz="quarter" idx="3" hasCustomPrompt="1"/>
          </p:nvPr>
        </p:nvSpPr>
        <p:spPr>
          <a:xfrm>
            <a:off x="6438900" y="1463346"/>
            <a:ext cx="5306786" cy="487003"/>
          </a:xfrm>
        </p:spPr>
        <p:txBody>
          <a:bodyPr anchor="b">
            <a:normAutofit/>
          </a:bodyPr>
          <a:lstStyle>
            <a:lvl1pPr marL="0" indent="0">
              <a:buNone/>
              <a:defRPr lang="en-US" sz="2200" b="1" kern="1200" noProof="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US" noProof="0"/>
              <a:t>Edit Master text styles</a:t>
            </a:r>
          </a:p>
        </p:txBody>
      </p:sp>
      <p:sp>
        <p:nvSpPr>
          <p:cNvPr id="19" name="Text Placeholder 2">
            <a:extLst>
              <a:ext uri="{FF2B5EF4-FFF2-40B4-BE49-F238E27FC236}">
                <a16:creationId xmlns:a16="http://schemas.microsoft.com/office/drawing/2014/main" id="{986F9159-693C-4325-939A-8C6869B22466}"/>
              </a:ext>
            </a:extLst>
          </p:cNvPr>
          <p:cNvSpPr>
            <a:spLocks noGrp="1"/>
          </p:cNvSpPr>
          <p:nvPr>
            <p:ph type="body" idx="1" hasCustomPrompt="1"/>
          </p:nvPr>
        </p:nvSpPr>
        <p:spPr>
          <a:xfrm>
            <a:off x="446314" y="1463346"/>
            <a:ext cx="5306787" cy="487003"/>
          </a:xfrm>
        </p:spPr>
        <p:txBody>
          <a:bodyPr anchor="b">
            <a:normAutofit/>
          </a:bodyPr>
          <a:lstStyle>
            <a:lvl1pPr marL="0" indent="0">
              <a:buNone/>
              <a:defRPr sz="22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0" name="Content Placeholder 3">
            <a:extLst>
              <a:ext uri="{FF2B5EF4-FFF2-40B4-BE49-F238E27FC236}">
                <a16:creationId xmlns:a16="http://schemas.microsoft.com/office/drawing/2014/main" id="{BEA361C8-0231-48E8-965E-6BB6D606C9FC}"/>
              </a:ext>
            </a:extLst>
          </p:cNvPr>
          <p:cNvSpPr>
            <a:spLocks noGrp="1"/>
          </p:cNvSpPr>
          <p:nvPr>
            <p:ph sz="half" idx="2" hasCustomPrompt="1"/>
          </p:nvPr>
        </p:nvSpPr>
        <p:spPr>
          <a:xfrm>
            <a:off x="446314" y="2149311"/>
            <a:ext cx="5306789" cy="4040352"/>
          </a:xfrm>
        </p:spPr>
        <p:txBody>
          <a:bodyPr>
            <a:normAutofit/>
          </a:bodyPr>
          <a:lstStyle>
            <a:lvl1pPr>
              <a:defRPr sz="2200"/>
            </a:lvl1pPr>
            <a:lvl2pPr>
              <a:defRPr sz="2000"/>
            </a:lvl2pPr>
            <a:lvl3pPr>
              <a:defRPr sz="1800"/>
            </a:lvl3pPr>
            <a:lvl4pPr>
              <a:defRPr sz="1600"/>
            </a:lvl4pPr>
            <a:lvl5pP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Rectangle 9">
            <a:extLst>
              <a:ext uri="{FF2B5EF4-FFF2-40B4-BE49-F238E27FC236}">
                <a16:creationId xmlns:a16="http://schemas.microsoft.com/office/drawing/2014/main" id="{50BDD6B6-34C5-B045-ACE9-6DEF9DFBCF3D}"/>
              </a:ext>
            </a:extLst>
          </p:cNvPr>
          <p:cNvSpPr/>
          <p:nvPr userDrawn="1"/>
        </p:nvSpPr>
        <p:spPr>
          <a:xfrm>
            <a:off x="446314" y="-1"/>
            <a:ext cx="1188720" cy="1280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solidFill>
                <a:schemeClr val="tx1"/>
              </a:solidFill>
            </a:endParaRPr>
          </a:p>
        </p:txBody>
      </p:sp>
      <p:sp>
        <p:nvSpPr>
          <p:cNvPr id="9" name="Title 2">
            <a:extLst>
              <a:ext uri="{FF2B5EF4-FFF2-40B4-BE49-F238E27FC236}">
                <a16:creationId xmlns:a16="http://schemas.microsoft.com/office/drawing/2014/main" id="{01210133-A840-4F8A-AAC4-253671B1DE8B}"/>
              </a:ext>
            </a:extLst>
          </p:cNvPr>
          <p:cNvSpPr>
            <a:spLocks noGrp="1"/>
          </p:cNvSpPr>
          <p:nvPr>
            <p:ph type="title"/>
          </p:nvPr>
        </p:nvSpPr>
        <p:spPr>
          <a:xfrm>
            <a:off x="446314" y="365125"/>
            <a:ext cx="11299372" cy="1325563"/>
          </a:xfrm>
        </p:spPr>
        <p:txBody>
          <a:bodyPr/>
          <a:lstStyle/>
          <a:p>
            <a:r>
              <a:rPr lang="en-US" noProof="0"/>
              <a:t>Click to edit Master title style</a:t>
            </a:r>
          </a:p>
        </p:txBody>
      </p:sp>
      <p:sp>
        <p:nvSpPr>
          <p:cNvPr id="12" name="Content Placeholder 3">
            <a:extLst>
              <a:ext uri="{FF2B5EF4-FFF2-40B4-BE49-F238E27FC236}">
                <a16:creationId xmlns:a16="http://schemas.microsoft.com/office/drawing/2014/main" id="{5F02848A-E5F9-48B7-B200-C93AFE4AC1B9}"/>
              </a:ext>
            </a:extLst>
          </p:cNvPr>
          <p:cNvSpPr>
            <a:spLocks noGrp="1"/>
          </p:cNvSpPr>
          <p:nvPr>
            <p:ph sz="half" idx="10" hasCustomPrompt="1"/>
          </p:nvPr>
        </p:nvSpPr>
        <p:spPr>
          <a:xfrm>
            <a:off x="6438899" y="2149311"/>
            <a:ext cx="5306789" cy="4040352"/>
          </a:xfrm>
        </p:spPr>
        <p:txBody>
          <a:bodyPr>
            <a:normAutofit/>
          </a:bodyPr>
          <a:lstStyle>
            <a:lvl1pPr>
              <a:defRPr sz="2200"/>
            </a:lvl1pPr>
            <a:lvl2pPr>
              <a:defRPr sz="2000"/>
            </a:lvl2pPr>
            <a:lvl3pPr>
              <a:defRPr sz="1800"/>
            </a:lvl3pPr>
            <a:lvl4pPr>
              <a:defRPr sz="1600"/>
            </a:lvl4pPr>
            <a:lvl5pP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8780273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p:nvSpPr>
        <p:spPr>
          <a:xfrm>
            <a:off x="446314" y="-1"/>
            <a:ext cx="1188720" cy="1280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solidFill>
                <a:schemeClr val="tx1"/>
              </a:solidFill>
            </a:endParaRPr>
          </a:p>
        </p:txBody>
      </p:sp>
      <p:sp>
        <p:nvSpPr>
          <p:cNvPr id="10" name="Rectangle 9">
            <a:extLst>
              <a:ext uri="{FF2B5EF4-FFF2-40B4-BE49-F238E27FC236}">
                <a16:creationId xmlns:a16="http://schemas.microsoft.com/office/drawing/2014/main" id="{643D6C0C-78DF-A446-B309-1B39BCB29C1B}"/>
              </a:ext>
            </a:extLst>
          </p:cNvPr>
          <p:cNvSpPr/>
          <p:nvPr userDrawn="1"/>
        </p:nvSpPr>
        <p:spPr>
          <a:xfrm>
            <a:off x="446314" y="-1"/>
            <a:ext cx="1188720" cy="1280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solidFill>
                <a:schemeClr val="tx1"/>
              </a:solidFill>
            </a:endParaRPr>
          </a:p>
        </p:txBody>
      </p:sp>
      <p:sp>
        <p:nvSpPr>
          <p:cNvPr id="8" name="Content Placeholder 3">
            <a:extLst>
              <a:ext uri="{FF2B5EF4-FFF2-40B4-BE49-F238E27FC236}">
                <a16:creationId xmlns:a16="http://schemas.microsoft.com/office/drawing/2014/main" id="{0BBF31B8-A7C0-4C85-8239-596023693635}"/>
              </a:ext>
            </a:extLst>
          </p:cNvPr>
          <p:cNvSpPr>
            <a:spLocks noGrp="1"/>
          </p:cNvSpPr>
          <p:nvPr>
            <p:ph sz="half" idx="2" hasCustomPrompt="1"/>
          </p:nvPr>
        </p:nvSpPr>
        <p:spPr>
          <a:xfrm>
            <a:off x="446314" y="1927798"/>
            <a:ext cx="5306789" cy="4261865"/>
          </a:xfrm>
        </p:spPr>
        <p:txBody>
          <a:bodyPr>
            <a:normAutofit/>
          </a:bodyPr>
          <a:lstStyle>
            <a:lvl1pPr>
              <a:defRPr sz="2200"/>
            </a:lvl1pPr>
            <a:lvl2pPr>
              <a:defRPr sz="2000"/>
            </a:lvl2pPr>
            <a:lvl3pPr>
              <a:defRPr sz="1800"/>
            </a:lvl3pPr>
            <a:lvl4pPr>
              <a:defRPr sz="1600"/>
            </a:lvl4pPr>
            <a:lvl5pP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Title 2">
            <a:extLst>
              <a:ext uri="{FF2B5EF4-FFF2-40B4-BE49-F238E27FC236}">
                <a16:creationId xmlns:a16="http://schemas.microsoft.com/office/drawing/2014/main" id="{BAE488EF-E00F-4CA3-9F67-2002B08C65D2}"/>
              </a:ext>
            </a:extLst>
          </p:cNvPr>
          <p:cNvSpPr>
            <a:spLocks noGrp="1"/>
          </p:cNvSpPr>
          <p:nvPr>
            <p:ph type="title"/>
          </p:nvPr>
        </p:nvSpPr>
        <p:spPr>
          <a:xfrm>
            <a:off x="446314" y="365125"/>
            <a:ext cx="11299372" cy="1325563"/>
          </a:xfrm>
        </p:spPr>
        <p:txBody>
          <a:bodyPr/>
          <a:lstStyle/>
          <a:p>
            <a:r>
              <a:rPr lang="en-US" noProof="0"/>
              <a:t>Click to edit Master title style</a:t>
            </a:r>
          </a:p>
        </p:txBody>
      </p:sp>
      <p:sp>
        <p:nvSpPr>
          <p:cNvPr id="11" name="Content Placeholder 3">
            <a:extLst>
              <a:ext uri="{FF2B5EF4-FFF2-40B4-BE49-F238E27FC236}">
                <a16:creationId xmlns:a16="http://schemas.microsoft.com/office/drawing/2014/main" id="{D0EA8281-211E-4408-80F0-4EB265FFE304}"/>
              </a:ext>
            </a:extLst>
          </p:cNvPr>
          <p:cNvSpPr>
            <a:spLocks noGrp="1"/>
          </p:cNvSpPr>
          <p:nvPr>
            <p:ph sz="half" idx="10" hasCustomPrompt="1"/>
          </p:nvPr>
        </p:nvSpPr>
        <p:spPr>
          <a:xfrm>
            <a:off x="6438897" y="1927798"/>
            <a:ext cx="5306789" cy="4261865"/>
          </a:xfrm>
        </p:spPr>
        <p:txBody>
          <a:bodyPr>
            <a:normAutofit/>
          </a:bodyPr>
          <a:lstStyle>
            <a:lvl1pPr>
              <a:defRPr sz="2200"/>
            </a:lvl1pPr>
            <a:lvl2pPr>
              <a:defRPr sz="2000"/>
            </a:lvl2pPr>
            <a:lvl3pPr>
              <a:defRPr sz="1800"/>
            </a:lvl3pPr>
            <a:lvl4pPr>
              <a:defRPr sz="1600"/>
            </a:lvl4pPr>
            <a:lvl5pP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4512604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Blank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B3F360-3A25-4D3D-A221-632DDEBB8BE6}"/>
              </a:ext>
            </a:extLst>
          </p:cNvPr>
          <p:cNvSpPr/>
          <p:nvPr userDrawn="1"/>
        </p:nvSpPr>
        <p:spPr>
          <a:xfrm>
            <a:off x="446314" y="-1"/>
            <a:ext cx="1188720" cy="1280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solidFill>
                <a:schemeClr val="tx1"/>
              </a:solidFill>
            </a:endParaRPr>
          </a:p>
        </p:txBody>
      </p:sp>
    </p:spTree>
    <p:extLst>
      <p:ext uri="{BB962C8B-B14F-4D97-AF65-F5344CB8AC3E}">
        <p14:creationId xmlns:p14="http://schemas.microsoft.com/office/powerpoint/2010/main" val="18083495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Blank 2">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57062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Section Header 1">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5A863483-82D7-7A42-809F-B63170D66FD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489668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with Title 1">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5A863483-82D7-7A42-809F-B63170D66FD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904913" y="977645"/>
            <a:ext cx="4734850" cy="746846"/>
          </a:xfrm>
        </p:spPr>
        <p:txBody>
          <a:bodyPr anchor="t">
            <a:noAutofit/>
          </a:bodyPr>
          <a:lstStyle>
            <a:lvl1pPr>
              <a:defRPr sz="4800" spc="-150">
                <a:solidFill>
                  <a:schemeClr val="bg1"/>
                </a:solidFill>
              </a:defRPr>
            </a:lvl1pPr>
          </a:lstStyle>
          <a:p>
            <a:r>
              <a:rPr lang="en-US" noProof="0"/>
              <a:t>Section Header 1</a:t>
            </a:r>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904913" y="1830686"/>
            <a:ext cx="4734850" cy="276999"/>
          </a:xfrm>
        </p:spPr>
        <p:txBody>
          <a:bodyPr wrap="square" tIns="0" bIns="0">
            <a:sp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Subtitle</a:t>
            </a:r>
          </a:p>
        </p:txBody>
      </p:sp>
    </p:spTree>
    <p:extLst>
      <p:ext uri="{BB962C8B-B14F-4D97-AF65-F5344CB8AC3E}">
        <p14:creationId xmlns:p14="http://schemas.microsoft.com/office/powerpoint/2010/main" val="18757032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Section Header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863483-82D7-7A42-809F-B63170D66FD4}"/>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26441222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Image - Verticle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3A8E429-A624-8D4A-8B2B-6D346F14AD10}"/>
              </a:ext>
            </a:extLst>
          </p:cNvPr>
          <p:cNvSpPr/>
          <p:nvPr/>
        </p:nvSpPr>
        <p:spPr>
          <a:xfrm>
            <a:off x="42983" y="5977467"/>
            <a:ext cx="3285067" cy="880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icture Placeholder 4">
            <a:extLst>
              <a:ext uri="{FF2B5EF4-FFF2-40B4-BE49-F238E27FC236}">
                <a16:creationId xmlns:a16="http://schemas.microsoft.com/office/drawing/2014/main" id="{6B8A165B-2339-6848-A9A3-46B595D1979C}"/>
              </a:ext>
            </a:extLst>
          </p:cNvPr>
          <p:cNvSpPr>
            <a:spLocks noGrp="1"/>
          </p:cNvSpPr>
          <p:nvPr>
            <p:ph type="pic" sz="quarter" idx="11" hasCustomPrompt="1"/>
          </p:nvPr>
        </p:nvSpPr>
        <p:spPr>
          <a:xfrm>
            <a:off x="6813380" y="0"/>
            <a:ext cx="5378620"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noProof="0"/>
              <a:t>Insert Image</a:t>
            </a:r>
          </a:p>
        </p:txBody>
      </p:sp>
      <p:pic>
        <p:nvPicPr>
          <p:cNvPr id="6" name="Picture 5" descr="Graphical user interface, application, logo&#10;&#10;Description automatically generated">
            <a:extLst>
              <a:ext uri="{FF2B5EF4-FFF2-40B4-BE49-F238E27FC236}">
                <a16:creationId xmlns:a16="http://schemas.microsoft.com/office/drawing/2014/main" id="{859571F7-FD7A-584C-9EB0-39E77B80A309}"/>
              </a:ext>
            </a:extLst>
          </p:cNvPr>
          <p:cNvPicPr>
            <a:picLocks noChangeAspect="1"/>
          </p:cNvPicPr>
          <p:nvPr/>
        </p:nvPicPr>
        <p:blipFill>
          <a:blip r:embed="rId2"/>
          <a:stretch>
            <a:fillRect/>
          </a:stretch>
        </p:blipFill>
        <p:spPr>
          <a:xfrm>
            <a:off x="318178" y="4941824"/>
            <a:ext cx="1905832" cy="1729909"/>
          </a:xfrm>
          <a:prstGeom prst="rect">
            <a:avLst/>
          </a:prstGeom>
        </p:spPr>
      </p:pic>
      <p:sp>
        <p:nvSpPr>
          <p:cNvPr id="8" name="Rectangle 7">
            <a:extLst>
              <a:ext uri="{FF2B5EF4-FFF2-40B4-BE49-F238E27FC236}">
                <a16:creationId xmlns:a16="http://schemas.microsoft.com/office/drawing/2014/main" id="{FE50C792-4AAF-3A46-B49E-E7BB690D9BEE}"/>
              </a:ext>
            </a:extLst>
          </p:cNvPr>
          <p:cNvSpPr/>
          <p:nvPr userDrawn="1"/>
        </p:nvSpPr>
        <p:spPr>
          <a:xfrm>
            <a:off x="42983" y="5977467"/>
            <a:ext cx="3285067" cy="880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95D39BA-25E8-5447-B858-1DF7696CB302}"/>
              </a:ext>
            </a:extLst>
          </p:cNvPr>
          <p:cNvSpPr/>
          <p:nvPr userDrawn="1"/>
        </p:nvSpPr>
        <p:spPr>
          <a:xfrm>
            <a:off x="6723379" y="0"/>
            <a:ext cx="90000"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noProof="0"/>
          </a:p>
        </p:txBody>
      </p:sp>
      <p:pic>
        <p:nvPicPr>
          <p:cNvPr id="11" name="Picture 10" descr="Graphical user interface, application, logo&#10;&#10;Description automatically generated">
            <a:extLst>
              <a:ext uri="{FF2B5EF4-FFF2-40B4-BE49-F238E27FC236}">
                <a16:creationId xmlns:a16="http://schemas.microsoft.com/office/drawing/2014/main" id="{DA1324F8-B198-194B-BFA8-F2FC6C798098}"/>
              </a:ext>
            </a:extLst>
          </p:cNvPr>
          <p:cNvPicPr>
            <a:picLocks noChangeAspect="1"/>
          </p:cNvPicPr>
          <p:nvPr userDrawn="1"/>
        </p:nvPicPr>
        <p:blipFill>
          <a:blip r:embed="rId2"/>
          <a:stretch>
            <a:fillRect/>
          </a:stretch>
        </p:blipFill>
        <p:spPr>
          <a:xfrm>
            <a:off x="318178" y="4941824"/>
            <a:ext cx="1905832" cy="1729909"/>
          </a:xfrm>
          <a:prstGeom prst="rect">
            <a:avLst/>
          </a:prstGeom>
        </p:spPr>
      </p:pic>
      <p:sp>
        <p:nvSpPr>
          <p:cNvPr id="12" name="Title 1">
            <a:extLst>
              <a:ext uri="{FF2B5EF4-FFF2-40B4-BE49-F238E27FC236}">
                <a16:creationId xmlns:a16="http://schemas.microsoft.com/office/drawing/2014/main" id="{385B4BA0-2F9B-4F79-A629-5C9B81CD71E6}"/>
              </a:ext>
            </a:extLst>
          </p:cNvPr>
          <p:cNvSpPr>
            <a:spLocks noGrp="1"/>
          </p:cNvSpPr>
          <p:nvPr>
            <p:ph type="ctrTitle" hasCustomPrompt="1"/>
          </p:nvPr>
        </p:nvSpPr>
        <p:spPr>
          <a:xfrm>
            <a:off x="416839" y="458498"/>
            <a:ext cx="5822825" cy="646331"/>
          </a:xfrm>
        </p:spPr>
        <p:txBody>
          <a:bodyPr vert="horz" wrap="square" lIns="91440" tIns="45720" rIns="91440" bIns="45720" rtlCol="0" anchor="b">
            <a:spAutoFit/>
          </a:bodyPr>
          <a:lstStyle>
            <a:lvl1pPr algn="l">
              <a:defRPr lang="en-GB" sz="4000" b="1" dirty="0">
                <a:solidFill>
                  <a:schemeClr val="tx1"/>
                </a:solidFill>
                <a:latin typeface="+mj-lt"/>
              </a:defRPr>
            </a:lvl1pPr>
          </a:lstStyle>
          <a:p>
            <a:pPr marL="0" lvl="0"/>
            <a:r>
              <a:rPr lang="en-US" noProof="0"/>
              <a:t>Series Title</a:t>
            </a:r>
          </a:p>
        </p:txBody>
      </p:sp>
      <p:sp>
        <p:nvSpPr>
          <p:cNvPr id="13" name="Text Placeholder 6">
            <a:extLst>
              <a:ext uri="{FF2B5EF4-FFF2-40B4-BE49-F238E27FC236}">
                <a16:creationId xmlns:a16="http://schemas.microsoft.com/office/drawing/2014/main" id="{4754E585-EC99-4FCB-AD5C-D02B52BBBE5D}"/>
              </a:ext>
            </a:extLst>
          </p:cNvPr>
          <p:cNvSpPr>
            <a:spLocks noGrp="1"/>
          </p:cNvSpPr>
          <p:nvPr>
            <p:ph type="body" sz="quarter" idx="12" hasCustomPrompt="1"/>
          </p:nvPr>
        </p:nvSpPr>
        <p:spPr>
          <a:xfrm>
            <a:off x="417513" y="1163749"/>
            <a:ext cx="5822420" cy="414337"/>
          </a:xfrm>
        </p:spPr>
        <p:txBody>
          <a:bodyPr>
            <a:noAutofit/>
          </a:bodyPr>
          <a:lstStyle>
            <a:lvl1pPr marL="0" indent="0">
              <a:buNone/>
              <a:defRPr sz="2400" b="1">
                <a:solidFill>
                  <a:schemeClr val="tx1"/>
                </a:solidFill>
              </a:defRPr>
            </a:lvl1pPr>
          </a:lstStyle>
          <a:p>
            <a:r>
              <a:rPr lang="en-US" sz="2400"/>
              <a:t>Session Title</a:t>
            </a:r>
          </a:p>
        </p:txBody>
      </p:sp>
      <p:sp>
        <p:nvSpPr>
          <p:cNvPr id="14" name="Text Placeholder 12">
            <a:extLst>
              <a:ext uri="{FF2B5EF4-FFF2-40B4-BE49-F238E27FC236}">
                <a16:creationId xmlns:a16="http://schemas.microsoft.com/office/drawing/2014/main" id="{8F1AFA2B-3133-4634-898B-00E04151D585}"/>
              </a:ext>
            </a:extLst>
          </p:cNvPr>
          <p:cNvSpPr>
            <a:spLocks noGrp="1"/>
          </p:cNvSpPr>
          <p:nvPr>
            <p:ph type="body" sz="quarter" idx="13" hasCustomPrompt="1"/>
          </p:nvPr>
        </p:nvSpPr>
        <p:spPr>
          <a:xfrm>
            <a:off x="2662858" y="4976320"/>
            <a:ext cx="3612620" cy="287865"/>
          </a:xfrm>
        </p:spPr>
        <p:txBody>
          <a:bodyPr>
            <a:normAutofit/>
          </a:bodyPr>
          <a:lstStyle>
            <a:lvl1pPr marL="0" marR="0" indent="0" algn="l" defTabSz="914400" rtl="0" eaLnBrk="1" fontAlgn="auto" latinLnBrk="0" hangingPunct="1">
              <a:lnSpc>
                <a:spcPct val="100000"/>
              </a:lnSpc>
              <a:spcBef>
                <a:spcPts val="0"/>
              </a:spcBef>
              <a:spcAft>
                <a:spcPts val="600"/>
              </a:spcAft>
              <a:buClr>
                <a:prstClr val="black"/>
              </a:buClr>
              <a:buSzPts val="1600"/>
              <a:buFont typeface="Arial"/>
              <a:buNone/>
              <a:tabLst/>
              <a:defRPr sz="1400">
                <a:solidFill>
                  <a:schemeClr val="tx1"/>
                </a:solidFill>
              </a:defRPr>
            </a:lvl1pPr>
          </a:lstStyle>
          <a:p>
            <a:pPr marL="0" marR="0" lvl="0" indent="0" algn="l" defTabSz="914400" rtl="0" eaLnBrk="1" fontAlgn="auto" latinLnBrk="0" hangingPunct="1">
              <a:lnSpc>
                <a:spcPct val="100000"/>
              </a:lnSpc>
              <a:spcBef>
                <a:spcPts val="0"/>
              </a:spcBef>
              <a:spcAft>
                <a:spcPts val="600"/>
              </a:spcAft>
              <a:buClr>
                <a:prstClr val="black"/>
              </a:buClr>
              <a:buSzPts val="1600"/>
              <a:buFont typeface="Arial"/>
              <a:buNone/>
              <a:tabLst/>
              <a:defRPr/>
            </a:pPr>
            <a:r>
              <a:rPr kumimoji="0" lang="en-US" sz="1200" b="0"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Arial"/>
                <a:cs typeface="Arial" panose="020B0604020202020204" pitchFamily="34" charset="0"/>
                <a:sym typeface="Arial"/>
              </a:rPr>
              <a:t>Host and Moderator:</a:t>
            </a:r>
          </a:p>
        </p:txBody>
      </p:sp>
      <p:sp>
        <p:nvSpPr>
          <p:cNvPr id="15" name="Text Placeholder 12">
            <a:extLst>
              <a:ext uri="{FF2B5EF4-FFF2-40B4-BE49-F238E27FC236}">
                <a16:creationId xmlns:a16="http://schemas.microsoft.com/office/drawing/2014/main" id="{6041A13C-07D0-4FF9-BAE3-0BAE87AB28AB}"/>
              </a:ext>
            </a:extLst>
          </p:cNvPr>
          <p:cNvSpPr>
            <a:spLocks noGrp="1"/>
          </p:cNvSpPr>
          <p:nvPr>
            <p:ph type="body" sz="quarter" idx="14" hasCustomPrompt="1"/>
          </p:nvPr>
        </p:nvSpPr>
        <p:spPr>
          <a:xfrm>
            <a:off x="2662858" y="5272651"/>
            <a:ext cx="3612620" cy="287865"/>
          </a:xfrm>
        </p:spPr>
        <p:txBody>
          <a:bodyPr>
            <a:normAutofit/>
          </a:bodyPr>
          <a:lstStyle>
            <a:lvl1pPr marL="0" marR="0" indent="0" algn="l" defTabSz="914400" rtl="0" eaLnBrk="1" fontAlgn="auto" latinLnBrk="0" hangingPunct="1">
              <a:lnSpc>
                <a:spcPct val="100000"/>
              </a:lnSpc>
              <a:spcBef>
                <a:spcPts val="0"/>
              </a:spcBef>
              <a:spcAft>
                <a:spcPts val="600"/>
              </a:spcAft>
              <a:buClr>
                <a:prstClr val="black"/>
              </a:buClr>
              <a:buSzPts val="1600"/>
              <a:buFont typeface="Arial"/>
              <a:buNone/>
              <a:tabLst/>
              <a:defRPr sz="1400">
                <a:solidFill>
                  <a:schemeClr val="tx1"/>
                </a:solidFill>
              </a:defRPr>
            </a:lvl1pPr>
          </a:lstStyle>
          <a:p>
            <a:pPr marL="0" marR="0" lvl="0" indent="0" algn="l" defTabSz="914400" rtl="0" eaLnBrk="1" fontAlgn="auto" latinLnBrk="0" hangingPunct="1">
              <a:lnSpc>
                <a:spcPct val="100000"/>
              </a:lnSpc>
              <a:spcBef>
                <a:spcPts val="0"/>
              </a:spcBef>
              <a:spcAft>
                <a:spcPts val="600"/>
              </a:spcAft>
              <a:buClr>
                <a:prstClr val="black"/>
              </a:buClr>
              <a:buSzPts val="1600"/>
              <a:buFont typeface="Arial"/>
              <a:buNone/>
              <a:tabLst/>
              <a:defRPr/>
            </a:pPr>
            <a:r>
              <a:rPr kumimoji="0" lang="en-US" sz="1200" b="0"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Arial"/>
                <a:cs typeface="Arial" panose="020B0604020202020204" pitchFamily="34" charset="0"/>
                <a:sym typeface="Arial"/>
              </a:rPr>
              <a:t>Presenters:</a:t>
            </a:r>
          </a:p>
        </p:txBody>
      </p:sp>
      <p:sp>
        <p:nvSpPr>
          <p:cNvPr id="16" name="Text Placeholder 12">
            <a:extLst>
              <a:ext uri="{FF2B5EF4-FFF2-40B4-BE49-F238E27FC236}">
                <a16:creationId xmlns:a16="http://schemas.microsoft.com/office/drawing/2014/main" id="{7BF28455-9BCC-4553-A833-427762F4E467}"/>
              </a:ext>
            </a:extLst>
          </p:cNvPr>
          <p:cNvSpPr>
            <a:spLocks noGrp="1"/>
          </p:cNvSpPr>
          <p:nvPr>
            <p:ph type="body" sz="quarter" idx="15" hasCustomPrompt="1"/>
          </p:nvPr>
        </p:nvSpPr>
        <p:spPr>
          <a:xfrm>
            <a:off x="2662858" y="5572868"/>
            <a:ext cx="3612620" cy="287865"/>
          </a:xfrm>
        </p:spPr>
        <p:txBody>
          <a:bodyPr>
            <a:normAutofit/>
          </a:bodyPr>
          <a:lstStyle>
            <a:lvl1pPr marL="0" marR="0" indent="0" algn="l" defTabSz="914400" rtl="0" eaLnBrk="1" fontAlgn="auto" latinLnBrk="0" hangingPunct="1">
              <a:lnSpc>
                <a:spcPct val="100000"/>
              </a:lnSpc>
              <a:spcBef>
                <a:spcPts val="0"/>
              </a:spcBef>
              <a:spcAft>
                <a:spcPts val="600"/>
              </a:spcAft>
              <a:buClr>
                <a:prstClr val="black"/>
              </a:buClr>
              <a:buSzPts val="1600"/>
              <a:buFont typeface="Arial"/>
              <a:buNone/>
              <a:tabLst/>
              <a:defRPr sz="1400">
                <a:solidFill>
                  <a:schemeClr val="tx1"/>
                </a:solidFill>
              </a:defRPr>
            </a:lvl1pPr>
          </a:lstStyle>
          <a:p>
            <a:pPr marL="0" marR="0" lvl="0" indent="0" algn="l" defTabSz="914400" rtl="0" eaLnBrk="1" fontAlgn="auto" latinLnBrk="0" hangingPunct="1">
              <a:lnSpc>
                <a:spcPct val="100000"/>
              </a:lnSpc>
              <a:spcBef>
                <a:spcPts val="0"/>
              </a:spcBef>
              <a:spcAft>
                <a:spcPts val="600"/>
              </a:spcAft>
              <a:buClr>
                <a:prstClr val="black"/>
              </a:buClr>
              <a:buSzPts val="1600"/>
              <a:buFont typeface="Arial"/>
              <a:buNone/>
              <a:tabLst/>
              <a:defRPr/>
            </a:pPr>
            <a:r>
              <a:rPr kumimoji="0" lang="en-US" sz="1200" b="0"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Calibri"/>
                <a:cs typeface="Arial" panose="020B0604020202020204" pitchFamily="34" charset="0"/>
              </a:rPr>
              <a:t>Date:</a:t>
            </a:r>
            <a:endParaRPr kumimoji="0" lang="en-US" sz="1200" b="0"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Calibri"/>
              <a:cs typeface="Arial" panose="020B0604020202020204" pitchFamily="34" charset="0"/>
              <a:sym typeface="Calibri"/>
            </a:endParaRPr>
          </a:p>
        </p:txBody>
      </p:sp>
    </p:spTree>
    <p:extLst>
      <p:ext uri="{BB962C8B-B14F-4D97-AF65-F5344CB8AC3E}">
        <p14:creationId xmlns:p14="http://schemas.microsoft.com/office/powerpoint/2010/main" val="17509232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with Title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863483-82D7-7A42-809F-B63170D66FD4}"/>
              </a:ext>
            </a:extLst>
          </p:cNvPr>
          <p:cNvPicPr>
            <a:picLocks noChangeAspect="1"/>
          </p:cNvPicPr>
          <p:nvPr userDrawn="1"/>
        </p:nvPicPr>
        <p:blipFill>
          <a:blip r:embed="rId2"/>
          <a:srcRect/>
          <a:stretch/>
        </p:blipFill>
        <p:spPr>
          <a:xfrm>
            <a:off x="0" y="0"/>
            <a:ext cx="12192000" cy="6858000"/>
          </a:xfrm>
          <a:prstGeom prst="rect">
            <a:avLst/>
          </a:prstGeom>
        </p:spPr>
      </p:pic>
      <p:sp>
        <p:nvSpPr>
          <p:cNvPr id="6" name="Title 1">
            <a:extLst>
              <a:ext uri="{FF2B5EF4-FFF2-40B4-BE49-F238E27FC236}">
                <a16:creationId xmlns:a16="http://schemas.microsoft.com/office/drawing/2014/main" id="{F6C1F1BF-1E6E-462E-9B59-A7A612EC1F0C}"/>
              </a:ext>
            </a:extLst>
          </p:cNvPr>
          <p:cNvSpPr>
            <a:spLocks noGrp="1"/>
          </p:cNvSpPr>
          <p:nvPr>
            <p:ph type="title" hasCustomPrompt="1"/>
          </p:nvPr>
        </p:nvSpPr>
        <p:spPr>
          <a:xfrm>
            <a:off x="904913" y="977645"/>
            <a:ext cx="4734850" cy="746846"/>
          </a:xfrm>
        </p:spPr>
        <p:txBody>
          <a:bodyPr anchor="t">
            <a:noAutofit/>
          </a:bodyPr>
          <a:lstStyle>
            <a:lvl1pPr>
              <a:defRPr sz="4800" spc="-150">
                <a:solidFill>
                  <a:schemeClr val="bg1"/>
                </a:solidFill>
              </a:defRPr>
            </a:lvl1pPr>
          </a:lstStyle>
          <a:p>
            <a:r>
              <a:rPr lang="en-US" noProof="0"/>
              <a:t>Section Header 2</a:t>
            </a:r>
          </a:p>
        </p:txBody>
      </p:sp>
      <p:sp>
        <p:nvSpPr>
          <p:cNvPr id="7" name="Text Placeholder 2">
            <a:extLst>
              <a:ext uri="{FF2B5EF4-FFF2-40B4-BE49-F238E27FC236}">
                <a16:creationId xmlns:a16="http://schemas.microsoft.com/office/drawing/2014/main" id="{9465D6A5-D142-4F76-A1EB-908BA3257394}"/>
              </a:ext>
            </a:extLst>
          </p:cNvPr>
          <p:cNvSpPr>
            <a:spLocks noGrp="1"/>
          </p:cNvSpPr>
          <p:nvPr>
            <p:ph type="body" idx="1" hasCustomPrompt="1"/>
          </p:nvPr>
        </p:nvSpPr>
        <p:spPr>
          <a:xfrm>
            <a:off x="904913" y="1830686"/>
            <a:ext cx="4734850" cy="276999"/>
          </a:xfrm>
        </p:spPr>
        <p:txBody>
          <a:bodyPr wrap="square" tIns="0" bIns="0">
            <a:sp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Subtitle</a:t>
            </a:r>
          </a:p>
        </p:txBody>
      </p:sp>
    </p:spTree>
    <p:extLst>
      <p:ext uri="{BB962C8B-B14F-4D97-AF65-F5344CB8AC3E}">
        <p14:creationId xmlns:p14="http://schemas.microsoft.com/office/powerpoint/2010/main" val="38825133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Section Header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863483-82D7-7A42-809F-B63170D66FD4}"/>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0329751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Header with Title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863483-82D7-7A42-809F-B63170D66FD4}"/>
              </a:ext>
            </a:extLst>
          </p:cNvPr>
          <p:cNvPicPr>
            <a:picLocks noChangeAspect="1"/>
          </p:cNvPicPr>
          <p:nvPr userDrawn="1"/>
        </p:nvPicPr>
        <p:blipFill>
          <a:blip r:embed="rId2"/>
          <a:srcRect/>
          <a:stretch/>
        </p:blipFill>
        <p:spPr>
          <a:xfrm>
            <a:off x="0" y="0"/>
            <a:ext cx="12192000" cy="6858000"/>
          </a:xfrm>
          <a:prstGeom prst="rect">
            <a:avLst/>
          </a:prstGeom>
        </p:spPr>
      </p:pic>
      <p:sp>
        <p:nvSpPr>
          <p:cNvPr id="6" name="Title 1">
            <a:extLst>
              <a:ext uri="{FF2B5EF4-FFF2-40B4-BE49-F238E27FC236}">
                <a16:creationId xmlns:a16="http://schemas.microsoft.com/office/drawing/2014/main" id="{C9F132A6-F07B-41FC-BF12-3756976D360C}"/>
              </a:ext>
            </a:extLst>
          </p:cNvPr>
          <p:cNvSpPr>
            <a:spLocks noGrp="1"/>
          </p:cNvSpPr>
          <p:nvPr>
            <p:ph type="title" hasCustomPrompt="1"/>
          </p:nvPr>
        </p:nvSpPr>
        <p:spPr>
          <a:xfrm>
            <a:off x="904913" y="977645"/>
            <a:ext cx="4734850" cy="746846"/>
          </a:xfrm>
        </p:spPr>
        <p:txBody>
          <a:bodyPr anchor="t">
            <a:noAutofit/>
          </a:bodyPr>
          <a:lstStyle>
            <a:lvl1pPr>
              <a:defRPr sz="4800" spc="-150">
                <a:solidFill>
                  <a:schemeClr val="bg1"/>
                </a:solidFill>
              </a:defRPr>
            </a:lvl1pPr>
          </a:lstStyle>
          <a:p>
            <a:r>
              <a:rPr lang="en-US" noProof="0"/>
              <a:t>Section Header 3</a:t>
            </a:r>
          </a:p>
        </p:txBody>
      </p:sp>
      <p:sp>
        <p:nvSpPr>
          <p:cNvPr id="7" name="Text Placeholder 2">
            <a:extLst>
              <a:ext uri="{FF2B5EF4-FFF2-40B4-BE49-F238E27FC236}">
                <a16:creationId xmlns:a16="http://schemas.microsoft.com/office/drawing/2014/main" id="{7FF08F2E-E19B-4602-A522-2770B1A4C031}"/>
              </a:ext>
            </a:extLst>
          </p:cNvPr>
          <p:cNvSpPr>
            <a:spLocks noGrp="1"/>
          </p:cNvSpPr>
          <p:nvPr>
            <p:ph type="body" idx="1" hasCustomPrompt="1"/>
          </p:nvPr>
        </p:nvSpPr>
        <p:spPr>
          <a:xfrm>
            <a:off x="904913" y="1830686"/>
            <a:ext cx="4734850" cy="276999"/>
          </a:xfrm>
        </p:spPr>
        <p:txBody>
          <a:bodyPr wrap="square" tIns="0" bIns="0">
            <a:sp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Subtitle</a:t>
            </a:r>
          </a:p>
        </p:txBody>
      </p:sp>
    </p:spTree>
    <p:extLst>
      <p:ext uri="{BB962C8B-B14F-4D97-AF65-F5344CB8AC3E}">
        <p14:creationId xmlns:p14="http://schemas.microsoft.com/office/powerpoint/2010/main" val="26615553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Section Header 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863483-82D7-7A42-809F-B63170D66FD4}"/>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22687232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Header with Title 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863483-82D7-7A42-809F-B63170D66FD4}"/>
              </a:ext>
            </a:extLst>
          </p:cNvPr>
          <p:cNvPicPr>
            <a:picLocks noChangeAspect="1"/>
          </p:cNvPicPr>
          <p:nvPr userDrawn="1"/>
        </p:nvPicPr>
        <p:blipFill>
          <a:blip r:embed="rId2"/>
          <a:srcRect/>
          <a:stretch/>
        </p:blipFill>
        <p:spPr>
          <a:xfrm>
            <a:off x="0" y="0"/>
            <a:ext cx="12192000" cy="6858000"/>
          </a:xfrm>
          <a:prstGeom prst="rect">
            <a:avLst/>
          </a:prstGeom>
        </p:spPr>
      </p:pic>
      <p:sp>
        <p:nvSpPr>
          <p:cNvPr id="6" name="Title 1">
            <a:extLst>
              <a:ext uri="{FF2B5EF4-FFF2-40B4-BE49-F238E27FC236}">
                <a16:creationId xmlns:a16="http://schemas.microsoft.com/office/drawing/2014/main" id="{4954C4A3-3E3B-40DA-AAB6-4B8DC9B17085}"/>
              </a:ext>
            </a:extLst>
          </p:cNvPr>
          <p:cNvSpPr>
            <a:spLocks noGrp="1"/>
          </p:cNvSpPr>
          <p:nvPr>
            <p:ph type="title" hasCustomPrompt="1"/>
          </p:nvPr>
        </p:nvSpPr>
        <p:spPr>
          <a:xfrm>
            <a:off x="904913" y="977645"/>
            <a:ext cx="4734850" cy="746846"/>
          </a:xfrm>
        </p:spPr>
        <p:txBody>
          <a:bodyPr anchor="t">
            <a:noAutofit/>
          </a:bodyPr>
          <a:lstStyle>
            <a:lvl1pPr>
              <a:defRPr sz="4800" spc="-150">
                <a:solidFill>
                  <a:schemeClr val="bg1"/>
                </a:solidFill>
              </a:defRPr>
            </a:lvl1pPr>
          </a:lstStyle>
          <a:p>
            <a:r>
              <a:rPr lang="en-US" noProof="0"/>
              <a:t>Section Header 4</a:t>
            </a:r>
          </a:p>
        </p:txBody>
      </p:sp>
      <p:sp>
        <p:nvSpPr>
          <p:cNvPr id="7" name="Text Placeholder 2">
            <a:extLst>
              <a:ext uri="{FF2B5EF4-FFF2-40B4-BE49-F238E27FC236}">
                <a16:creationId xmlns:a16="http://schemas.microsoft.com/office/drawing/2014/main" id="{54466C60-7E26-4C0F-89F8-80B920DFF2E7}"/>
              </a:ext>
            </a:extLst>
          </p:cNvPr>
          <p:cNvSpPr>
            <a:spLocks noGrp="1"/>
          </p:cNvSpPr>
          <p:nvPr>
            <p:ph type="body" idx="1" hasCustomPrompt="1"/>
          </p:nvPr>
        </p:nvSpPr>
        <p:spPr>
          <a:xfrm>
            <a:off x="904913" y="1830686"/>
            <a:ext cx="4734850" cy="276999"/>
          </a:xfrm>
        </p:spPr>
        <p:txBody>
          <a:bodyPr wrap="square" tIns="0" bIns="0">
            <a:sp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Subtitle</a:t>
            </a:r>
          </a:p>
        </p:txBody>
      </p:sp>
    </p:spTree>
    <p:extLst>
      <p:ext uri="{BB962C8B-B14F-4D97-AF65-F5344CB8AC3E}">
        <p14:creationId xmlns:p14="http://schemas.microsoft.com/office/powerpoint/2010/main" val="34123808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inal Slide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57D951F-6ADE-EA45-B81A-18860D12500B}"/>
              </a:ext>
            </a:extLst>
          </p:cNvPr>
          <p:cNvSpPr/>
          <p:nvPr userDrawn="1"/>
        </p:nvSpPr>
        <p:spPr>
          <a:xfrm>
            <a:off x="0" y="5016877"/>
            <a:ext cx="12192000" cy="18411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Graphical user interface, application, logo&#10;&#10;Description automatically generated">
            <a:extLst>
              <a:ext uri="{FF2B5EF4-FFF2-40B4-BE49-F238E27FC236}">
                <a16:creationId xmlns:a16="http://schemas.microsoft.com/office/drawing/2014/main" id="{CF91AD59-40C7-6E49-B7AC-610E46485319}"/>
              </a:ext>
            </a:extLst>
          </p:cNvPr>
          <p:cNvPicPr>
            <a:picLocks noChangeAspect="1"/>
          </p:cNvPicPr>
          <p:nvPr userDrawn="1"/>
        </p:nvPicPr>
        <p:blipFill>
          <a:blip r:embed="rId2"/>
          <a:stretch>
            <a:fillRect/>
          </a:stretch>
        </p:blipFill>
        <p:spPr>
          <a:xfrm>
            <a:off x="482565" y="5425994"/>
            <a:ext cx="1259236" cy="1142999"/>
          </a:xfrm>
          <a:prstGeom prst="rect">
            <a:avLst/>
          </a:prstGeom>
        </p:spPr>
      </p:pic>
      <p:pic>
        <p:nvPicPr>
          <p:cNvPr id="13" name="Picture 12" descr="Background pattern&#10;&#10;Description automatically generated">
            <a:extLst>
              <a:ext uri="{FF2B5EF4-FFF2-40B4-BE49-F238E27FC236}">
                <a16:creationId xmlns:a16="http://schemas.microsoft.com/office/drawing/2014/main" id="{15E50FB3-F67D-DF4A-B1E7-9F8A73794426}"/>
              </a:ext>
            </a:extLst>
          </p:cNvPr>
          <p:cNvPicPr>
            <a:picLocks noChangeAspect="1"/>
          </p:cNvPicPr>
          <p:nvPr userDrawn="1"/>
        </p:nvPicPr>
        <p:blipFill>
          <a:blip r:embed="rId3"/>
          <a:stretch>
            <a:fillRect/>
          </a:stretch>
        </p:blipFill>
        <p:spPr>
          <a:xfrm>
            <a:off x="0" y="0"/>
            <a:ext cx="12192000" cy="5004525"/>
          </a:xfrm>
          <a:prstGeom prst="rect">
            <a:avLst/>
          </a:prstGeom>
        </p:spPr>
      </p:pic>
    </p:spTree>
    <p:extLst>
      <p:ext uri="{BB962C8B-B14F-4D97-AF65-F5344CB8AC3E}">
        <p14:creationId xmlns:p14="http://schemas.microsoft.com/office/powerpoint/2010/main" val="14084308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ank you slide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57D951F-6ADE-EA45-B81A-18860D12500B}"/>
              </a:ext>
            </a:extLst>
          </p:cNvPr>
          <p:cNvSpPr/>
          <p:nvPr userDrawn="1"/>
        </p:nvSpPr>
        <p:spPr>
          <a:xfrm>
            <a:off x="0" y="5016877"/>
            <a:ext cx="12192000" cy="18411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Graphical user interface, application, logo&#10;&#10;Description automatically generated">
            <a:extLst>
              <a:ext uri="{FF2B5EF4-FFF2-40B4-BE49-F238E27FC236}">
                <a16:creationId xmlns:a16="http://schemas.microsoft.com/office/drawing/2014/main" id="{CF91AD59-40C7-6E49-B7AC-610E46485319}"/>
              </a:ext>
            </a:extLst>
          </p:cNvPr>
          <p:cNvPicPr>
            <a:picLocks noChangeAspect="1"/>
          </p:cNvPicPr>
          <p:nvPr userDrawn="1"/>
        </p:nvPicPr>
        <p:blipFill>
          <a:blip r:embed="rId2"/>
          <a:stretch>
            <a:fillRect/>
          </a:stretch>
        </p:blipFill>
        <p:spPr>
          <a:xfrm>
            <a:off x="482565" y="5425994"/>
            <a:ext cx="1259236" cy="1142999"/>
          </a:xfrm>
          <a:prstGeom prst="rect">
            <a:avLst/>
          </a:prstGeom>
        </p:spPr>
      </p:pic>
      <p:pic>
        <p:nvPicPr>
          <p:cNvPr id="13" name="Picture 12" descr="Background pattern&#10;&#10;Description automatically generated">
            <a:extLst>
              <a:ext uri="{FF2B5EF4-FFF2-40B4-BE49-F238E27FC236}">
                <a16:creationId xmlns:a16="http://schemas.microsoft.com/office/drawing/2014/main" id="{15E50FB3-F67D-DF4A-B1E7-9F8A73794426}"/>
              </a:ext>
            </a:extLst>
          </p:cNvPr>
          <p:cNvPicPr>
            <a:picLocks noChangeAspect="1"/>
          </p:cNvPicPr>
          <p:nvPr userDrawn="1"/>
        </p:nvPicPr>
        <p:blipFill>
          <a:blip r:embed="rId3"/>
          <a:stretch>
            <a:fillRect/>
          </a:stretch>
        </p:blipFill>
        <p:spPr>
          <a:xfrm>
            <a:off x="0" y="0"/>
            <a:ext cx="12192000" cy="5004525"/>
          </a:xfrm>
          <a:prstGeom prst="rect">
            <a:avLst/>
          </a:prstGeom>
        </p:spPr>
      </p:pic>
      <p:sp>
        <p:nvSpPr>
          <p:cNvPr id="2" name="TextBox 1">
            <a:extLst>
              <a:ext uri="{FF2B5EF4-FFF2-40B4-BE49-F238E27FC236}">
                <a16:creationId xmlns:a16="http://schemas.microsoft.com/office/drawing/2014/main" id="{BFF97AA4-E568-4EFD-8DBB-63C6B02316A6}"/>
              </a:ext>
            </a:extLst>
          </p:cNvPr>
          <p:cNvSpPr txBox="1"/>
          <p:nvPr userDrawn="1"/>
        </p:nvSpPr>
        <p:spPr>
          <a:xfrm>
            <a:off x="482565" y="3856540"/>
            <a:ext cx="3104707" cy="769441"/>
          </a:xfrm>
          <a:prstGeom prst="rect">
            <a:avLst/>
          </a:prstGeom>
        </p:spPr>
        <p:txBody>
          <a:bodyPr vert="horz" wrap="square" lIns="91440" tIns="45720" rIns="91440" bIns="45720" rtlCol="0" anchor="b">
            <a:spAutoFit/>
          </a:bodyPr>
          <a:lstStyle/>
          <a:p>
            <a:pPr algn="l"/>
            <a:r>
              <a:rPr lang="en-CA" sz="4400" b="1" kern="1200">
                <a:solidFill>
                  <a:schemeClr val="bg1"/>
                </a:solidFill>
                <a:latin typeface="+mj-lt"/>
                <a:ea typeface="+mj-ea"/>
                <a:cs typeface="+mj-cs"/>
              </a:rPr>
              <a:t>Thank You</a:t>
            </a:r>
          </a:p>
        </p:txBody>
      </p:sp>
      <p:sp>
        <p:nvSpPr>
          <p:cNvPr id="4" name="TextBox 3">
            <a:extLst>
              <a:ext uri="{FF2B5EF4-FFF2-40B4-BE49-F238E27FC236}">
                <a16:creationId xmlns:a16="http://schemas.microsoft.com/office/drawing/2014/main" id="{434FC975-0847-4687-AEA9-320F59F56A9C}"/>
              </a:ext>
            </a:extLst>
          </p:cNvPr>
          <p:cNvSpPr txBox="1"/>
          <p:nvPr userDrawn="1"/>
        </p:nvSpPr>
        <p:spPr>
          <a:xfrm>
            <a:off x="8355193" y="5521691"/>
            <a:ext cx="3929947" cy="707886"/>
          </a:xfrm>
          <a:prstGeom prst="rect">
            <a:avLst/>
          </a:prstGeom>
        </p:spPr>
        <p:txBody>
          <a:bodyPr vert="horz" wrap="square" lIns="91440" tIns="45720" rIns="91440" bIns="45720" rtlCol="0" anchor="b">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b="1"/>
              <a:t>Stay Connected</a:t>
            </a:r>
            <a:br>
              <a:rPr lang="en-US" sz="2000" b="1"/>
            </a:br>
            <a:r>
              <a:rPr lang="en-US" sz="2000" b="1">
                <a:hlinkClick r:id="rId4"/>
              </a:rPr>
              <a:t>www.echopalliative.com</a:t>
            </a:r>
            <a:r>
              <a:rPr lang="en-US" sz="2000" b="1"/>
              <a:t> </a:t>
            </a:r>
            <a:endParaRPr lang="en-US" sz="2000"/>
          </a:p>
        </p:txBody>
      </p:sp>
    </p:spTree>
    <p:extLst>
      <p:ext uri="{BB962C8B-B14F-4D97-AF65-F5344CB8AC3E}">
        <p14:creationId xmlns:p14="http://schemas.microsoft.com/office/powerpoint/2010/main" val="21314997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inal Slide 2">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C9FC199-CC70-3646-8159-68FD03D65AA3}"/>
              </a:ext>
            </a:extLst>
          </p:cNvPr>
          <p:cNvPicPr>
            <a:picLocks noChangeAspect="1"/>
          </p:cNvPicPr>
          <p:nvPr userDrawn="1"/>
        </p:nvPicPr>
        <p:blipFill>
          <a:blip r:embed="rId2"/>
          <a:srcRect/>
          <a:stretch/>
        </p:blipFill>
        <p:spPr>
          <a:xfrm>
            <a:off x="0" y="0"/>
            <a:ext cx="12192000" cy="5004525"/>
          </a:xfrm>
          <a:prstGeom prst="rect">
            <a:avLst/>
          </a:prstGeom>
        </p:spPr>
      </p:pic>
      <p:sp>
        <p:nvSpPr>
          <p:cNvPr id="12" name="Rectangle 11">
            <a:extLst>
              <a:ext uri="{FF2B5EF4-FFF2-40B4-BE49-F238E27FC236}">
                <a16:creationId xmlns:a16="http://schemas.microsoft.com/office/drawing/2014/main" id="{E57D951F-6ADE-EA45-B81A-18860D12500B}"/>
              </a:ext>
            </a:extLst>
          </p:cNvPr>
          <p:cNvSpPr/>
          <p:nvPr userDrawn="1"/>
        </p:nvSpPr>
        <p:spPr>
          <a:xfrm>
            <a:off x="0" y="5016877"/>
            <a:ext cx="12192000" cy="18411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Graphical user interface, application, logo&#10;&#10;Description automatically generated">
            <a:extLst>
              <a:ext uri="{FF2B5EF4-FFF2-40B4-BE49-F238E27FC236}">
                <a16:creationId xmlns:a16="http://schemas.microsoft.com/office/drawing/2014/main" id="{CF91AD59-40C7-6E49-B7AC-610E46485319}"/>
              </a:ext>
            </a:extLst>
          </p:cNvPr>
          <p:cNvPicPr>
            <a:picLocks noChangeAspect="1"/>
          </p:cNvPicPr>
          <p:nvPr userDrawn="1"/>
        </p:nvPicPr>
        <p:blipFill>
          <a:blip r:embed="rId3"/>
          <a:stretch>
            <a:fillRect/>
          </a:stretch>
        </p:blipFill>
        <p:spPr>
          <a:xfrm>
            <a:off x="482565" y="5425994"/>
            <a:ext cx="1259236" cy="1142999"/>
          </a:xfrm>
          <a:prstGeom prst="rect">
            <a:avLst/>
          </a:prstGeom>
        </p:spPr>
      </p:pic>
    </p:spTree>
    <p:extLst>
      <p:ext uri="{BB962C8B-B14F-4D97-AF65-F5344CB8AC3E}">
        <p14:creationId xmlns:p14="http://schemas.microsoft.com/office/powerpoint/2010/main" val="16794330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ank You Slide 2">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C9FC199-CC70-3646-8159-68FD03D65AA3}"/>
              </a:ext>
            </a:extLst>
          </p:cNvPr>
          <p:cNvPicPr>
            <a:picLocks noChangeAspect="1"/>
          </p:cNvPicPr>
          <p:nvPr userDrawn="1"/>
        </p:nvPicPr>
        <p:blipFill>
          <a:blip r:embed="rId2"/>
          <a:srcRect/>
          <a:stretch/>
        </p:blipFill>
        <p:spPr>
          <a:xfrm>
            <a:off x="0" y="0"/>
            <a:ext cx="12192000" cy="5004525"/>
          </a:xfrm>
          <a:prstGeom prst="rect">
            <a:avLst/>
          </a:prstGeom>
        </p:spPr>
      </p:pic>
      <p:sp>
        <p:nvSpPr>
          <p:cNvPr id="12" name="Rectangle 11">
            <a:extLst>
              <a:ext uri="{FF2B5EF4-FFF2-40B4-BE49-F238E27FC236}">
                <a16:creationId xmlns:a16="http://schemas.microsoft.com/office/drawing/2014/main" id="{E57D951F-6ADE-EA45-B81A-18860D12500B}"/>
              </a:ext>
            </a:extLst>
          </p:cNvPr>
          <p:cNvSpPr/>
          <p:nvPr userDrawn="1"/>
        </p:nvSpPr>
        <p:spPr>
          <a:xfrm>
            <a:off x="0" y="5016877"/>
            <a:ext cx="12192000" cy="18411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Graphical user interface, application, logo&#10;&#10;Description automatically generated">
            <a:extLst>
              <a:ext uri="{FF2B5EF4-FFF2-40B4-BE49-F238E27FC236}">
                <a16:creationId xmlns:a16="http://schemas.microsoft.com/office/drawing/2014/main" id="{CF91AD59-40C7-6E49-B7AC-610E46485319}"/>
              </a:ext>
            </a:extLst>
          </p:cNvPr>
          <p:cNvPicPr>
            <a:picLocks noChangeAspect="1"/>
          </p:cNvPicPr>
          <p:nvPr userDrawn="1"/>
        </p:nvPicPr>
        <p:blipFill>
          <a:blip r:embed="rId3"/>
          <a:stretch>
            <a:fillRect/>
          </a:stretch>
        </p:blipFill>
        <p:spPr>
          <a:xfrm>
            <a:off x="482565" y="5425994"/>
            <a:ext cx="1259236" cy="1142999"/>
          </a:xfrm>
          <a:prstGeom prst="rect">
            <a:avLst/>
          </a:prstGeom>
        </p:spPr>
      </p:pic>
      <p:sp>
        <p:nvSpPr>
          <p:cNvPr id="5" name="TextBox 4">
            <a:extLst>
              <a:ext uri="{FF2B5EF4-FFF2-40B4-BE49-F238E27FC236}">
                <a16:creationId xmlns:a16="http://schemas.microsoft.com/office/drawing/2014/main" id="{3053E787-40BC-40C2-A872-8187A61F8B0F}"/>
              </a:ext>
            </a:extLst>
          </p:cNvPr>
          <p:cNvSpPr txBox="1"/>
          <p:nvPr userDrawn="1"/>
        </p:nvSpPr>
        <p:spPr>
          <a:xfrm>
            <a:off x="482565" y="3856540"/>
            <a:ext cx="3104707" cy="769441"/>
          </a:xfrm>
          <a:prstGeom prst="rect">
            <a:avLst/>
          </a:prstGeom>
        </p:spPr>
        <p:txBody>
          <a:bodyPr vert="horz" wrap="square" lIns="91440" tIns="45720" rIns="91440" bIns="45720" rtlCol="0" anchor="b">
            <a:spAutoFit/>
          </a:bodyPr>
          <a:lstStyle/>
          <a:p>
            <a:pPr algn="l"/>
            <a:r>
              <a:rPr lang="en-CA" sz="4400" b="1" kern="1200">
                <a:solidFill>
                  <a:schemeClr val="bg1"/>
                </a:solidFill>
                <a:latin typeface="+mj-lt"/>
                <a:ea typeface="+mj-ea"/>
                <a:cs typeface="+mj-cs"/>
              </a:rPr>
              <a:t>Thank You</a:t>
            </a:r>
          </a:p>
        </p:txBody>
      </p:sp>
      <p:sp>
        <p:nvSpPr>
          <p:cNvPr id="6" name="TextBox 5">
            <a:extLst>
              <a:ext uri="{FF2B5EF4-FFF2-40B4-BE49-F238E27FC236}">
                <a16:creationId xmlns:a16="http://schemas.microsoft.com/office/drawing/2014/main" id="{36835112-FD29-4544-8650-FAB34C1501DB}"/>
              </a:ext>
            </a:extLst>
          </p:cNvPr>
          <p:cNvSpPr txBox="1"/>
          <p:nvPr userDrawn="1"/>
        </p:nvSpPr>
        <p:spPr>
          <a:xfrm>
            <a:off x="8355193" y="5521691"/>
            <a:ext cx="3929947" cy="707886"/>
          </a:xfrm>
          <a:prstGeom prst="rect">
            <a:avLst/>
          </a:prstGeom>
        </p:spPr>
        <p:txBody>
          <a:bodyPr vert="horz" wrap="square" lIns="91440" tIns="45720" rIns="91440" bIns="45720" rtlCol="0" anchor="b">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b="1"/>
              <a:t>Stay Connected</a:t>
            </a:r>
            <a:br>
              <a:rPr lang="en-US" sz="2000" b="1"/>
            </a:br>
            <a:r>
              <a:rPr lang="en-US" sz="2000" b="1">
                <a:hlinkClick r:id="rId4"/>
              </a:rPr>
              <a:t>www.echopalliative.com</a:t>
            </a:r>
            <a:r>
              <a:rPr lang="en-US" sz="2000" b="1"/>
              <a:t> </a:t>
            </a:r>
            <a:endParaRPr lang="en-US" sz="2000"/>
          </a:p>
        </p:txBody>
      </p:sp>
    </p:spTree>
    <p:extLst>
      <p:ext uri="{BB962C8B-B14F-4D97-AF65-F5344CB8AC3E}">
        <p14:creationId xmlns:p14="http://schemas.microsoft.com/office/powerpoint/2010/main" val="39675739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inal Slide 3">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AB52CF2-A214-3B45-894B-01A751ADE09D}"/>
              </a:ext>
            </a:extLst>
          </p:cNvPr>
          <p:cNvPicPr>
            <a:picLocks noChangeAspect="1"/>
          </p:cNvPicPr>
          <p:nvPr userDrawn="1"/>
        </p:nvPicPr>
        <p:blipFill>
          <a:blip r:embed="rId2"/>
          <a:srcRect/>
          <a:stretch/>
        </p:blipFill>
        <p:spPr>
          <a:xfrm>
            <a:off x="0" y="0"/>
            <a:ext cx="12192000" cy="5011337"/>
          </a:xfrm>
          <a:prstGeom prst="rect">
            <a:avLst/>
          </a:prstGeom>
        </p:spPr>
      </p:pic>
      <p:sp>
        <p:nvSpPr>
          <p:cNvPr id="12" name="Rectangle 11">
            <a:extLst>
              <a:ext uri="{FF2B5EF4-FFF2-40B4-BE49-F238E27FC236}">
                <a16:creationId xmlns:a16="http://schemas.microsoft.com/office/drawing/2014/main" id="{E57D951F-6ADE-EA45-B81A-18860D12500B}"/>
              </a:ext>
            </a:extLst>
          </p:cNvPr>
          <p:cNvSpPr/>
          <p:nvPr userDrawn="1"/>
        </p:nvSpPr>
        <p:spPr>
          <a:xfrm>
            <a:off x="0" y="5016877"/>
            <a:ext cx="12192000" cy="18411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Graphical user interface, application, logo&#10;&#10;Description automatically generated">
            <a:extLst>
              <a:ext uri="{FF2B5EF4-FFF2-40B4-BE49-F238E27FC236}">
                <a16:creationId xmlns:a16="http://schemas.microsoft.com/office/drawing/2014/main" id="{CF91AD59-40C7-6E49-B7AC-610E46485319}"/>
              </a:ext>
            </a:extLst>
          </p:cNvPr>
          <p:cNvPicPr>
            <a:picLocks noChangeAspect="1"/>
          </p:cNvPicPr>
          <p:nvPr userDrawn="1"/>
        </p:nvPicPr>
        <p:blipFill>
          <a:blip r:embed="rId3"/>
          <a:stretch>
            <a:fillRect/>
          </a:stretch>
        </p:blipFill>
        <p:spPr>
          <a:xfrm>
            <a:off x="482565" y="5425994"/>
            <a:ext cx="1259236" cy="1142999"/>
          </a:xfrm>
          <a:prstGeom prst="rect">
            <a:avLst/>
          </a:prstGeom>
        </p:spPr>
      </p:pic>
    </p:spTree>
    <p:extLst>
      <p:ext uri="{BB962C8B-B14F-4D97-AF65-F5344CB8AC3E}">
        <p14:creationId xmlns:p14="http://schemas.microsoft.com/office/powerpoint/2010/main" val="3394699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 horizontal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57D951F-6ADE-EA45-B81A-18860D12500B}"/>
              </a:ext>
            </a:extLst>
          </p:cNvPr>
          <p:cNvSpPr/>
          <p:nvPr userDrawn="1"/>
        </p:nvSpPr>
        <p:spPr>
          <a:xfrm>
            <a:off x="0" y="5016877"/>
            <a:ext cx="12192000" cy="18411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Graphical user interface, application, logo&#10;&#10;Description automatically generated">
            <a:extLst>
              <a:ext uri="{FF2B5EF4-FFF2-40B4-BE49-F238E27FC236}">
                <a16:creationId xmlns:a16="http://schemas.microsoft.com/office/drawing/2014/main" id="{CF91AD59-40C7-6E49-B7AC-610E46485319}"/>
              </a:ext>
            </a:extLst>
          </p:cNvPr>
          <p:cNvPicPr>
            <a:picLocks noChangeAspect="1"/>
          </p:cNvPicPr>
          <p:nvPr userDrawn="1"/>
        </p:nvPicPr>
        <p:blipFill>
          <a:blip r:embed="rId2"/>
          <a:stretch>
            <a:fillRect/>
          </a:stretch>
        </p:blipFill>
        <p:spPr>
          <a:xfrm>
            <a:off x="482565" y="5425994"/>
            <a:ext cx="1259236" cy="1142999"/>
          </a:xfrm>
          <a:prstGeom prst="rect">
            <a:avLst/>
          </a:prstGeom>
        </p:spPr>
      </p:pic>
      <p:pic>
        <p:nvPicPr>
          <p:cNvPr id="13" name="Picture 12" descr="Background pattern&#10;&#10;Description automatically generated">
            <a:extLst>
              <a:ext uri="{FF2B5EF4-FFF2-40B4-BE49-F238E27FC236}">
                <a16:creationId xmlns:a16="http://schemas.microsoft.com/office/drawing/2014/main" id="{15E50FB3-F67D-DF4A-B1E7-9F8A73794426}"/>
              </a:ext>
            </a:extLst>
          </p:cNvPr>
          <p:cNvPicPr>
            <a:picLocks noChangeAspect="1"/>
          </p:cNvPicPr>
          <p:nvPr userDrawn="1"/>
        </p:nvPicPr>
        <p:blipFill>
          <a:blip r:embed="rId3"/>
          <a:stretch>
            <a:fillRect/>
          </a:stretch>
        </p:blipFill>
        <p:spPr>
          <a:xfrm>
            <a:off x="0" y="0"/>
            <a:ext cx="12192000" cy="5004525"/>
          </a:xfrm>
          <a:prstGeom prst="rect">
            <a:avLst/>
          </a:prstGeom>
        </p:spPr>
      </p:pic>
      <p:sp>
        <p:nvSpPr>
          <p:cNvPr id="18" name="Subtitle 2">
            <a:extLst>
              <a:ext uri="{FF2B5EF4-FFF2-40B4-BE49-F238E27FC236}">
                <a16:creationId xmlns:a16="http://schemas.microsoft.com/office/drawing/2014/main" id="{DAFA9F7F-E2E5-6242-A58E-76349991EDC9}"/>
              </a:ext>
            </a:extLst>
          </p:cNvPr>
          <p:cNvSpPr>
            <a:spLocks noGrp="1"/>
          </p:cNvSpPr>
          <p:nvPr>
            <p:ph type="subTitle" idx="1" hasCustomPrompt="1"/>
          </p:nvPr>
        </p:nvSpPr>
        <p:spPr>
          <a:xfrm>
            <a:off x="473512" y="4322307"/>
            <a:ext cx="10901201" cy="345920"/>
          </a:xfrm>
        </p:spPr>
        <p:txBody>
          <a:bodyPr vert="horz" wrap="square" lIns="91440" tIns="45720" rIns="91440" bIns="45720" rtlCol="0">
            <a:spAutoFit/>
          </a:bodyPr>
          <a:lstStyle>
            <a:lvl1pPr marL="0" indent="0" algn="l">
              <a:buNone/>
              <a:defRPr lang="en-GB" sz="1800" dirty="0">
                <a:solidFill>
                  <a:schemeClr val="bg1"/>
                </a:solidFill>
                <a:latin typeface="+mn-lt"/>
              </a:defRPr>
            </a:lvl1pPr>
          </a:lstStyle>
          <a:p>
            <a:pPr marL="228600" lvl="0" indent="-228600"/>
            <a:r>
              <a:rPr lang="en-US" noProof="0"/>
              <a:t>Subtitle</a:t>
            </a:r>
          </a:p>
        </p:txBody>
      </p:sp>
      <p:sp>
        <p:nvSpPr>
          <p:cNvPr id="19" name="Title 1">
            <a:extLst>
              <a:ext uri="{FF2B5EF4-FFF2-40B4-BE49-F238E27FC236}">
                <a16:creationId xmlns:a16="http://schemas.microsoft.com/office/drawing/2014/main" id="{E08D2ECB-0053-EC49-B921-98781BEE6932}"/>
              </a:ext>
            </a:extLst>
          </p:cNvPr>
          <p:cNvSpPr>
            <a:spLocks noGrp="1"/>
          </p:cNvSpPr>
          <p:nvPr>
            <p:ph type="ctrTitle" hasCustomPrompt="1"/>
          </p:nvPr>
        </p:nvSpPr>
        <p:spPr>
          <a:xfrm>
            <a:off x="473513" y="3620576"/>
            <a:ext cx="10901202" cy="710539"/>
          </a:xfrm>
        </p:spPr>
        <p:txBody>
          <a:bodyPr vert="horz" wrap="square" lIns="91440" tIns="45720" rIns="91440" bIns="45720" rtlCol="0" anchor="b">
            <a:spAutoFit/>
          </a:bodyPr>
          <a:lstStyle>
            <a:lvl1pPr algn="l">
              <a:defRPr lang="en-GB" sz="4400" b="1" dirty="0">
                <a:solidFill>
                  <a:schemeClr val="bg1"/>
                </a:solidFill>
                <a:latin typeface="+mj-lt"/>
              </a:defRPr>
            </a:lvl1pPr>
          </a:lstStyle>
          <a:p>
            <a:pPr marL="0" lvl="0"/>
            <a:r>
              <a:rPr lang="en-US" noProof="0"/>
              <a:t>Title</a:t>
            </a:r>
          </a:p>
        </p:txBody>
      </p:sp>
      <p:sp>
        <p:nvSpPr>
          <p:cNvPr id="3" name="Content Placeholder 2">
            <a:extLst>
              <a:ext uri="{FF2B5EF4-FFF2-40B4-BE49-F238E27FC236}">
                <a16:creationId xmlns:a16="http://schemas.microsoft.com/office/drawing/2014/main" id="{EA00C7C0-F980-4116-8F9A-D969FF7E3680}"/>
              </a:ext>
            </a:extLst>
          </p:cNvPr>
          <p:cNvSpPr>
            <a:spLocks noGrp="1"/>
          </p:cNvSpPr>
          <p:nvPr>
            <p:ph sz="quarter" idx="10" hasCustomPrompt="1"/>
          </p:nvPr>
        </p:nvSpPr>
        <p:spPr>
          <a:xfrm>
            <a:off x="7816413" y="5507471"/>
            <a:ext cx="3893022" cy="279400"/>
          </a:xfrm>
        </p:spPr>
        <p:txBody>
          <a:bodyPr>
            <a:noAutofit/>
          </a:bodyPr>
          <a:lstStyle>
            <a:lvl1pPr marL="0" indent="0">
              <a:buNone/>
              <a:defRPr sz="1400"/>
            </a:lvl1pPr>
            <a:lvl3pPr marL="914400" indent="0">
              <a:buNone/>
              <a:defRPr/>
            </a:lvl3pPr>
            <a:lvl5pPr marL="1828800" indent="0">
              <a:buNone/>
              <a:defRPr/>
            </a:lvl5pPr>
          </a:lstStyle>
          <a:p>
            <a:pPr lvl="0"/>
            <a:r>
              <a:rPr lang="en-CA"/>
              <a:t>Host and Moderator: </a:t>
            </a:r>
          </a:p>
        </p:txBody>
      </p:sp>
      <p:sp>
        <p:nvSpPr>
          <p:cNvPr id="15" name="Content Placeholder 2">
            <a:extLst>
              <a:ext uri="{FF2B5EF4-FFF2-40B4-BE49-F238E27FC236}">
                <a16:creationId xmlns:a16="http://schemas.microsoft.com/office/drawing/2014/main" id="{760594FF-7AB2-410F-9A28-F47B1190B3EF}"/>
              </a:ext>
            </a:extLst>
          </p:cNvPr>
          <p:cNvSpPr>
            <a:spLocks noGrp="1"/>
          </p:cNvSpPr>
          <p:nvPr>
            <p:ph sz="quarter" idx="11" hasCustomPrompt="1"/>
          </p:nvPr>
        </p:nvSpPr>
        <p:spPr>
          <a:xfrm>
            <a:off x="7816413" y="5799570"/>
            <a:ext cx="3893022" cy="279400"/>
          </a:xfrm>
        </p:spPr>
        <p:txBody>
          <a:bodyPr>
            <a:noAutofit/>
          </a:bodyPr>
          <a:lstStyle>
            <a:lvl1pPr marL="0" indent="0">
              <a:buNone/>
              <a:defRPr sz="1400"/>
            </a:lvl1pPr>
            <a:lvl3pPr marL="914400" indent="0">
              <a:buNone/>
              <a:defRPr/>
            </a:lvl3pPr>
            <a:lvl5pPr marL="1828800" indent="0">
              <a:buNone/>
              <a:defRPr/>
            </a:lvl5pPr>
          </a:lstStyle>
          <a:p>
            <a:pPr lvl="0"/>
            <a:r>
              <a:rPr lang="en-CA"/>
              <a:t>Presenter(s): </a:t>
            </a:r>
          </a:p>
        </p:txBody>
      </p:sp>
      <p:sp>
        <p:nvSpPr>
          <p:cNvPr id="17" name="Content Placeholder 2">
            <a:extLst>
              <a:ext uri="{FF2B5EF4-FFF2-40B4-BE49-F238E27FC236}">
                <a16:creationId xmlns:a16="http://schemas.microsoft.com/office/drawing/2014/main" id="{D5973B78-E2C1-400B-9CA6-97FF0C4FEA22}"/>
              </a:ext>
            </a:extLst>
          </p:cNvPr>
          <p:cNvSpPr>
            <a:spLocks noGrp="1"/>
          </p:cNvSpPr>
          <p:nvPr>
            <p:ph sz="quarter" idx="12" hasCustomPrompt="1"/>
          </p:nvPr>
        </p:nvSpPr>
        <p:spPr>
          <a:xfrm>
            <a:off x="7816413" y="6091322"/>
            <a:ext cx="3893022" cy="279400"/>
          </a:xfrm>
        </p:spPr>
        <p:txBody>
          <a:bodyPr>
            <a:noAutofit/>
          </a:bodyPr>
          <a:lstStyle>
            <a:lvl1pPr marL="0" indent="0">
              <a:buNone/>
              <a:defRPr sz="1400"/>
            </a:lvl1pPr>
            <a:lvl3pPr marL="914400" indent="0">
              <a:buNone/>
              <a:defRPr/>
            </a:lvl3pPr>
            <a:lvl5pPr marL="1828800" indent="0">
              <a:buNone/>
              <a:defRPr/>
            </a:lvl5pPr>
          </a:lstStyle>
          <a:p>
            <a:pPr lvl="0"/>
            <a:r>
              <a:rPr lang="en-CA"/>
              <a:t>Date:</a:t>
            </a:r>
          </a:p>
        </p:txBody>
      </p:sp>
    </p:spTree>
    <p:extLst>
      <p:ext uri="{BB962C8B-B14F-4D97-AF65-F5344CB8AC3E}">
        <p14:creationId xmlns:p14="http://schemas.microsoft.com/office/powerpoint/2010/main" val="17496768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ank You Slide 3">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AB52CF2-A214-3B45-894B-01A751ADE09D}"/>
              </a:ext>
            </a:extLst>
          </p:cNvPr>
          <p:cNvPicPr>
            <a:picLocks noChangeAspect="1"/>
          </p:cNvPicPr>
          <p:nvPr userDrawn="1"/>
        </p:nvPicPr>
        <p:blipFill>
          <a:blip r:embed="rId2"/>
          <a:srcRect/>
          <a:stretch/>
        </p:blipFill>
        <p:spPr>
          <a:xfrm>
            <a:off x="0" y="0"/>
            <a:ext cx="12192000" cy="5011337"/>
          </a:xfrm>
          <a:prstGeom prst="rect">
            <a:avLst/>
          </a:prstGeom>
        </p:spPr>
      </p:pic>
      <p:sp>
        <p:nvSpPr>
          <p:cNvPr id="12" name="Rectangle 11">
            <a:extLst>
              <a:ext uri="{FF2B5EF4-FFF2-40B4-BE49-F238E27FC236}">
                <a16:creationId xmlns:a16="http://schemas.microsoft.com/office/drawing/2014/main" id="{E57D951F-6ADE-EA45-B81A-18860D12500B}"/>
              </a:ext>
            </a:extLst>
          </p:cNvPr>
          <p:cNvSpPr/>
          <p:nvPr userDrawn="1"/>
        </p:nvSpPr>
        <p:spPr>
          <a:xfrm>
            <a:off x="0" y="5016877"/>
            <a:ext cx="12192000" cy="18411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Graphical user interface, application, logo&#10;&#10;Description automatically generated">
            <a:extLst>
              <a:ext uri="{FF2B5EF4-FFF2-40B4-BE49-F238E27FC236}">
                <a16:creationId xmlns:a16="http://schemas.microsoft.com/office/drawing/2014/main" id="{CF91AD59-40C7-6E49-B7AC-610E46485319}"/>
              </a:ext>
            </a:extLst>
          </p:cNvPr>
          <p:cNvPicPr>
            <a:picLocks noChangeAspect="1"/>
          </p:cNvPicPr>
          <p:nvPr userDrawn="1"/>
        </p:nvPicPr>
        <p:blipFill>
          <a:blip r:embed="rId3"/>
          <a:stretch>
            <a:fillRect/>
          </a:stretch>
        </p:blipFill>
        <p:spPr>
          <a:xfrm>
            <a:off x="482565" y="5425994"/>
            <a:ext cx="1259236" cy="1142999"/>
          </a:xfrm>
          <a:prstGeom prst="rect">
            <a:avLst/>
          </a:prstGeom>
        </p:spPr>
      </p:pic>
      <p:sp>
        <p:nvSpPr>
          <p:cNvPr id="5" name="TextBox 4">
            <a:extLst>
              <a:ext uri="{FF2B5EF4-FFF2-40B4-BE49-F238E27FC236}">
                <a16:creationId xmlns:a16="http://schemas.microsoft.com/office/drawing/2014/main" id="{0B7C7E42-912D-4599-A940-09CDD492C37F}"/>
              </a:ext>
            </a:extLst>
          </p:cNvPr>
          <p:cNvSpPr txBox="1"/>
          <p:nvPr userDrawn="1"/>
        </p:nvSpPr>
        <p:spPr>
          <a:xfrm>
            <a:off x="482565" y="3856540"/>
            <a:ext cx="3104707" cy="769441"/>
          </a:xfrm>
          <a:prstGeom prst="rect">
            <a:avLst/>
          </a:prstGeom>
        </p:spPr>
        <p:txBody>
          <a:bodyPr vert="horz" wrap="square" lIns="91440" tIns="45720" rIns="91440" bIns="45720" rtlCol="0" anchor="b">
            <a:spAutoFit/>
          </a:bodyPr>
          <a:lstStyle/>
          <a:p>
            <a:pPr algn="l"/>
            <a:r>
              <a:rPr lang="en-CA" sz="4400" b="1" kern="1200">
                <a:solidFill>
                  <a:schemeClr val="bg1"/>
                </a:solidFill>
                <a:latin typeface="+mj-lt"/>
                <a:ea typeface="+mj-ea"/>
                <a:cs typeface="+mj-cs"/>
              </a:rPr>
              <a:t>Thank You</a:t>
            </a:r>
          </a:p>
        </p:txBody>
      </p:sp>
      <p:sp>
        <p:nvSpPr>
          <p:cNvPr id="6" name="TextBox 5">
            <a:extLst>
              <a:ext uri="{FF2B5EF4-FFF2-40B4-BE49-F238E27FC236}">
                <a16:creationId xmlns:a16="http://schemas.microsoft.com/office/drawing/2014/main" id="{1EF23B1E-7533-400D-8AF5-1812F2668DEB}"/>
              </a:ext>
            </a:extLst>
          </p:cNvPr>
          <p:cNvSpPr txBox="1"/>
          <p:nvPr userDrawn="1"/>
        </p:nvSpPr>
        <p:spPr>
          <a:xfrm>
            <a:off x="8355193" y="5521691"/>
            <a:ext cx="3929947" cy="707886"/>
          </a:xfrm>
          <a:prstGeom prst="rect">
            <a:avLst/>
          </a:prstGeom>
        </p:spPr>
        <p:txBody>
          <a:bodyPr vert="horz" wrap="square" lIns="91440" tIns="45720" rIns="91440" bIns="45720" rtlCol="0" anchor="b">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b="1"/>
              <a:t>Stay Connected</a:t>
            </a:r>
            <a:br>
              <a:rPr lang="en-US" sz="2000" b="1"/>
            </a:br>
            <a:r>
              <a:rPr lang="en-US" sz="2000" b="1">
                <a:hlinkClick r:id="rId4"/>
              </a:rPr>
              <a:t>www.echopalliative.com</a:t>
            </a:r>
            <a:r>
              <a:rPr lang="en-US" sz="2000" b="1"/>
              <a:t> </a:t>
            </a:r>
            <a:endParaRPr lang="en-US" sz="2000"/>
          </a:p>
        </p:txBody>
      </p:sp>
    </p:spTree>
    <p:extLst>
      <p:ext uri="{BB962C8B-B14F-4D97-AF65-F5344CB8AC3E}">
        <p14:creationId xmlns:p14="http://schemas.microsoft.com/office/powerpoint/2010/main" val="7021036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inal Slide 4">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18B3DBB-8897-C74D-ADBF-33D1D6F07CD5}"/>
              </a:ext>
            </a:extLst>
          </p:cNvPr>
          <p:cNvPicPr>
            <a:picLocks noChangeAspect="1"/>
          </p:cNvPicPr>
          <p:nvPr userDrawn="1"/>
        </p:nvPicPr>
        <p:blipFill>
          <a:blip r:embed="rId2"/>
          <a:srcRect/>
          <a:stretch/>
        </p:blipFill>
        <p:spPr>
          <a:xfrm>
            <a:off x="0" y="0"/>
            <a:ext cx="12192000" cy="5032245"/>
          </a:xfrm>
          <a:prstGeom prst="rect">
            <a:avLst/>
          </a:prstGeom>
        </p:spPr>
      </p:pic>
      <p:sp>
        <p:nvSpPr>
          <p:cNvPr id="12" name="Rectangle 11">
            <a:extLst>
              <a:ext uri="{FF2B5EF4-FFF2-40B4-BE49-F238E27FC236}">
                <a16:creationId xmlns:a16="http://schemas.microsoft.com/office/drawing/2014/main" id="{E57D951F-6ADE-EA45-B81A-18860D12500B}"/>
              </a:ext>
            </a:extLst>
          </p:cNvPr>
          <p:cNvSpPr/>
          <p:nvPr userDrawn="1"/>
        </p:nvSpPr>
        <p:spPr>
          <a:xfrm>
            <a:off x="0" y="5016877"/>
            <a:ext cx="12192000" cy="18411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Graphical user interface, application, logo&#10;&#10;Description automatically generated">
            <a:extLst>
              <a:ext uri="{FF2B5EF4-FFF2-40B4-BE49-F238E27FC236}">
                <a16:creationId xmlns:a16="http://schemas.microsoft.com/office/drawing/2014/main" id="{CF91AD59-40C7-6E49-B7AC-610E46485319}"/>
              </a:ext>
            </a:extLst>
          </p:cNvPr>
          <p:cNvPicPr>
            <a:picLocks noChangeAspect="1"/>
          </p:cNvPicPr>
          <p:nvPr userDrawn="1"/>
        </p:nvPicPr>
        <p:blipFill>
          <a:blip r:embed="rId3"/>
          <a:stretch>
            <a:fillRect/>
          </a:stretch>
        </p:blipFill>
        <p:spPr>
          <a:xfrm>
            <a:off x="482565" y="5425994"/>
            <a:ext cx="1259236" cy="1142999"/>
          </a:xfrm>
          <a:prstGeom prst="rect">
            <a:avLst/>
          </a:prstGeom>
        </p:spPr>
      </p:pic>
    </p:spTree>
    <p:extLst>
      <p:ext uri="{BB962C8B-B14F-4D97-AF65-F5344CB8AC3E}">
        <p14:creationId xmlns:p14="http://schemas.microsoft.com/office/powerpoint/2010/main" val="33548402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ank You Slide 4">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18B3DBB-8897-C74D-ADBF-33D1D6F07CD5}"/>
              </a:ext>
            </a:extLst>
          </p:cNvPr>
          <p:cNvPicPr>
            <a:picLocks noChangeAspect="1"/>
          </p:cNvPicPr>
          <p:nvPr userDrawn="1"/>
        </p:nvPicPr>
        <p:blipFill>
          <a:blip r:embed="rId2"/>
          <a:srcRect/>
          <a:stretch/>
        </p:blipFill>
        <p:spPr>
          <a:xfrm>
            <a:off x="0" y="0"/>
            <a:ext cx="12192000" cy="5032245"/>
          </a:xfrm>
          <a:prstGeom prst="rect">
            <a:avLst/>
          </a:prstGeom>
        </p:spPr>
      </p:pic>
      <p:sp>
        <p:nvSpPr>
          <p:cNvPr id="12" name="Rectangle 11">
            <a:extLst>
              <a:ext uri="{FF2B5EF4-FFF2-40B4-BE49-F238E27FC236}">
                <a16:creationId xmlns:a16="http://schemas.microsoft.com/office/drawing/2014/main" id="{E57D951F-6ADE-EA45-B81A-18860D12500B}"/>
              </a:ext>
            </a:extLst>
          </p:cNvPr>
          <p:cNvSpPr/>
          <p:nvPr userDrawn="1"/>
        </p:nvSpPr>
        <p:spPr>
          <a:xfrm>
            <a:off x="0" y="5016877"/>
            <a:ext cx="12192000" cy="18411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Graphical user interface, application, logo&#10;&#10;Description automatically generated">
            <a:extLst>
              <a:ext uri="{FF2B5EF4-FFF2-40B4-BE49-F238E27FC236}">
                <a16:creationId xmlns:a16="http://schemas.microsoft.com/office/drawing/2014/main" id="{CF91AD59-40C7-6E49-B7AC-610E46485319}"/>
              </a:ext>
            </a:extLst>
          </p:cNvPr>
          <p:cNvPicPr>
            <a:picLocks noChangeAspect="1"/>
          </p:cNvPicPr>
          <p:nvPr userDrawn="1"/>
        </p:nvPicPr>
        <p:blipFill>
          <a:blip r:embed="rId3"/>
          <a:stretch>
            <a:fillRect/>
          </a:stretch>
        </p:blipFill>
        <p:spPr>
          <a:xfrm>
            <a:off x="482565" y="5425994"/>
            <a:ext cx="1259236" cy="1142999"/>
          </a:xfrm>
          <a:prstGeom prst="rect">
            <a:avLst/>
          </a:prstGeom>
        </p:spPr>
      </p:pic>
      <p:sp>
        <p:nvSpPr>
          <p:cNvPr id="5" name="TextBox 4">
            <a:extLst>
              <a:ext uri="{FF2B5EF4-FFF2-40B4-BE49-F238E27FC236}">
                <a16:creationId xmlns:a16="http://schemas.microsoft.com/office/drawing/2014/main" id="{84275837-AFB5-4D77-808F-67542E59C80F}"/>
              </a:ext>
            </a:extLst>
          </p:cNvPr>
          <p:cNvSpPr txBox="1"/>
          <p:nvPr userDrawn="1"/>
        </p:nvSpPr>
        <p:spPr>
          <a:xfrm>
            <a:off x="482565" y="3856540"/>
            <a:ext cx="3104707" cy="769441"/>
          </a:xfrm>
          <a:prstGeom prst="rect">
            <a:avLst/>
          </a:prstGeom>
        </p:spPr>
        <p:txBody>
          <a:bodyPr vert="horz" wrap="square" lIns="91440" tIns="45720" rIns="91440" bIns="45720" rtlCol="0" anchor="b">
            <a:spAutoFit/>
          </a:bodyPr>
          <a:lstStyle/>
          <a:p>
            <a:pPr algn="l"/>
            <a:r>
              <a:rPr lang="en-CA" sz="4400" b="1" kern="1200">
                <a:solidFill>
                  <a:schemeClr val="bg1"/>
                </a:solidFill>
                <a:latin typeface="+mj-lt"/>
                <a:ea typeface="+mj-ea"/>
                <a:cs typeface="+mj-cs"/>
              </a:rPr>
              <a:t>Thank You</a:t>
            </a:r>
          </a:p>
        </p:txBody>
      </p:sp>
      <p:sp>
        <p:nvSpPr>
          <p:cNvPr id="6" name="TextBox 5">
            <a:extLst>
              <a:ext uri="{FF2B5EF4-FFF2-40B4-BE49-F238E27FC236}">
                <a16:creationId xmlns:a16="http://schemas.microsoft.com/office/drawing/2014/main" id="{24C3494E-E776-481D-8813-B4E6838F79E2}"/>
              </a:ext>
            </a:extLst>
          </p:cNvPr>
          <p:cNvSpPr txBox="1"/>
          <p:nvPr userDrawn="1"/>
        </p:nvSpPr>
        <p:spPr>
          <a:xfrm>
            <a:off x="8355193" y="5521691"/>
            <a:ext cx="3929947" cy="707886"/>
          </a:xfrm>
          <a:prstGeom prst="rect">
            <a:avLst/>
          </a:prstGeom>
        </p:spPr>
        <p:txBody>
          <a:bodyPr vert="horz" wrap="square" lIns="91440" tIns="45720" rIns="91440" bIns="45720" rtlCol="0" anchor="b">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b="1"/>
              <a:t>Stay Connected</a:t>
            </a:r>
            <a:br>
              <a:rPr lang="en-US" sz="2000" b="1"/>
            </a:br>
            <a:r>
              <a:rPr lang="en-US" sz="2000" b="1">
                <a:hlinkClick r:id="rId4"/>
              </a:rPr>
              <a:t>www.echopalliative.com</a:t>
            </a:r>
            <a:r>
              <a:rPr lang="en-US" sz="2000" b="1"/>
              <a:t> </a:t>
            </a:r>
            <a:endParaRPr lang="en-US" sz="2000"/>
          </a:p>
        </p:txBody>
      </p:sp>
    </p:spTree>
    <p:extLst>
      <p:ext uri="{BB962C8B-B14F-4D97-AF65-F5344CB8AC3E}">
        <p14:creationId xmlns:p14="http://schemas.microsoft.com/office/powerpoint/2010/main" val="13186215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Horizontal 2">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C9FC199-CC70-3646-8159-68FD03D65AA3}"/>
              </a:ext>
            </a:extLst>
          </p:cNvPr>
          <p:cNvPicPr>
            <a:picLocks noChangeAspect="1"/>
          </p:cNvPicPr>
          <p:nvPr userDrawn="1"/>
        </p:nvPicPr>
        <p:blipFill>
          <a:blip r:embed="rId2"/>
          <a:srcRect/>
          <a:stretch/>
        </p:blipFill>
        <p:spPr>
          <a:xfrm>
            <a:off x="0" y="0"/>
            <a:ext cx="12192000" cy="5004525"/>
          </a:xfrm>
          <a:prstGeom prst="rect">
            <a:avLst/>
          </a:prstGeom>
        </p:spPr>
      </p:pic>
      <p:sp>
        <p:nvSpPr>
          <p:cNvPr id="12" name="Rectangle 11">
            <a:extLst>
              <a:ext uri="{FF2B5EF4-FFF2-40B4-BE49-F238E27FC236}">
                <a16:creationId xmlns:a16="http://schemas.microsoft.com/office/drawing/2014/main" id="{E57D951F-6ADE-EA45-B81A-18860D12500B}"/>
              </a:ext>
            </a:extLst>
          </p:cNvPr>
          <p:cNvSpPr/>
          <p:nvPr userDrawn="1"/>
        </p:nvSpPr>
        <p:spPr>
          <a:xfrm>
            <a:off x="0" y="5016877"/>
            <a:ext cx="12192000" cy="18411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Graphical user interface, application, logo&#10;&#10;Description automatically generated">
            <a:extLst>
              <a:ext uri="{FF2B5EF4-FFF2-40B4-BE49-F238E27FC236}">
                <a16:creationId xmlns:a16="http://schemas.microsoft.com/office/drawing/2014/main" id="{CF91AD59-40C7-6E49-B7AC-610E46485319}"/>
              </a:ext>
            </a:extLst>
          </p:cNvPr>
          <p:cNvPicPr>
            <a:picLocks noChangeAspect="1"/>
          </p:cNvPicPr>
          <p:nvPr userDrawn="1"/>
        </p:nvPicPr>
        <p:blipFill>
          <a:blip r:embed="rId3"/>
          <a:stretch>
            <a:fillRect/>
          </a:stretch>
        </p:blipFill>
        <p:spPr>
          <a:xfrm>
            <a:off x="482565" y="5425994"/>
            <a:ext cx="1259236" cy="1142999"/>
          </a:xfrm>
          <a:prstGeom prst="rect">
            <a:avLst/>
          </a:prstGeom>
        </p:spPr>
      </p:pic>
      <p:sp>
        <p:nvSpPr>
          <p:cNvPr id="10" name="Subtitle 2">
            <a:extLst>
              <a:ext uri="{FF2B5EF4-FFF2-40B4-BE49-F238E27FC236}">
                <a16:creationId xmlns:a16="http://schemas.microsoft.com/office/drawing/2014/main" id="{A941AFA3-0436-4099-9494-195B5086877E}"/>
              </a:ext>
            </a:extLst>
          </p:cNvPr>
          <p:cNvSpPr>
            <a:spLocks noGrp="1"/>
          </p:cNvSpPr>
          <p:nvPr>
            <p:ph type="subTitle" idx="1" hasCustomPrompt="1"/>
          </p:nvPr>
        </p:nvSpPr>
        <p:spPr>
          <a:xfrm>
            <a:off x="473512" y="4322307"/>
            <a:ext cx="10901201" cy="345920"/>
          </a:xfrm>
        </p:spPr>
        <p:txBody>
          <a:bodyPr vert="horz" wrap="square" lIns="91440" tIns="45720" rIns="91440" bIns="45720" rtlCol="0">
            <a:spAutoFit/>
          </a:bodyPr>
          <a:lstStyle>
            <a:lvl1pPr marL="0" indent="0" algn="l">
              <a:buNone/>
              <a:defRPr lang="en-GB" sz="1800" dirty="0">
                <a:solidFill>
                  <a:schemeClr val="bg1"/>
                </a:solidFill>
                <a:latin typeface="+mn-lt"/>
              </a:defRPr>
            </a:lvl1pPr>
          </a:lstStyle>
          <a:p>
            <a:pPr marL="228600" lvl="0" indent="-228600"/>
            <a:r>
              <a:rPr lang="en-US" noProof="0"/>
              <a:t>Subtitle</a:t>
            </a:r>
          </a:p>
        </p:txBody>
      </p:sp>
      <p:sp>
        <p:nvSpPr>
          <p:cNvPr id="11" name="Title 1">
            <a:extLst>
              <a:ext uri="{FF2B5EF4-FFF2-40B4-BE49-F238E27FC236}">
                <a16:creationId xmlns:a16="http://schemas.microsoft.com/office/drawing/2014/main" id="{9C63E9EB-FF73-4D0C-ADA1-40AE4C6B14F5}"/>
              </a:ext>
            </a:extLst>
          </p:cNvPr>
          <p:cNvSpPr>
            <a:spLocks noGrp="1"/>
          </p:cNvSpPr>
          <p:nvPr>
            <p:ph type="ctrTitle" hasCustomPrompt="1"/>
          </p:nvPr>
        </p:nvSpPr>
        <p:spPr>
          <a:xfrm>
            <a:off x="473513" y="3620576"/>
            <a:ext cx="10901202" cy="710539"/>
          </a:xfrm>
        </p:spPr>
        <p:txBody>
          <a:bodyPr vert="horz" wrap="square" lIns="91440" tIns="45720" rIns="91440" bIns="45720" rtlCol="0" anchor="b">
            <a:spAutoFit/>
          </a:bodyPr>
          <a:lstStyle>
            <a:lvl1pPr algn="l">
              <a:defRPr lang="en-GB" sz="4400" b="1" dirty="0">
                <a:solidFill>
                  <a:schemeClr val="bg1"/>
                </a:solidFill>
                <a:latin typeface="+mj-lt"/>
              </a:defRPr>
            </a:lvl1pPr>
          </a:lstStyle>
          <a:p>
            <a:pPr marL="0" lvl="0"/>
            <a:r>
              <a:rPr lang="en-US" noProof="0"/>
              <a:t>Title</a:t>
            </a:r>
          </a:p>
        </p:txBody>
      </p:sp>
      <p:sp>
        <p:nvSpPr>
          <p:cNvPr id="13" name="Content Placeholder 2">
            <a:extLst>
              <a:ext uri="{FF2B5EF4-FFF2-40B4-BE49-F238E27FC236}">
                <a16:creationId xmlns:a16="http://schemas.microsoft.com/office/drawing/2014/main" id="{84A1E329-E316-4E4C-92C9-0CE2D52F9C4B}"/>
              </a:ext>
            </a:extLst>
          </p:cNvPr>
          <p:cNvSpPr>
            <a:spLocks noGrp="1"/>
          </p:cNvSpPr>
          <p:nvPr>
            <p:ph sz="quarter" idx="10" hasCustomPrompt="1"/>
          </p:nvPr>
        </p:nvSpPr>
        <p:spPr>
          <a:xfrm>
            <a:off x="7816413" y="5507471"/>
            <a:ext cx="3893022" cy="279400"/>
          </a:xfrm>
        </p:spPr>
        <p:txBody>
          <a:bodyPr>
            <a:noAutofit/>
          </a:bodyPr>
          <a:lstStyle>
            <a:lvl1pPr marL="0" indent="0">
              <a:buNone/>
              <a:defRPr sz="1400"/>
            </a:lvl1pPr>
            <a:lvl3pPr marL="914400" indent="0">
              <a:buNone/>
              <a:defRPr/>
            </a:lvl3pPr>
            <a:lvl5pPr marL="1828800" indent="0">
              <a:buNone/>
              <a:defRPr/>
            </a:lvl5pPr>
          </a:lstStyle>
          <a:p>
            <a:pPr lvl="0"/>
            <a:r>
              <a:rPr lang="en-CA"/>
              <a:t>Host and Moderator: </a:t>
            </a:r>
          </a:p>
        </p:txBody>
      </p:sp>
      <p:sp>
        <p:nvSpPr>
          <p:cNvPr id="15" name="Content Placeholder 2">
            <a:extLst>
              <a:ext uri="{FF2B5EF4-FFF2-40B4-BE49-F238E27FC236}">
                <a16:creationId xmlns:a16="http://schemas.microsoft.com/office/drawing/2014/main" id="{7759C312-2110-4662-86DE-05E39775FDDD}"/>
              </a:ext>
            </a:extLst>
          </p:cNvPr>
          <p:cNvSpPr>
            <a:spLocks noGrp="1"/>
          </p:cNvSpPr>
          <p:nvPr>
            <p:ph sz="quarter" idx="11" hasCustomPrompt="1"/>
          </p:nvPr>
        </p:nvSpPr>
        <p:spPr>
          <a:xfrm>
            <a:off x="7816413" y="5799570"/>
            <a:ext cx="3893022" cy="279400"/>
          </a:xfrm>
        </p:spPr>
        <p:txBody>
          <a:bodyPr>
            <a:noAutofit/>
          </a:bodyPr>
          <a:lstStyle>
            <a:lvl1pPr marL="0" indent="0">
              <a:buNone/>
              <a:defRPr sz="1400"/>
            </a:lvl1pPr>
            <a:lvl3pPr marL="914400" indent="0">
              <a:buNone/>
              <a:defRPr/>
            </a:lvl3pPr>
            <a:lvl5pPr marL="1828800" indent="0">
              <a:buNone/>
              <a:defRPr/>
            </a:lvl5pPr>
          </a:lstStyle>
          <a:p>
            <a:pPr lvl="0"/>
            <a:r>
              <a:rPr lang="en-CA"/>
              <a:t>Presenter(s): </a:t>
            </a:r>
          </a:p>
        </p:txBody>
      </p:sp>
      <p:sp>
        <p:nvSpPr>
          <p:cNvPr id="17" name="Content Placeholder 2">
            <a:extLst>
              <a:ext uri="{FF2B5EF4-FFF2-40B4-BE49-F238E27FC236}">
                <a16:creationId xmlns:a16="http://schemas.microsoft.com/office/drawing/2014/main" id="{E7362471-A459-4F01-BF41-17871953FFCB}"/>
              </a:ext>
            </a:extLst>
          </p:cNvPr>
          <p:cNvSpPr>
            <a:spLocks noGrp="1"/>
          </p:cNvSpPr>
          <p:nvPr>
            <p:ph sz="quarter" idx="12" hasCustomPrompt="1"/>
          </p:nvPr>
        </p:nvSpPr>
        <p:spPr>
          <a:xfrm>
            <a:off x="7816413" y="6091322"/>
            <a:ext cx="3893022" cy="279400"/>
          </a:xfrm>
        </p:spPr>
        <p:txBody>
          <a:bodyPr>
            <a:noAutofit/>
          </a:bodyPr>
          <a:lstStyle>
            <a:lvl1pPr marL="0" indent="0">
              <a:buNone/>
              <a:defRPr sz="1400"/>
            </a:lvl1pPr>
            <a:lvl3pPr marL="914400" indent="0">
              <a:buNone/>
              <a:defRPr/>
            </a:lvl3pPr>
            <a:lvl5pPr marL="1828800" indent="0">
              <a:buNone/>
              <a:defRPr/>
            </a:lvl5pPr>
          </a:lstStyle>
          <a:p>
            <a:pPr lvl="0"/>
            <a:r>
              <a:rPr lang="en-CA"/>
              <a:t>Date:</a:t>
            </a:r>
          </a:p>
        </p:txBody>
      </p:sp>
    </p:spTree>
    <p:extLst>
      <p:ext uri="{BB962C8B-B14F-4D97-AF65-F5344CB8AC3E}">
        <p14:creationId xmlns:p14="http://schemas.microsoft.com/office/powerpoint/2010/main" val="593357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Horizontal 3">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AB52CF2-A214-3B45-894B-01A751ADE09D}"/>
              </a:ext>
            </a:extLst>
          </p:cNvPr>
          <p:cNvPicPr>
            <a:picLocks noChangeAspect="1"/>
          </p:cNvPicPr>
          <p:nvPr userDrawn="1"/>
        </p:nvPicPr>
        <p:blipFill>
          <a:blip r:embed="rId2"/>
          <a:srcRect/>
          <a:stretch/>
        </p:blipFill>
        <p:spPr>
          <a:xfrm>
            <a:off x="0" y="0"/>
            <a:ext cx="12192000" cy="5011337"/>
          </a:xfrm>
          <a:prstGeom prst="rect">
            <a:avLst/>
          </a:prstGeom>
        </p:spPr>
      </p:pic>
      <p:sp>
        <p:nvSpPr>
          <p:cNvPr id="12" name="Rectangle 11">
            <a:extLst>
              <a:ext uri="{FF2B5EF4-FFF2-40B4-BE49-F238E27FC236}">
                <a16:creationId xmlns:a16="http://schemas.microsoft.com/office/drawing/2014/main" id="{E57D951F-6ADE-EA45-B81A-18860D12500B}"/>
              </a:ext>
            </a:extLst>
          </p:cNvPr>
          <p:cNvSpPr/>
          <p:nvPr userDrawn="1"/>
        </p:nvSpPr>
        <p:spPr>
          <a:xfrm>
            <a:off x="0" y="5016877"/>
            <a:ext cx="12192000" cy="18411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Graphical user interface, application, logo&#10;&#10;Description automatically generated">
            <a:extLst>
              <a:ext uri="{FF2B5EF4-FFF2-40B4-BE49-F238E27FC236}">
                <a16:creationId xmlns:a16="http://schemas.microsoft.com/office/drawing/2014/main" id="{CF91AD59-40C7-6E49-B7AC-610E46485319}"/>
              </a:ext>
            </a:extLst>
          </p:cNvPr>
          <p:cNvPicPr>
            <a:picLocks noChangeAspect="1"/>
          </p:cNvPicPr>
          <p:nvPr userDrawn="1"/>
        </p:nvPicPr>
        <p:blipFill>
          <a:blip r:embed="rId3"/>
          <a:stretch>
            <a:fillRect/>
          </a:stretch>
        </p:blipFill>
        <p:spPr>
          <a:xfrm>
            <a:off x="482565" y="5425994"/>
            <a:ext cx="1259236" cy="1142999"/>
          </a:xfrm>
          <a:prstGeom prst="rect">
            <a:avLst/>
          </a:prstGeom>
        </p:spPr>
      </p:pic>
      <p:sp>
        <p:nvSpPr>
          <p:cNvPr id="10" name="Subtitle 2">
            <a:extLst>
              <a:ext uri="{FF2B5EF4-FFF2-40B4-BE49-F238E27FC236}">
                <a16:creationId xmlns:a16="http://schemas.microsoft.com/office/drawing/2014/main" id="{A96F5089-D59A-4764-B67C-9A67C8DED112}"/>
              </a:ext>
            </a:extLst>
          </p:cNvPr>
          <p:cNvSpPr>
            <a:spLocks noGrp="1"/>
          </p:cNvSpPr>
          <p:nvPr>
            <p:ph type="subTitle" idx="1" hasCustomPrompt="1"/>
          </p:nvPr>
        </p:nvSpPr>
        <p:spPr>
          <a:xfrm>
            <a:off x="473512" y="4322307"/>
            <a:ext cx="10901201" cy="345920"/>
          </a:xfrm>
        </p:spPr>
        <p:txBody>
          <a:bodyPr vert="horz" wrap="square" lIns="91440" tIns="45720" rIns="91440" bIns="45720" rtlCol="0">
            <a:spAutoFit/>
          </a:bodyPr>
          <a:lstStyle>
            <a:lvl1pPr marL="0" indent="0" algn="l">
              <a:buNone/>
              <a:defRPr lang="en-GB" sz="1800" dirty="0">
                <a:solidFill>
                  <a:schemeClr val="bg1"/>
                </a:solidFill>
                <a:latin typeface="+mn-lt"/>
              </a:defRPr>
            </a:lvl1pPr>
          </a:lstStyle>
          <a:p>
            <a:pPr marL="228600" lvl="0" indent="-228600"/>
            <a:r>
              <a:rPr lang="en-US" noProof="0"/>
              <a:t>Subtitle</a:t>
            </a:r>
          </a:p>
        </p:txBody>
      </p:sp>
      <p:sp>
        <p:nvSpPr>
          <p:cNvPr id="11" name="Title 1">
            <a:extLst>
              <a:ext uri="{FF2B5EF4-FFF2-40B4-BE49-F238E27FC236}">
                <a16:creationId xmlns:a16="http://schemas.microsoft.com/office/drawing/2014/main" id="{91DD4600-6962-4A3D-8140-70D8D7F3BA79}"/>
              </a:ext>
            </a:extLst>
          </p:cNvPr>
          <p:cNvSpPr>
            <a:spLocks noGrp="1"/>
          </p:cNvSpPr>
          <p:nvPr>
            <p:ph type="ctrTitle" hasCustomPrompt="1"/>
          </p:nvPr>
        </p:nvSpPr>
        <p:spPr>
          <a:xfrm>
            <a:off x="473513" y="3620576"/>
            <a:ext cx="10901202" cy="710539"/>
          </a:xfrm>
        </p:spPr>
        <p:txBody>
          <a:bodyPr vert="horz" wrap="square" lIns="91440" tIns="45720" rIns="91440" bIns="45720" rtlCol="0" anchor="b">
            <a:spAutoFit/>
          </a:bodyPr>
          <a:lstStyle>
            <a:lvl1pPr algn="l">
              <a:defRPr lang="en-GB" sz="4400" b="1" dirty="0">
                <a:solidFill>
                  <a:schemeClr val="bg1"/>
                </a:solidFill>
                <a:latin typeface="+mj-lt"/>
              </a:defRPr>
            </a:lvl1pPr>
          </a:lstStyle>
          <a:p>
            <a:pPr marL="0" lvl="0"/>
            <a:r>
              <a:rPr lang="en-US" noProof="0"/>
              <a:t>Title</a:t>
            </a:r>
          </a:p>
        </p:txBody>
      </p:sp>
      <p:sp>
        <p:nvSpPr>
          <p:cNvPr id="14" name="Content Placeholder 2">
            <a:extLst>
              <a:ext uri="{FF2B5EF4-FFF2-40B4-BE49-F238E27FC236}">
                <a16:creationId xmlns:a16="http://schemas.microsoft.com/office/drawing/2014/main" id="{E15F8709-74BC-4A75-B545-A6452C809E01}"/>
              </a:ext>
            </a:extLst>
          </p:cNvPr>
          <p:cNvSpPr>
            <a:spLocks noGrp="1"/>
          </p:cNvSpPr>
          <p:nvPr>
            <p:ph sz="quarter" idx="10" hasCustomPrompt="1"/>
          </p:nvPr>
        </p:nvSpPr>
        <p:spPr>
          <a:xfrm>
            <a:off x="7816413" y="5507471"/>
            <a:ext cx="3893022" cy="279400"/>
          </a:xfrm>
        </p:spPr>
        <p:txBody>
          <a:bodyPr>
            <a:noAutofit/>
          </a:bodyPr>
          <a:lstStyle>
            <a:lvl1pPr marL="0" indent="0">
              <a:buNone/>
              <a:defRPr sz="1400"/>
            </a:lvl1pPr>
            <a:lvl3pPr marL="914400" indent="0">
              <a:buNone/>
              <a:defRPr/>
            </a:lvl3pPr>
            <a:lvl5pPr marL="1828800" indent="0">
              <a:buNone/>
              <a:defRPr/>
            </a:lvl5pPr>
          </a:lstStyle>
          <a:p>
            <a:pPr lvl="0"/>
            <a:r>
              <a:rPr lang="en-CA"/>
              <a:t>Host and Moderator: </a:t>
            </a:r>
          </a:p>
        </p:txBody>
      </p:sp>
      <p:sp>
        <p:nvSpPr>
          <p:cNvPr id="15" name="Content Placeholder 2">
            <a:extLst>
              <a:ext uri="{FF2B5EF4-FFF2-40B4-BE49-F238E27FC236}">
                <a16:creationId xmlns:a16="http://schemas.microsoft.com/office/drawing/2014/main" id="{6C49EFCF-B423-4F3D-9593-2FD50D27DE2A}"/>
              </a:ext>
            </a:extLst>
          </p:cNvPr>
          <p:cNvSpPr>
            <a:spLocks noGrp="1"/>
          </p:cNvSpPr>
          <p:nvPr>
            <p:ph sz="quarter" idx="11" hasCustomPrompt="1"/>
          </p:nvPr>
        </p:nvSpPr>
        <p:spPr>
          <a:xfrm>
            <a:off x="7816413" y="5799570"/>
            <a:ext cx="3893022" cy="279400"/>
          </a:xfrm>
        </p:spPr>
        <p:txBody>
          <a:bodyPr>
            <a:noAutofit/>
          </a:bodyPr>
          <a:lstStyle>
            <a:lvl1pPr marL="0" indent="0">
              <a:buNone/>
              <a:defRPr sz="1400"/>
            </a:lvl1pPr>
            <a:lvl3pPr marL="914400" indent="0">
              <a:buNone/>
              <a:defRPr/>
            </a:lvl3pPr>
            <a:lvl5pPr marL="1828800" indent="0">
              <a:buNone/>
              <a:defRPr/>
            </a:lvl5pPr>
          </a:lstStyle>
          <a:p>
            <a:pPr lvl="0"/>
            <a:r>
              <a:rPr lang="en-CA"/>
              <a:t>Presenter(s): </a:t>
            </a:r>
          </a:p>
        </p:txBody>
      </p:sp>
      <p:sp>
        <p:nvSpPr>
          <p:cNvPr id="17" name="Content Placeholder 2">
            <a:extLst>
              <a:ext uri="{FF2B5EF4-FFF2-40B4-BE49-F238E27FC236}">
                <a16:creationId xmlns:a16="http://schemas.microsoft.com/office/drawing/2014/main" id="{A5009B28-1A0A-4972-80E2-B88DDC87E0CB}"/>
              </a:ext>
            </a:extLst>
          </p:cNvPr>
          <p:cNvSpPr>
            <a:spLocks noGrp="1"/>
          </p:cNvSpPr>
          <p:nvPr>
            <p:ph sz="quarter" idx="12" hasCustomPrompt="1"/>
          </p:nvPr>
        </p:nvSpPr>
        <p:spPr>
          <a:xfrm>
            <a:off x="7816413" y="6091322"/>
            <a:ext cx="3893022" cy="279400"/>
          </a:xfrm>
        </p:spPr>
        <p:txBody>
          <a:bodyPr>
            <a:noAutofit/>
          </a:bodyPr>
          <a:lstStyle>
            <a:lvl1pPr marL="0" indent="0">
              <a:buNone/>
              <a:defRPr sz="1400"/>
            </a:lvl1pPr>
            <a:lvl3pPr marL="914400" indent="0">
              <a:buNone/>
              <a:defRPr/>
            </a:lvl3pPr>
            <a:lvl5pPr marL="1828800" indent="0">
              <a:buNone/>
              <a:defRPr/>
            </a:lvl5pPr>
          </a:lstStyle>
          <a:p>
            <a:pPr lvl="0"/>
            <a:r>
              <a:rPr lang="en-CA"/>
              <a:t>Date:</a:t>
            </a:r>
          </a:p>
        </p:txBody>
      </p:sp>
    </p:spTree>
    <p:extLst>
      <p:ext uri="{BB962C8B-B14F-4D97-AF65-F5344CB8AC3E}">
        <p14:creationId xmlns:p14="http://schemas.microsoft.com/office/powerpoint/2010/main" val="2245384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Horizontal 4">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18B3DBB-8897-C74D-ADBF-33D1D6F07CD5}"/>
              </a:ext>
            </a:extLst>
          </p:cNvPr>
          <p:cNvPicPr>
            <a:picLocks noChangeAspect="1"/>
          </p:cNvPicPr>
          <p:nvPr userDrawn="1"/>
        </p:nvPicPr>
        <p:blipFill>
          <a:blip r:embed="rId2"/>
          <a:srcRect/>
          <a:stretch/>
        </p:blipFill>
        <p:spPr>
          <a:xfrm>
            <a:off x="0" y="0"/>
            <a:ext cx="12192000" cy="5032245"/>
          </a:xfrm>
          <a:prstGeom prst="rect">
            <a:avLst/>
          </a:prstGeom>
        </p:spPr>
      </p:pic>
      <p:sp>
        <p:nvSpPr>
          <p:cNvPr id="12" name="Rectangle 11">
            <a:extLst>
              <a:ext uri="{FF2B5EF4-FFF2-40B4-BE49-F238E27FC236}">
                <a16:creationId xmlns:a16="http://schemas.microsoft.com/office/drawing/2014/main" id="{E57D951F-6ADE-EA45-B81A-18860D12500B}"/>
              </a:ext>
            </a:extLst>
          </p:cNvPr>
          <p:cNvSpPr/>
          <p:nvPr userDrawn="1"/>
        </p:nvSpPr>
        <p:spPr>
          <a:xfrm>
            <a:off x="0" y="5016877"/>
            <a:ext cx="12192000" cy="18411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Graphical user interface, application, logo&#10;&#10;Description automatically generated">
            <a:extLst>
              <a:ext uri="{FF2B5EF4-FFF2-40B4-BE49-F238E27FC236}">
                <a16:creationId xmlns:a16="http://schemas.microsoft.com/office/drawing/2014/main" id="{CF91AD59-40C7-6E49-B7AC-610E46485319}"/>
              </a:ext>
            </a:extLst>
          </p:cNvPr>
          <p:cNvPicPr>
            <a:picLocks noChangeAspect="1"/>
          </p:cNvPicPr>
          <p:nvPr userDrawn="1"/>
        </p:nvPicPr>
        <p:blipFill>
          <a:blip r:embed="rId3"/>
          <a:stretch>
            <a:fillRect/>
          </a:stretch>
        </p:blipFill>
        <p:spPr>
          <a:xfrm>
            <a:off x="482565" y="5425994"/>
            <a:ext cx="1259236" cy="1142999"/>
          </a:xfrm>
          <a:prstGeom prst="rect">
            <a:avLst/>
          </a:prstGeom>
        </p:spPr>
      </p:pic>
      <p:sp>
        <p:nvSpPr>
          <p:cNvPr id="10" name="Subtitle 2">
            <a:extLst>
              <a:ext uri="{FF2B5EF4-FFF2-40B4-BE49-F238E27FC236}">
                <a16:creationId xmlns:a16="http://schemas.microsoft.com/office/drawing/2014/main" id="{0AD774B4-51A4-41C4-A661-C7859D7BBEED}"/>
              </a:ext>
            </a:extLst>
          </p:cNvPr>
          <p:cNvSpPr>
            <a:spLocks noGrp="1"/>
          </p:cNvSpPr>
          <p:nvPr>
            <p:ph type="subTitle" idx="1" hasCustomPrompt="1"/>
          </p:nvPr>
        </p:nvSpPr>
        <p:spPr>
          <a:xfrm>
            <a:off x="473512" y="4322307"/>
            <a:ext cx="10901201" cy="345920"/>
          </a:xfrm>
        </p:spPr>
        <p:txBody>
          <a:bodyPr vert="horz" wrap="square" lIns="91440" tIns="45720" rIns="91440" bIns="45720" rtlCol="0">
            <a:spAutoFit/>
          </a:bodyPr>
          <a:lstStyle>
            <a:lvl1pPr marL="0" indent="0" algn="l">
              <a:buNone/>
              <a:defRPr lang="en-GB" sz="1800" dirty="0">
                <a:solidFill>
                  <a:schemeClr val="bg1"/>
                </a:solidFill>
                <a:latin typeface="+mn-lt"/>
              </a:defRPr>
            </a:lvl1pPr>
          </a:lstStyle>
          <a:p>
            <a:pPr marL="228600" lvl="0" indent="-228600"/>
            <a:r>
              <a:rPr lang="en-US" noProof="0"/>
              <a:t>Subtitle</a:t>
            </a:r>
          </a:p>
        </p:txBody>
      </p:sp>
      <p:sp>
        <p:nvSpPr>
          <p:cNvPr id="11" name="Title 1">
            <a:extLst>
              <a:ext uri="{FF2B5EF4-FFF2-40B4-BE49-F238E27FC236}">
                <a16:creationId xmlns:a16="http://schemas.microsoft.com/office/drawing/2014/main" id="{303CC92C-DDB4-4313-84C4-D0240BB80AC0}"/>
              </a:ext>
            </a:extLst>
          </p:cNvPr>
          <p:cNvSpPr>
            <a:spLocks noGrp="1"/>
          </p:cNvSpPr>
          <p:nvPr>
            <p:ph type="ctrTitle" hasCustomPrompt="1"/>
          </p:nvPr>
        </p:nvSpPr>
        <p:spPr>
          <a:xfrm>
            <a:off x="473513" y="3620576"/>
            <a:ext cx="10901202" cy="710539"/>
          </a:xfrm>
        </p:spPr>
        <p:txBody>
          <a:bodyPr vert="horz" wrap="square" lIns="91440" tIns="45720" rIns="91440" bIns="45720" rtlCol="0" anchor="b">
            <a:spAutoFit/>
          </a:bodyPr>
          <a:lstStyle>
            <a:lvl1pPr algn="l">
              <a:defRPr lang="en-GB" sz="4400" b="1" dirty="0">
                <a:solidFill>
                  <a:schemeClr val="bg1"/>
                </a:solidFill>
                <a:latin typeface="+mj-lt"/>
              </a:defRPr>
            </a:lvl1pPr>
          </a:lstStyle>
          <a:p>
            <a:pPr marL="0" lvl="0"/>
            <a:r>
              <a:rPr lang="en-US" noProof="0"/>
              <a:t>Title</a:t>
            </a:r>
          </a:p>
        </p:txBody>
      </p:sp>
      <p:sp>
        <p:nvSpPr>
          <p:cNvPr id="13" name="Content Placeholder 2">
            <a:extLst>
              <a:ext uri="{FF2B5EF4-FFF2-40B4-BE49-F238E27FC236}">
                <a16:creationId xmlns:a16="http://schemas.microsoft.com/office/drawing/2014/main" id="{95B8DF28-12A0-4B55-BE40-90BC1E1AC45C}"/>
              </a:ext>
            </a:extLst>
          </p:cNvPr>
          <p:cNvSpPr>
            <a:spLocks noGrp="1"/>
          </p:cNvSpPr>
          <p:nvPr>
            <p:ph sz="quarter" idx="10" hasCustomPrompt="1"/>
          </p:nvPr>
        </p:nvSpPr>
        <p:spPr>
          <a:xfrm>
            <a:off x="7816413" y="5507471"/>
            <a:ext cx="3893022" cy="279400"/>
          </a:xfrm>
        </p:spPr>
        <p:txBody>
          <a:bodyPr>
            <a:noAutofit/>
          </a:bodyPr>
          <a:lstStyle>
            <a:lvl1pPr marL="0" indent="0">
              <a:buNone/>
              <a:defRPr sz="1400"/>
            </a:lvl1pPr>
            <a:lvl3pPr marL="914400" indent="0">
              <a:buNone/>
              <a:defRPr/>
            </a:lvl3pPr>
            <a:lvl5pPr marL="1828800" indent="0">
              <a:buNone/>
              <a:defRPr/>
            </a:lvl5pPr>
          </a:lstStyle>
          <a:p>
            <a:pPr lvl="0"/>
            <a:r>
              <a:rPr lang="en-CA"/>
              <a:t>Host and Moderator: </a:t>
            </a:r>
          </a:p>
        </p:txBody>
      </p:sp>
      <p:sp>
        <p:nvSpPr>
          <p:cNvPr id="15" name="Content Placeholder 2">
            <a:extLst>
              <a:ext uri="{FF2B5EF4-FFF2-40B4-BE49-F238E27FC236}">
                <a16:creationId xmlns:a16="http://schemas.microsoft.com/office/drawing/2014/main" id="{13E56E30-43B5-454F-9114-9DA8C37FBC5A}"/>
              </a:ext>
            </a:extLst>
          </p:cNvPr>
          <p:cNvSpPr>
            <a:spLocks noGrp="1"/>
          </p:cNvSpPr>
          <p:nvPr>
            <p:ph sz="quarter" idx="11" hasCustomPrompt="1"/>
          </p:nvPr>
        </p:nvSpPr>
        <p:spPr>
          <a:xfrm>
            <a:off x="7816413" y="5799570"/>
            <a:ext cx="3893022" cy="279400"/>
          </a:xfrm>
        </p:spPr>
        <p:txBody>
          <a:bodyPr>
            <a:noAutofit/>
          </a:bodyPr>
          <a:lstStyle>
            <a:lvl1pPr marL="0" indent="0">
              <a:buNone/>
              <a:defRPr sz="1400"/>
            </a:lvl1pPr>
            <a:lvl3pPr marL="914400" indent="0">
              <a:buNone/>
              <a:defRPr/>
            </a:lvl3pPr>
            <a:lvl5pPr marL="1828800" indent="0">
              <a:buNone/>
              <a:defRPr/>
            </a:lvl5pPr>
          </a:lstStyle>
          <a:p>
            <a:pPr lvl="0"/>
            <a:r>
              <a:rPr lang="en-CA"/>
              <a:t>Presenter(s): </a:t>
            </a:r>
          </a:p>
        </p:txBody>
      </p:sp>
      <p:sp>
        <p:nvSpPr>
          <p:cNvPr id="17" name="Content Placeholder 2">
            <a:extLst>
              <a:ext uri="{FF2B5EF4-FFF2-40B4-BE49-F238E27FC236}">
                <a16:creationId xmlns:a16="http://schemas.microsoft.com/office/drawing/2014/main" id="{94017A5D-F318-4B7E-B313-838E8FBC0F48}"/>
              </a:ext>
            </a:extLst>
          </p:cNvPr>
          <p:cNvSpPr>
            <a:spLocks noGrp="1"/>
          </p:cNvSpPr>
          <p:nvPr>
            <p:ph sz="quarter" idx="12" hasCustomPrompt="1"/>
          </p:nvPr>
        </p:nvSpPr>
        <p:spPr>
          <a:xfrm>
            <a:off x="7816413" y="6091322"/>
            <a:ext cx="3893022" cy="279400"/>
          </a:xfrm>
        </p:spPr>
        <p:txBody>
          <a:bodyPr>
            <a:noAutofit/>
          </a:bodyPr>
          <a:lstStyle>
            <a:lvl1pPr marL="0" indent="0">
              <a:buNone/>
              <a:defRPr sz="1400"/>
            </a:lvl1pPr>
            <a:lvl3pPr marL="914400" indent="0">
              <a:buNone/>
              <a:defRPr/>
            </a:lvl3pPr>
            <a:lvl5pPr marL="1828800" indent="0">
              <a:buNone/>
              <a:defRPr/>
            </a:lvl5pPr>
          </a:lstStyle>
          <a:p>
            <a:pPr lvl="0"/>
            <a:r>
              <a:rPr lang="en-CA"/>
              <a:t>Date:</a:t>
            </a:r>
          </a:p>
        </p:txBody>
      </p:sp>
    </p:spTree>
    <p:extLst>
      <p:ext uri="{BB962C8B-B14F-4D97-AF65-F5344CB8AC3E}">
        <p14:creationId xmlns:p14="http://schemas.microsoft.com/office/powerpoint/2010/main" val="913388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pic>
        <p:nvPicPr>
          <p:cNvPr id="23" name="Picture 22" descr="Background pattern&#10;&#10;Description automatically generated">
            <a:extLst>
              <a:ext uri="{FF2B5EF4-FFF2-40B4-BE49-F238E27FC236}">
                <a16:creationId xmlns:a16="http://schemas.microsoft.com/office/drawing/2014/main" id="{3D90422E-52A8-5B4D-A256-7F9104C2E686}"/>
              </a:ext>
            </a:extLst>
          </p:cNvPr>
          <p:cNvPicPr>
            <a:picLocks noChangeAspect="1"/>
          </p:cNvPicPr>
          <p:nvPr userDrawn="1"/>
        </p:nvPicPr>
        <p:blipFill>
          <a:blip r:embed="rId2"/>
          <a:stretch>
            <a:fillRect/>
          </a:stretch>
        </p:blipFill>
        <p:spPr>
          <a:xfrm>
            <a:off x="0" y="1862666"/>
            <a:ext cx="12192000" cy="3945465"/>
          </a:xfrm>
          <a:prstGeom prst="rect">
            <a:avLst/>
          </a:prstGeom>
        </p:spPr>
      </p:pic>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hasCustomPrompt="1"/>
          </p:nvPr>
        </p:nvSpPr>
        <p:spPr>
          <a:xfrm>
            <a:off x="454778" y="2280862"/>
            <a:ext cx="3225501" cy="3051425"/>
          </a:xfrm>
          <a:solidFill>
            <a:schemeClr val="bg1"/>
          </a:solidFill>
        </p:spPr>
        <p:txBody>
          <a:bodyPr anchor="ctr">
            <a:noAutofit/>
          </a:bodyPr>
          <a:lstStyle>
            <a:lvl1pPr marL="0" indent="0" algn="ctr">
              <a:lnSpc>
                <a:spcPct val="100000"/>
              </a:lnSpc>
              <a:spcAft>
                <a:spcPts val="600"/>
              </a:spcAft>
              <a:buNone/>
              <a:defRPr sz="2400" b="0">
                <a:solidFill>
                  <a:schemeClr val="tx1"/>
                </a:solidFill>
                <a:latin typeface="+mn-lt"/>
              </a:defRPr>
            </a:lvl1pPr>
          </a:lstStyle>
          <a:p>
            <a:pPr lvl="0"/>
            <a:r>
              <a:rPr lang="en-US" noProof="0"/>
              <a:t>Enter learning objective 1</a:t>
            </a:r>
          </a:p>
        </p:txBody>
      </p:sp>
      <p:sp>
        <p:nvSpPr>
          <p:cNvPr id="20" name="Text Placeholder 8">
            <a:extLst>
              <a:ext uri="{FF2B5EF4-FFF2-40B4-BE49-F238E27FC236}">
                <a16:creationId xmlns:a16="http://schemas.microsoft.com/office/drawing/2014/main" id="{39B82E12-7293-BF4A-B5B5-9597D67D381E}"/>
              </a:ext>
            </a:extLst>
          </p:cNvPr>
          <p:cNvSpPr>
            <a:spLocks noGrp="1"/>
          </p:cNvSpPr>
          <p:nvPr>
            <p:ph type="body" sz="quarter" idx="18" hasCustomPrompt="1"/>
          </p:nvPr>
        </p:nvSpPr>
        <p:spPr>
          <a:xfrm>
            <a:off x="4380288" y="2280862"/>
            <a:ext cx="3225500" cy="3051425"/>
          </a:xfrm>
          <a:solidFill>
            <a:schemeClr val="bg1"/>
          </a:solidFill>
        </p:spPr>
        <p:txBody>
          <a:bodyPr anchor="ctr">
            <a:noAutofit/>
          </a:bodyPr>
          <a:lstStyle>
            <a:lvl1pPr marL="0" indent="0" algn="ctr">
              <a:lnSpc>
                <a:spcPct val="100000"/>
              </a:lnSpc>
              <a:spcAft>
                <a:spcPts val="600"/>
              </a:spcAft>
              <a:buNone/>
              <a:defRPr sz="2400" b="0">
                <a:solidFill>
                  <a:schemeClr val="tx1"/>
                </a:solidFill>
                <a:latin typeface="+mn-lt"/>
              </a:defRPr>
            </a:lvl1pPr>
          </a:lstStyle>
          <a:p>
            <a:pPr lvl="0"/>
            <a:r>
              <a:rPr lang="en-US" noProof="0"/>
              <a:t>Enter learning objective 2</a:t>
            </a:r>
          </a:p>
        </p:txBody>
      </p:sp>
      <p:sp>
        <p:nvSpPr>
          <p:cNvPr id="21" name="Text Placeholder 8">
            <a:extLst>
              <a:ext uri="{FF2B5EF4-FFF2-40B4-BE49-F238E27FC236}">
                <a16:creationId xmlns:a16="http://schemas.microsoft.com/office/drawing/2014/main" id="{48DE5369-A4DE-9142-BA0D-1BAB59704900}"/>
              </a:ext>
            </a:extLst>
          </p:cNvPr>
          <p:cNvSpPr>
            <a:spLocks noGrp="1"/>
          </p:cNvSpPr>
          <p:nvPr>
            <p:ph type="body" sz="quarter" idx="19" hasCustomPrompt="1"/>
          </p:nvPr>
        </p:nvSpPr>
        <p:spPr>
          <a:xfrm>
            <a:off x="8305797" y="2280862"/>
            <a:ext cx="3225500" cy="3051425"/>
          </a:xfrm>
          <a:solidFill>
            <a:schemeClr val="bg1"/>
          </a:solidFill>
        </p:spPr>
        <p:txBody>
          <a:bodyPr anchor="ctr">
            <a:noAutofit/>
          </a:bodyPr>
          <a:lstStyle>
            <a:lvl1pPr marL="0" indent="0" algn="ctr">
              <a:lnSpc>
                <a:spcPct val="100000"/>
              </a:lnSpc>
              <a:spcAft>
                <a:spcPts val="600"/>
              </a:spcAft>
              <a:buNone/>
              <a:defRPr sz="2400" b="0">
                <a:solidFill>
                  <a:schemeClr val="tx1"/>
                </a:solidFill>
                <a:latin typeface="+mn-lt"/>
              </a:defRPr>
            </a:lvl1pPr>
          </a:lstStyle>
          <a:p>
            <a:pPr lvl="0"/>
            <a:r>
              <a:rPr lang="en-US" noProof="0"/>
              <a:t>Enter learning objective 3</a:t>
            </a:r>
          </a:p>
        </p:txBody>
      </p:sp>
      <p:sp>
        <p:nvSpPr>
          <p:cNvPr id="6" name="TextBox 5">
            <a:extLst>
              <a:ext uri="{FF2B5EF4-FFF2-40B4-BE49-F238E27FC236}">
                <a16:creationId xmlns:a16="http://schemas.microsoft.com/office/drawing/2014/main" id="{9F0E4EF5-362C-4647-8261-D687611E9750}"/>
              </a:ext>
            </a:extLst>
          </p:cNvPr>
          <p:cNvSpPr txBox="1"/>
          <p:nvPr userDrawn="1"/>
        </p:nvSpPr>
        <p:spPr>
          <a:xfrm>
            <a:off x="454778" y="483826"/>
            <a:ext cx="11175568" cy="646331"/>
          </a:xfrm>
          <a:prstGeom prst="rect">
            <a:avLst/>
          </a:prstGeom>
        </p:spPr>
        <p:txBody>
          <a:bodyPr vert="horz" wrap="square" lIns="91440" tIns="45720" rIns="91440" bIns="45720" rtlCol="0" anchor="b">
            <a:spAutoFit/>
          </a:bodyPr>
          <a:lstStyle/>
          <a:p>
            <a:pPr algn="l"/>
            <a:r>
              <a:rPr lang="en-US" sz="3600" noProof="0">
                <a:solidFill>
                  <a:schemeClr val="tx1"/>
                </a:solidFill>
              </a:rPr>
              <a:t>Learning Objectives</a:t>
            </a:r>
            <a:endParaRPr lang="en-US" sz="3600">
              <a:solidFill>
                <a:schemeClr val="tx1"/>
              </a:solidFill>
            </a:endParaRPr>
          </a:p>
        </p:txBody>
      </p:sp>
      <p:sp>
        <p:nvSpPr>
          <p:cNvPr id="7" name="TextBox 6">
            <a:extLst>
              <a:ext uri="{FF2B5EF4-FFF2-40B4-BE49-F238E27FC236}">
                <a16:creationId xmlns:a16="http://schemas.microsoft.com/office/drawing/2014/main" id="{9347A611-51A5-894C-9F9D-D72D48CA26CB}"/>
              </a:ext>
            </a:extLst>
          </p:cNvPr>
          <p:cNvSpPr txBox="1"/>
          <p:nvPr userDrawn="1"/>
        </p:nvSpPr>
        <p:spPr>
          <a:xfrm>
            <a:off x="454778" y="1130157"/>
            <a:ext cx="8280971" cy="461665"/>
          </a:xfrm>
          <a:prstGeom prst="rect">
            <a:avLst/>
          </a:prstGeom>
        </p:spPr>
        <p:txBody>
          <a:bodyPr vert="horz" wrap="square" lIns="91440" tIns="45720" rIns="91440" bIns="45720" rtlCol="0" anchor="b">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noProof="0">
                <a:solidFill>
                  <a:srgbClr val="C00000"/>
                </a:solidFill>
              </a:rPr>
              <a:t>By the end of the session, participants will be able to:</a:t>
            </a:r>
          </a:p>
        </p:txBody>
      </p:sp>
    </p:spTree>
    <p:extLst>
      <p:ext uri="{BB962C8B-B14F-4D97-AF65-F5344CB8AC3E}">
        <p14:creationId xmlns:p14="http://schemas.microsoft.com/office/powerpoint/2010/main" val="40349997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p:nvSpPr>
        <p:spPr>
          <a:xfrm>
            <a:off x="446314" y="-1"/>
            <a:ext cx="1188720" cy="1280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solidFill>
                <a:schemeClr val="tx1"/>
              </a:solidFill>
            </a:endParaRPr>
          </a:p>
        </p:txBody>
      </p:sp>
      <p:sp>
        <p:nvSpPr>
          <p:cNvPr id="3" name="Title 2">
            <a:extLst>
              <a:ext uri="{FF2B5EF4-FFF2-40B4-BE49-F238E27FC236}">
                <a16:creationId xmlns:a16="http://schemas.microsoft.com/office/drawing/2014/main" id="{05328109-BF43-024A-B25B-C69E4098CFDA}"/>
              </a:ext>
            </a:extLst>
          </p:cNvPr>
          <p:cNvSpPr>
            <a:spLocks noGrp="1"/>
          </p:cNvSpPr>
          <p:nvPr>
            <p:ph type="title"/>
          </p:nvPr>
        </p:nvSpPr>
        <p:spPr>
          <a:xfrm>
            <a:off x="446314" y="365125"/>
            <a:ext cx="10515600" cy="1325563"/>
          </a:xfrm>
        </p:spPr>
        <p:txBody>
          <a:bodyPr/>
          <a:lstStyle/>
          <a:p>
            <a:r>
              <a:rPr lang="en-US" noProof="0"/>
              <a:t>Click to edit Master title style</a:t>
            </a:r>
          </a:p>
        </p:txBody>
      </p:sp>
      <p:sp>
        <p:nvSpPr>
          <p:cNvPr id="4" name="Rectangle 3">
            <a:extLst>
              <a:ext uri="{FF2B5EF4-FFF2-40B4-BE49-F238E27FC236}">
                <a16:creationId xmlns:a16="http://schemas.microsoft.com/office/drawing/2014/main" id="{4BDE86CB-8904-D64A-A88C-FE8D93AD7E31}"/>
              </a:ext>
            </a:extLst>
          </p:cNvPr>
          <p:cNvSpPr/>
          <p:nvPr userDrawn="1"/>
        </p:nvSpPr>
        <p:spPr>
          <a:xfrm>
            <a:off x="446314" y="-1"/>
            <a:ext cx="1188720" cy="1280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solidFill>
                <a:schemeClr val="tx1"/>
              </a:solidFill>
            </a:endParaRPr>
          </a:p>
        </p:txBody>
      </p:sp>
    </p:spTree>
    <p:extLst>
      <p:ext uri="{BB962C8B-B14F-4D97-AF65-F5344CB8AC3E}">
        <p14:creationId xmlns:p14="http://schemas.microsoft.com/office/powerpoint/2010/main" val="464817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p:nvSpPr>
        <p:spPr>
          <a:xfrm>
            <a:off x="446314" y="-1"/>
            <a:ext cx="1188720" cy="1280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solidFill>
                <a:schemeClr val="tx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a:xfrm>
            <a:off x="446313" y="365125"/>
            <a:ext cx="11299371" cy="1325563"/>
          </a:xfrm>
        </p:spPr>
        <p:txBody>
          <a:bodyPr/>
          <a:lstStyle/>
          <a:p>
            <a:r>
              <a:rPr lang="en-US" noProof="0"/>
              <a:t>Click to edit Master title style</a:t>
            </a:r>
          </a:p>
        </p:txBody>
      </p:sp>
      <p:sp>
        <p:nvSpPr>
          <p:cNvPr id="10" name="Content Placeholder 2">
            <a:extLst>
              <a:ext uri="{FF2B5EF4-FFF2-40B4-BE49-F238E27FC236}">
                <a16:creationId xmlns:a16="http://schemas.microsoft.com/office/drawing/2014/main" id="{3B7F86AE-7774-0B40-8944-DF91C77B02F3}"/>
              </a:ext>
            </a:extLst>
          </p:cNvPr>
          <p:cNvSpPr>
            <a:spLocks noGrp="1"/>
          </p:cNvSpPr>
          <p:nvPr>
            <p:ph idx="1" hasCustomPrompt="1"/>
          </p:nvPr>
        </p:nvSpPr>
        <p:spPr>
          <a:xfrm>
            <a:off x="446315" y="1690687"/>
            <a:ext cx="11299372" cy="4357027"/>
          </a:xfrm>
        </p:spPr>
        <p:txBody>
          <a:bodyPr>
            <a:noAutofit/>
          </a:bodyPr>
          <a:lstStyle>
            <a:lvl1pPr>
              <a:lnSpc>
                <a:spcPct val="100000"/>
              </a:lnSpc>
              <a:spcBef>
                <a:spcPts val="0"/>
              </a:spcBef>
              <a:spcAft>
                <a:spcPts val="600"/>
              </a:spcAft>
              <a:defRPr sz="2200">
                <a:solidFill>
                  <a:schemeClr val="tx1"/>
                </a:solidFill>
              </a:defRPr>
            </a:lvl1pPr>
            <a:lvl2pPr>
              <a:lnSpc>
                <a:spcPct val="100000"/>
              </a:lnSpc>
              <a:spcBef>
                <a:spcPts val="0"/>
              </a:spcBef>
              <a:spcAft>
                <a:spcPts val="600"/>
              </a:spcAft>
              <a:defRPr sz="2000">
                <a:solidFill>
                  <a:schemeClr val="tx1"/>
                </a:solidFill>
              </a:defRPr>
            </a:lvl2pPr>
            <a:lvl3pPr>
              <a:lnSpc>
                <a:spcPct val="100000"/>
              </a:lnSpc>
              <a:spcBef>
                <a:spcPts val="0"/>
              </a:spcBef>
              <a:spcAft>
                <a:spcPts val="600"/>
              </a:spcAft>
              <a:defRPr sz="1800">
                <a:solidFill>
                  <a:schemeClr val="tx1"/>
                </a:solidFill>
              </a:defRPr>
            </a:lvl3pPr>
            <a:lvl4pPr>
              <a:defRPr sz="1600"/>
            </a:lvl4pPr>
            <a:lvl5pP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p:txBody>
      </p:sp>
      <p:sp>
        <p:nvSpPr>
          <p:cNvPr id="9" name="Rectangle 8">
            <a:extLst>
              <a:ext uri="{FF2B5EF4-FFF2-40B4-BE49-F238E27FC236}">
                <a16:creationId xmlns:a16="http://schemas.microsoft.com/office/drawing/2014/main" id="{5C134878-4094-5946-8091-E9FC58913A72}"/>
              </a:ext>
            </a:extLst>
          </p:cNvPr>
          <p:cNvSpPr/>
          <p:nvPr userDrawn="1"/>
        </p:nvSpPr>
        <p:spPr>
          <a:xfrm>
            <a:off x="446314" y="-1"/>
            <a:ext cx="1188720" cy="1280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solidFill>
                <a:schemeClr val="tx1"/>
              </a:solidFill>
            </a:endParaRPr>
          </a:p>
        </p:txBody>
      </p:sp>
    </p:spTree>
    <p:extLst>
      <p:ext uri="{BB962C8B-B14F-4D97-AF65-F5344CB8AC3E}">
        <p14:creationId xmlns:p14="http://schemas.microsoft.com/office/powerpoint/2010/main" val="107660845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74A3E674-3610-8D43-8BD6-D84DBFD27293}"/>
              </a:ext>
            </a:extLst>
          </p:cNvPr>
          <p:cNvSpPr txBox="1">
            <a:spLocks/>
          </p:cNvSpPr>
          <p:nvPr/>
        </p:nvSpPr>
        <p:spPr>
          <a:xfrm>
            <a:off x="11580149" y="6288140"/>
            <a:ext cx="450984" cy="450000"/>
          </a:xfrm>
          <a:prstGeom prst="round2DiagRect">
            <a:avLst/>
          </a:prstGeom>
          <a:solidFill>
            <a:schemeClr val="accent4">
              <a:lumMod val="20000"/>
              <a:lumOff val="80000"/>
            </a:schemeClr>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tx1"/>
                </a:solidFill>
              </a:rPr>
              <a:pPr/>
              <a:t>‹#›</a:t>
            </a:fld>
            <a:endParaRPr lang="en-US" b="1" noProof="0">
              <a:solidFill>
                <a:schemeClr val="tx1"/>
              </a:solidFill>
            </a:endParaRPr>
          </a:p>
        </p:txBody>
      </p:sp>
      <p:pic>
        <p:nvPicPr>
          <p:cNvPr id="7" name="Picture 6" descr="A picture containing text, clipart&#10;&#10;Description automatically generated">
            <a:extLst>
              <a:ext uri="{FF2B5EF4-FFF2-40B4-BE49-F238E27FC236}">
                <a16:creationId xmlns:a16="http://schemas.microsoft.com/office/drawing/2014/main" id="{DA798C12-3517-2143-B88E-78854C1659A4}"/>
              </a:ext>
            </a:extLst>
          </p:cNvPr>
          <p:cNvPicPr>
            <a:picLocks noChangeAspect="1"/>
          </p:cNvPicPr>
          <p:nvPr/>
        </p:nvPicPr>
        <p:blipFill>
          <a:blip r:embed="rId34"/>
          <a:stretch>
            <a:fillRect/>
          </a:stretch>
        </p:blipFill>
        <p:spPr>
          <a:xfrm>
            <a:off x="88899" y="6237338"/>
            <a:ext cx="1498601" cy="560288"/>
          </a:xfrm>
          <a:prstGeom prst="rect">
            <a:avLst/>
          </a:prstGeom>
        </p:spPr>
      </p:pic>
      <p:sp>
        <p:nvSpPr>
          <p:cNvPr id="6" name="Slide Number Placeholder 5">
            <a:extLst>
              <a:ext uri="{FF2B5EF4-FFF2-40B4-BE49-F238E27FC236}">
                <a16:creationId xmlns:a16="http://schemas.microsoft.com/office/drawing/2014/main" id="{A9EF85DB-D65E-244E-96A2-D4F9E03C174B}"/>
              </a:ext>
            </a:extLst>
          </p:cNvPr>
          <p:cNvSpPr txBox="1">
            <a:spLocks/>
          </p:cNvSpPr>
          <p:nvPr userDrawn="1"/>
        </p:nvSpPr>
        <p:spPr>
          <a:xfrm>
            <a:off x="11580149" y="6288140"/>
            <a:ext cx="450984" cy="450000"/>
          </a:xfrm>
          <a:prstGeom prst="round2DiagRect">
            <a:avLst/>
          </a:prstGeom>
          <a:solidFill>
            <a:schemeClr val="accent4">
              <a:lumMod val="20000"/>
              <a:lumOff val="80000"/>
            </a:schemeClr>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tx1"/>
                </a:solidFill>
              </a:rPr>
              <a:pPr/>
              <a:t>‹#›</a:t>
            </a:fld>
            <a:endParaRPr lang="en-US" b="1" noProof="0">
              <a:solidFill>
                <a:schemeClr val="tx1"/>
              </a:solidFill>
            </a:endParaRPr>
          </a:p>
        </p:txBody>
      </p:sp>
      <p:pic>
        <p:nvPicPr>
          <p:cNvPr id="9" name="Picture 8" descr="A picture containing text, clipart&#10;&#10;Description automatically generated">
            <a:extLst>
              <a:ext uri="{FF2B5EF4-FFF2-40B4-BE49-F238E27FC236}">
                <a16:creationId xmlns:a16="http://schemas.microsoft.com/office/drawing/2014/main" id="{CE627594-ED29-FC4F-BFB9-0758DF1A3DAD}"/>
              </a:ext>
            </a:extLst>
          </p:cNvPr>
          <p:cNvPicPr>
            <a:picLocks noChangeAspect="1"/>
          </p:cNvPicPr>
          <p:nvPr userDrawn="1"/>
        </p:nvPicPr>
        <p:blipFill>
          <a:blip r:embed="rId34"/>
          <a:stretch>
            <a:fillRect/>
          </a:stretch>
        </p:blipFill>
        <p:spPr>
          <a:xfrm>
            <a:off x="88899" y="6237338"/>
            <a:ext cx="1498601" cy="560288"/>
          </a:xfrm>
          <a:prstGeom prst="rect">
            <a:avLst/>
          </a:prstGeom>
        </p:spPr>
      </p:pic>
    </p:spTree>
    <p:extLst>
      <p:ext uri="{BB962C8B-B14F-4D97-AF65-F5344CB8AC3E}">
        <p14:creationId xmlns:p14="http://schemas.microsoft.com/office/powerpoint/2010/main" val="27405994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90000"/>
        <a:buFont typeface="Wingdings" panose="05000000000000000000"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p15:clr>
            <a:srgbClr val="F26B43"/>
          </p15:clr>
        </p15:guide>
        <p15:guide id="8" pos="3840">
          <p15:clr>
            <a:srgbClr val="F26B43"/>
          </p15:clr>
        </p15:guide>
        <p15:guide id="9" pos="360">
          <p15:clr>
            <a:srgbClr val="F26B43"/>
          </p15:clr>
        </p15:guide>
        <p15:guide id="10" pos="7320">
          <p15:clr>
            <a:srgbClr val="F26B43"/>
          </p15:clr>
        </p15:guide>
        <p15:guide id="11" orient="horz" pos="360">
          <p15:clr>
            <a:srgbClr val="F26B43"/>
          </p15:clr>
        </p15:guide>
        <p15:guide id="12" orient="horz" pos="39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9.xml"/><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9.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9.xml"/><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 Id="rId4" Type="http://schemas.openxmlformats.org/officeDocument/2006/relationships/image" Target="../media/image46.jp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9.png"/><Relationship Id="rId1" Type="http://schemas.openxmlformats.org/officeDocument/2006/relationships/slideLayout" Target="../slideLayouts/slideLayout22.xml"/><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1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2.jpeg"/><Relationship Id="rId1" Type="http://schemas.openxmlformats.org/officeDocument/2006/relationships/slideLayout" Target="../slideLayouts/slideLayout14.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1.png"/><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4.png"/><Relationship Id="rId7" Type="http://schemas.openxmlformats.org/officeDocument/2006/relationships/diagramColors" Target="../diagrams/colors1.xml"/><Relationship Id="rId2" Type="http://schemas.openxmlformats.org/officeDocument/2006/relationships/image" Target="../media/image13.png"/><Relationship Id="rId1" Type="http://schemas.openxmlformats.org/officeDocument/2006/relationships/slideLayout" Target="../slideLayouts/slideLayout9.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jpe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1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1.png"/><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63.png"/><Relationship Id="rId7" Type="http://schemas.openxmlformats.org/officeDocument/2006/relationships/image" Target="../media/image13.png"/><Relationship Id="rId2" Type="http://schemas.openxmlformats.org/officeDocument/2006/relationships/image" Target="../media/image62.png"/><Relationship Id="rId1" Type="http://schemas.openxmlformats.org/officeDocument/2006/relationships/slideLayout" Target="../slideLayouts/slideLayout8.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8.png"/><Relationship Id="rId7" Type="http://schemas.openxmlformats.org/officeDocument/2006/relationships/image" Target="../media/image71.png"/><Relationship Id="rId2" Type="http://schemas.openxmlformats.org/officeDocument/2006/relationships/image" Target="../media/image67.png"/><Relationship Id="rId1" Type="http://schemas.openxmlformats.org/officeDocument/2006/relationships/slideLayout" Target="../slideLayouts/slideLayout14.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4.png"/><Relationship Id="rId9"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11.png"/><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8" Type="http://schemas.openxmlformats.org/officeDocument/2006/relationships/image" Target="../media/image81.jpeg"/><Relationship Id="rId13" Type="http://schemas.openxmlformats.org/officeDocument/2006/relationships/image" Target="../media/image84.png"/><Relationship Id="rId3" Type="http://schemas.openxmlformats.org/officeDocument/2006/relationships/image" Target="../media/image76.png"/><Relationship Id="rId7" Type="http://schemas.openxmlformats.org/officeDocument/2006/relationships/image" Target="../media/image80.jpeg"/><Relationship Id="rId12" Type="http://schemas.openxmlformats.org/officeDocument/2006/relationships/image" Target="../media/image14.png"/><Relationship Id="rId2" Type="http://schemas.openxmlformats.org/officeDocument/2006/relationships/image" Target="../media/image75.png"/><Relationship Id="rId1" Type="http://schemas.openxmlformats.org/officeDocument/2006/relationships/slideLayout" Target="../slideLayouts/slideLayout8.xml"/><Relationship Id="rId6" Type="http://schemas.openxmlformats.org/officeDocument/2006/relationships/image" Target="../media/image79.jpeg"/><Relationship Id="rId11" Type="http://schemas.openxmlformats.org/officeDocument/2006/relationships/image" Target="../media/image13.png"/><Relationship Id="rId5" Type="http://schemas.openxmlformats.org/officeDocument/2006/relationships/image" Target="../media/image78.png"/><Relationship Id="rId10" Type="http://schemas.openxmlformats.org/officeDocument/2006/relationships/image" Target="../media/image83.png"/><Relationship Id="rId4" Type="http://schemas.openxmlformats.org/officeDocument/2006/relationships/image" Target="../media/image77.jpeg"/><Relationship Id="rId9" Type="http://schemas.openxmlformats.org/officeDocument/2006/relationships/image" Target="../media/image82.png"/><Relationship Id="rId14" Type="http://schemas.openxmlformats.org/officeDocument/2006/relationships/image" Target="../media/image85.svg"/></Relationships>
</file>

<file path=ppt/slides/_rels/slide2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8.xml"/><Relationship Id="rId6" Type="http://schemas.openxmlformats.org/officeDocument/2006/relationships/image" Target="../media/image88.jpeg"/><Relationship Id="rId5" Type="http://schemas.openxmlformats.org/officeDocument/2006/relationships/image" Target="../media/image14.png"/><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9.jpeg"/><Relationship Id="rId1" Type="http://schemas.openxmlformats.org/officeDocument/2006/relationships/slideLayout" Target="../slideLayouts/slideLayout8.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11.png"/><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 Id="rId4" Type="http://schemas.openxmlformats.org/officeDocument/2006/relationships/image" Target="../media/image91.jpeg"/></Relationships>
</file>

<file path=ppt/slides/_rels/slide3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93.jpeg"/><Relationship Id="rId5" Type="http://schemas.openxmlformats.org/officeDocument/2006/relationships/image" Target="../media/image14.png"/><Relationship Id="rId4" Type="http://schemas.openxmlformats.org/officeDocument/2006/relationships/image" Target="../media/image13.png"/></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2.xml"/><Relationship Id="rId4" Type="http://schemas.openxmlformats.org/officeDocument/2006/relationships/image" Target="../media/image94.png"/></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36.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4.png"/><Relationship Id="rId3" Type="http://schemas.openxmlformats.org/officeDocument/2006/relationships/image" Target="../media/image14.png"/><Relationship Id="rId7" Type="http://schemas.openxmlformats.org/officeDocument/2006/relationships/image" Target="../media/image98.png"/><Relationship Id="rId12" Type="http://schemas.openxmlformats.org/officeDocument/2006/relationships/image" Target="../media/image103.png"/><Relationship Id="rId2" Type="http://schemas.openxmlformats.org/officeDocument/2006/relationships/image" Target="../media/image13.png"/><Relationship Id="rId1" Type="http://schemas.openxmlformats.org/officeDocument/2006/relationships/slideLayout" Target="../slideLayouts/slideLayout8.xml"/><Relationship Id="rId6" Type="http://schemas.openxmlformats.org/officeDocument/2006/relationships/image" Target="../media/image97.png"/><Relationship Id="rId11" Type="http://schemas.openxmlformats.org/officeDocument/2006/relationships/image" Target="../media/image102.png"/><Relationship Id="rId5" Type="http://schemas.openxmlformats.org/officeDocument/2006/relationships/image" Target="../media/image96.png"/><Relationship Id="rId15" Type="http://schemas.openxmlformats.org/officeDocument/2006/relationships/image" Target="../media/image106.png"/><Relationship Id="rId10" Type="http://schemas.openxmlformats.org/officeDocument/2006/relationships/image" Target="../media/image101.png"/><Relationship Id="rId4" Type="http://schemas.openxmlformats.org/officeDocument/2006/relationships/image" Target="../media/image95.png"/><Relationship Id="rId9" Type="http://schemas.openxmlformats.org/officeDocument/2006/relationships/image" Target="../media/image100.png"/><Relationship Id="rId14" Type="http://schemas.openxmlformats.org/officeDocument/2006/relationships/image" Target="../media/image105.png"/></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107.png"/><Relationship Id="rId4" Type="http://schemas.openxmlformats.org/officeDocument/2006/relationships/image" Target="../media/image14.png"/></Relationships>
</file>

<file path=ppt/slides/_rels/slide3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1.png"/><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png"/><Relationship Id="rId1" Type="http://schemas.openxmlformats.org/officeDocument/2006/relationships/slideLayout" Target="../slideLayouts/slideLayout8.xml"/><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13.png"/><Relationship Id="rId5" Type="http://schemas.openxmlformats.org/officeDocument/2006/relationships/image" Target="../media/image113.png"/><Relationship Id="rId4" Type="http://schemas.openxmlformats.org/officeDocument/2006/relationships/image" Target="../media/image112.png"/></Relationships>
</file>

<file path=ppt/slides/_rels/slide41.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14.png"/><Relationship Id="rId4" Type="http://schemas.openxmlformats.org/officeDocument/2006/relationships/image" Target="../media/image13.png"/></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47.png"/><Relationship Id="rId1" Type="http://schemas.openxmlformats.org/officeDocument/2006/relationships/slideLayout" Target="../slideLayouts/slideLayout24.xml"/><Relationship Id="rId4" Type="http://schemas.openxmlformats.org/officeDocument/2006/relationships/image" Target="../media/image116.sv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9.xml"/><Relationship Id="rId1" Type="http://schemas.openxmlformats.org/officeDocument/2006/relationships/video" Target="https://www.youtube.com/embed/7MD36E8p5fc?feature=oembed" TargetMode="External"/><Relationship Id="rId4" Type="http://schemas.openxmlformats.org/officeDocument/2006/relationships/image" Target="../media/image117.jpeg"/></Relationships>
</file>

<file path=ppt/slides/_rels/slide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Layout" Target="../slideLayouts/slideLayout27.xml"/><Relationship Id="rId5" Type="http://schemas.openxmlformats.org/officeDocument/2006/relationships/image" Target="../media/image118.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9.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18" Type="http://schemas.openxmlformats.org/officeDocument/2006/relationships/image" Target="../media/image31.png"/><Relationship Id="rId26" Type="http://schemas.openxmlformats.org/officeDocument/2006/relationships/image" Target="../media/image39.png"/><Relationship Id="rId3" Type="http://schemas.openxmlformats.org/officeDocument/2006/relationships/image" Target="../media/image14.png"/><Relationship Id="rId21" Type="http://schemas.openxmlformats.org/officeDocument/2006/relationships/image" Target="../media/image34.png"/><Relationship Id="rId7" Type="http://schemas.openxmlformats.org/officeDocument/2006/relationships/image" Target="../media/image20.svg"/><Relationship Id="rId12" Type="http://schemas.openxmlformats.org/officeDocument/2006/relationships/image" Target="../media/image25.png"/><Relationship Id="rId17" Type="http://schemas.openxmlformats.org/officeDocument/2006/relationships/image" Target="../media/image30.svg"/><Relationship Id="rId25" Type="http://schemas.openxmlformats.org/officeDocument/2006/relationships/image" Target="../media/image38.svg"/><Relationship Id="rId2" Type="http://schemas.openxmlformats.org/officeDocument/2006/relationships/image" Target="../media/image13.png"/><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Layout" Target="../slideLayouts/slideLayout9.xml"/><Relationship Id="rId6" Type="http://schemas.openxmlformats.org/officeDocument/2006/relationships/image" Target="../media/image19.png"/><Relationship Id="rId11" Type="http://schemas.openxmlformats.org/officeDocument/2006/relationships/image" Target="../media/image24.svg"/><Relationship Id="rId24" Type="http://schemas.openxmlformats.org/officeDocument/2006/relationships/image" Target="../media/image37.png"/><Relationship Id="rId5" Type="http://schemas.openxmlformats.org/officeDocument/2006/relationships/image" Target="../media/image18.svg"/><Relationship Id="rId15" Type="http://schemas.openxmlformats.org/officeDocument/2006/relationships/image" Target="../media/image28.svg"/><Relationship Id="rId23" Type="http://schemas.openxmlformats.org/officeDocument/2006/relationships/image" Target="../media/image36.svg"/><Relationship Id="rId10" Type="http://schemas.openxmlformats.org/officeDocument/2006/relationships/image" Target="../media/image23.png"/><Relationship Id="rId19" Type="http://schemas.openxmlformats.org/officeDocument/2006/relationships/image" Target="../media/image32.pn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png"/><Relationship Id="rId22" Type="http://schemas.openxmlformats.org/officeDocument/2006/relationships/image" Target="../media/image35.png"/><Relationship Id="rId27"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4583832" y="4313590"/>
            <a:ext cx="8136904" cy="1011215"/>
          </a:xfrm>
        </p:spPr>
        <p:txBody>
          <a:bodyPr>
            <a:normAutofit/>
          </a:bodyPr>
          <a:lstStyle/>
          <a:p>
            <a:pPr marL="0" indent="0">
              <a:buNone/>
            </a:pPr>
            <a:r>
              <a:rPr lang="en-US" sz="1600" b="1"/>
              <a:t>October 15 – 18, 2024  |  Palais des </a:t>
            </a:r>
            <a:r>
              <a:rPr lang="en-US" sz="1600" b="1" err="1"/>
              <a:t>Congrès</a:t>
            </a:r>
            <a:r>
              <a:rPr lang="en-US" sz="1600" b="1"/>
              <a:t> de Montreal</a:t>
            </a:r>
          </a:p>
          <a:p>
            <a:pPr marL="0" indent="0">
              <a:buNone/>
            </a:pPr>
            <a:endParaRPr lang="en-CA" sz="2800">
              <a:ea typeface="Times New Roman" panose="02020603050405020304" pitchFamily="18" charset="0"/>
            </a:endParaRPr>
          </a:p>
          <a:p>
            <a:pPr marL="0" indent="0">
              <a:buNone/>
            </a:pPr>
            <a:endParaRPr lang="en-CA"/>
          </a:p>
        </p:txBody>
      </p:sp>
      <p:pic>
        <p:nvPicPr>
          <p:cNvPr id="6" name="Picture 5" descr="A blue and black logo&#10;&#10;Description automatically generated">
            <a:extLst>
              <a:ext uri="{FF2B5EF4-FFF2-40B4-BE49-F238E27FC236}">
                <a16:creationId xmlns:a16="http://schemas.microsoft.com/office/drawing/2014/main" id="{ED59DEA2-F0A8-EA02-9933-FD4FE664CB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7752" y="742355"/>
            <a:ext cx="9036496" cy="3620014"/>
          </a:xfrm>
          <a:prstGeom prst="rect">
            <a:avLst/>
          </a:prstGeom>
        </p:spPr>
      </p:pic>
      <p:pic>
        <p:nvPicPr>
          <p:cNvPr id="9" name="Picture 8" descr="A red text on a black background&#10;&#10;Description automatically generated">
            <a:extLst>
              <a:ext uri="{FF2B5EF4-FFF2-40B4-BE49-F238E27FC236}">
                <a16:creationId xmlns:a16="http://schemas.microsoft.com/office/drawing/2014/main" id="{835E75BA-1833-B70F-C957-AC094329D2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97262" y="6021288"/>
            <a:ext cx="2033972" cy="645705"/>
          </a:xfrm>
          <a:prstGeom prst="rect">
            <a:avLst/>
          </a:prstGeom>
        </p:spPr>
      </p:pic>
    </p:spTree>
    <p:extLst>
      <p:ext uri="{BB962C8B-B14F-4D97-AF65-F5344CB8AC3E}">
        <p14:creationId xmlns:p14="http://schemas.microsoft.com/office/powerpoint/2010/main" val="20784843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close-up of a logo&#10;&#10;Description automatically generated">
            <a:extLst>
              <a:ext uri="{FF2B5EF4-FFF2-40B4-BE49-F238E27FC236}">
                <a16:creationId xmlns:a16="http://schemas.microsoft.com/office/drawing/2014/main" id="{8610B7F4-FD5C-F29B-BA0A-BC60E12C2D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1504" y="6194191"/>
            <a:ext cx="1656184" cy="603119"/>
          </a:xfrm>
          <a:prstGeom prst="rect">
            <a:avLst/>
          </a:prstGeom>
        </p:spPr>
      </p:pic>
      <p:pic>
        <p:nvPicPr>
          <p:cNvPr id="19" name="Picture 5" descr="A red text on a black background&#10;&#10;Description automatically generated">
            <a:extLst>
              <a:ext uri="{FF2B5EF4-FFF2-40B4-BE49-F238E27FC236}">
                <a16:creationId xmlns:a16="http://schemas.microsoft.com/office/drawing/2014/main" id="{4C7D3104-6D00-14F4-D8BA-39B2616781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7454" y="6321427"/>
            <a:ext cx="1080120" cy="342895"/>
          </a:xfrm>
          <a:prstGeom prst="rect">
            <a:avLst/>
          </a:prstGeom>
        </p:spPr>
      </p:pic>
      <p:sp>
        <p:nvSpPr>
          <p:cNvPr id="2" name="Title 1">
            <a:extLst>
              <a:ext uri="{FF2B5EF4-FFF2-40B4-BE49-F238E27FC236}">
                <a16:creationId xmlns:a16="http://schemas.microsoft.com/office/drawing/2014/main" id="{B17DD8DC-8953-9BA9-F987-1AF6AF5025BA}"/>
              </a:ext>
            </a:extLst>
          </p:cNvPr>
          <p:cNvSpPr>
            <a:spLocks noGrp="1"/>
          </p:cNvSpPr>
          <p:nvPr>
            <p:ph type="title"/>
          </p:nvPr>
        </p:nvSpPr>
        <p:spPr/>
        <p:txBody>
          <a:bodyPr>
            <a:normAutofit/>
          </a:bodyPr>
          <a:lstStyle/>
          <a:p>
            <a:r>
              <a:rPr lang="en-US" dirty="0">
                <a:latin typeface="Avenir Next LT Pro" panose="020B0504020202020204" pitchFamily="34" charset="0"/>
              </a:rPr>
              <a:t>Palliative Care ECHOs Around the World</a:t>
            </a:r>
            <a:endParaRPr lang="en-CA" dirty="0">
              <a:latin typeface="Avenir Next LT Pro" panose="020B0504020202020204" pitchFamily="34" charset="0"/>
            </a:endParaRPr>
          </a:p>
        </p:txBody>
      </p:sp>
      <p:pic>
        <p:nvPicPr>
          <p:cNvPr id="4" name="Picture 3">
            <a:extLst>
              <a:ext uri="{FF2B5EF4-FFF2-40B4-BE49-F238E27FC236}">
                <a16:creationId xmlns:a16="http://schemas.microsoft.com/office/drawing/2014/main" id="{9437CD22-7DD6-479A-7273-D8992F51BD83}"/>
              </a:ext>
            </a:extLst>
          </p:cNvPr>
          <p:cNvPicPr>
            <a:picLocks noChangeAspect="1"/>
          </p:cNvPicPr>
          <p:nvPr/>
        </p:nvPicPr>
        <p:blipFill>
          <a:blip r:embed="rId4"/>
          <a:stretch>
            <a:fillRect/>
          </a:stretch>
        </p:blipFill>
        <p:spPr>
          <a:xfrm>
            <a:off x="3840798" y="1462723"/>
            <a:ext cx="7504641" cy="4567639"/>
          </a:xfrm>
          <a:prstGeom prst="rect">
            <a:avLst/>
          </a:prstGeom>
        </p:spPr>
      </p:pic>
      <p:graphicFrame>
        <p:nvGraphicFramePr>
          <p:cNvPr id="7" name="Table 6">
            <a:extLst>
              <a:ext uri="{FF2B5EF4-FFF2-40B4-BE49-F238E27FC236}">
                <a16:creationId xmlns:a16="http://schemas.microsoft.com/office/drawing/2014/main" id="{F6FC4664-8D80-B193-EACD-BB324FEA0348}"/>
              </a:ext>
            </a:extLst>
          </p:cNvPr>
          <p:cNvGraphicFramePr>
            <a:graphicFrameLocks noGrp="1"/>
          </p:cNvGraphicFramePr>
          <p:nvPr>
            <p:extLst>
              <p:ext uri="{D42A27DB-BD31-4B8C-83A1-F6EECF244321}">
                <p14:modId xmlns:p14="http://schemas.microsoft.com/office/powerpoint/2010/main" val="2846072637"/>
              </p:ext>
            </p:extLst>
          </p:nvPr>
        </p:nvGraphicFramePr>
        <p:xfrm>
          <a:off x="748211" y="1734272"/>
          <a:ext cx="2639243" cy="3821996"/>
        </p:xfrm>
        <a:graphic>
          <a:graphicData uri="http://schemas.openxmlformats.org/drawingml/2006/table">
            <a:tbl>
              <a:tblPr firstRow="1" bandRow="1">
                <a:tableStyleId>{2D5ABB26-0587-4C30-8999-92F81FD0307C}</a:tableStyleId>
              </a:tblPr>
              <a:tblGrid>
                <a:gridCol w="2639243">
                  <a:extLst>
                    <a:ext uri="{9D8B030D-6E8A-4147-A177-3AD203B41FA5}">
                      <a16:colId xmlns:a16="http://schemas.microsoft.com/office/drawing/2014/main" val="1245607370"/>
                    </a:ext>
                  </a:extLst>
                </a:gridCol>
              </a:tblGrid>
              <a:tr h="486054">
                <a:tc>
                  <a:txBody>
                    <a:bodyPr/>
                    <a:lstStyle/>
                    <a:p>
                      <a:pPr algn="ctr"/>
                      <a:r>
                        <a:rPr lang="en-US" sz="3200" b="1" dirty="0">
                          <a:solidFill>
                            <a:srgbClr val="BA0C2F"/>
                          </a:solidFill>
                          <a:latin typeface="Avenir Next LT Pro Demi" panose="020B0704020202020204" pitchFamily="34" charset="0"/>
                        </a:rPr>
                        <a:t>495</a:t>
                      </a:r>
                    </a:p>
                  </a:txBody>
                  <a:tcPr/>
                </a:tc>
                <a:extLst>
                  <a:ext uri="{0D108BD9-81ED-4DB2-BD59-A6C34878D82A}">
                    <a16:rowId xmlns:a16="http://schemas.microsoft.com/office/drawing/2014/main" val="3558251336"/>
                  </a:ext>
                </a:extLst>
              </a:tr>
              <a:tr h="844198">
                <a:tc>
                  <a:txBody>
                    <a:bodyPr/>
                    <a:lstStyle/>
                    <a:p>
                      <a:pPr algn="ctr"/>
                      <a:r>
                        <a:rPr lang="en-US" sz="2000" cap="all" baseline="0" dirty="0">
                          <a:solidFill>
                            <a:srgbClr val="00828C"/>
                          </a:solidFill>
                          <a:latin typeface="Avenir Next LT Pro" panose="020B0504020202020204" pitchFamily="34" charset="0"/>
                        </a:rPr>
                        <a:t>Palliative Care ECHO Programs</a:t>
                      </a:r>
                    </a:p>
                  </a:txBody>
                  <a:tcPr>
                    <a:lnB w="38100" cap="flat" cmpd="sng" algn="ctr">
                      <a:solidFill>
                        <a:srgbClr val="00828C"/>
                      </a:solidFill>
                      <a:prstDash val="dash"/>
                      <a:round/>
                      <a:headEnd type="none" w="med" len="med"/>
                      <a:tailEnd type="none" w="med" len="med"/>
                    </a:lnB>
                  </a:tcPr>
                </a:tc>
                <a:extLst>
                  <a:ext uri="{0D108BD9-81ED-4DB2-BD59-A6C34878D82A}">
                    <a16:rowId xmlns:a16="http://schemas.microsoft.com/office/drawing/2014/main" val="257542360"/>
                  </a:ext>
                </a:extLst>
              </a:tr>
              <a:tr h="486054">
                <a:tc>
                  <a:txBody>
                    <a:bodyPr/>
                    <a:lstStyle/>
                    <a:p>
                      <a:pPr algn="ctr"/>
                      <a:r>
                        <a:rPr lang="en-US" sz="3200" b="1" dirty="0">
                          <a:solidFill>
                            <a:srgbClr val="BA0C2F"/>
                          </a:solidFill>
                          <a:latin typeface="Avenir Next LT Pro Demi" panose="020B0704020202020204" pitchFamily="34" charset="0"/>
                        </a:rPr>
                        <a:t>120</a:t>
                      </a:r>
                    </a:p>
                  </a:txBody>
                  <a:tcPr>
                    <a:lnT w="38100" cap="flat" cmpd="sng" algn="ctr">
                      <a:solidFill>
                        <a:srgbClr val="00828C"/>
                      </a:solidFill>
                      <a:prstDash val="dash"/>
                      <a:round/>
                      <a:headEnd type="none" w="med" len="med"/>
                      <a:tailEnd type="none" w="med" len="med"/>
                    </a:lnT>
                  </a:tcPr>
                </a:tc>
                <a:extLst>
                  <a:ext uri="{0D108BD9-81ED-4DB2-BD59-A6C34878D82A}">
                    <a16:rowId xmlns:a16="http://schemas.microsoft.com/office/drawing/2014/main" val="233726852"/>
                  </a:ext>
                </a:extLst>
              </a:tr>
              <a:tr h="844198">
                <a:tc>
                  <a:txBody>
                    <a:bodyPr/>
                    <a:lstStyle/>
                    <a:p>
                      <a:pPr algn="ctr"/>
                      <a:r>
                        <a:rPr lang="en-US" sz="2000" b="0" i="0" cap="all" baseline="0" dirty="0">
                          <a:solidFill>
                            <a:srgbClr val="00828C"/>
                          </a:solidFill>
                          <a:latin typeface="Avenir Next LT Pro" panose="020B0504020202020204" pitchFamily="34" charset="0"/>
                        </a:rPr>
                        <a:t>Palliative Care ECHO Hubs</a:t>
                      </a:r>
                    </a:p>
                  </a:txBody>
                  <a:tcPr>
                    <a:lnB w="38100" cap="flat" cmpd="sng" algn="ctr">
                      <a:solidFill>
                        <a:srgbClr val="00828C"/>
                      </a:solidFill>
                      <a:prstDash val="dash"/>
                      <a:round/>
                      <a:headEnd type="none" w="med" len="med"/>
                      <a:tailEnd type="none" w="med" len="med"/>
                    </a:lnB>
                  </a:tcPr>
                </a:tc>
                <a:extLst>
                  <a:ext uri="{0D108BD9-81ED-4DB2-BD59-A6C34878D82A}">
                    <a16:rowId xmlns:a16="http://schemas.microsoft.com/office/drawing/2014/main" val="3411204183"/>
                  </a:ext>
                </a:extLst>
              </a:tr>
              <a:tr h="486054">
                <a:tc>
                  <a:txBody>
                    <a:bodyPr/>
                    <a:lstStyle/>
                    <a:p>
                      <a:pPr algn="ctr"/>
                      <a:r>
                        <a:rPr lang="en-US" sz="3200" b="1" dirty="0">
                          <a:solidFill>
                            <a:srgbClr val="BA0C2F"/>
                          </a:solidFill>
                          <a:latin typeface="Avenir Next LT Pro Demi" panose="020B0704020202020204" pitchFamily="34" charset="0"/>
                        </a:rPr>
                        <a:t>20</a:t>
                      </a:r>
                    </a:p>
                  </a:txBody>
                  <a:tcPr>
                    <a:lnT w="38100" cap="flat" cmpd="sng" algn="ctr">
                      <a:solidFill>
                        <a:srgbClr val="00828C"/>
                      </a:solidFill>
                      <a:prstDash val="dash"/>
                      <a:round/>
                      <a:headEnd type="none" w="med" len="med"/>
                      <a:tailEnd type="none" w="med" len="med"/>
                    </a:lnT>
                  </a:tcPr>
                </a:tc>
                <a:extLst>
                  <a:ext uri="{0D108BD9-81ED-4DB2-BD59-A6C34878D82A}">
                    <a16:rowId xmlns:a16="http://schemas.microsoft.com/office/drawing/2014/main" val="1915499524"/>
                  </a:ext>
                </a:extLst>
              </a:tr>
              <a:tr h="332563">
                <a:tc>
                  <a:txBody>
                    <a:bodyPr/>
                    <a:lstStyle/>
                    <a:p>
                      <a:pPr algn="ctr"/>
                      <a:r>
                        <a:rPr lang="en-US" sz="2000" cap="all" baseline="0" dirty="0">
                          <a:solidFill>
                            <a:srgbClr val="00828C"/>
                          </a:solidFill>
                          <a:latin typeface="Avenir Next LT Pro" panose="020B0504020202020204" pitchFamily="34" charset="0"/>
                        </a:rPr>
                        <a:t>Countries</a:t>
                      </a:r>
                    </a:p>
                  </a:txBody>
                  <a:tcPr/>
                </a:tc>
                <a:extLst>
                  <a:ext uri="{0D108BD9-81ED-4DB2-BD59-A6C34878D82A}">
                    <a16:rowId xmlns:a16="http://schemas.microsoft.com/office/drawing/2014/main" val="2861501711"/>
                  </a:ext>
                </a:extLst>
              </a:tr>
            </a:tbl>
          </a:graphicData>
        </a:graphic>
      </p:graphicFrame>
    </p:spTree>
    <p:extLst>
      <p:ext uri="{BB962C8B-B14F-4D97-AF65-F5344CB8AC3E}">
        <p14:creationId xmlns:p14="http://schemas.microsoft.com/office/powerpoint/2010/main" val="15798282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close-up of a logo&#10;&#10;Description automatically generated">
            <a:extLst>
              <a:ext uri="{FF2B5EF4-FFF2-40B4-BE49-F238E27FC236}">
                <a16:creationId xmlns:a16="http://schemas.microsoft.com/office/drawing/2014/main" id="{8610B7F4-FD5C-F29B-BA0A-BC60E12C2D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1504" y="6194191"/>
            <a:ext cx="1656184" cy="603119"/>
          </a:xfrm>
          <a:prstGeom prst="rect">
            <a:avLst/>
          </a:prstGeom>
        </p:spPr>
      </p:pic>
      <p:pic>
        <p:nvPicPr>
          <p:cNvPr id="19" name="Picture 5" descr="A red text on a black background&#10;&#10;Description automatically generated">
            <a:extLst>
              <a:ext uri="{FF2B5EF4-FFF2-40B4-BE49-F238E27FC236}">
                <a16:creationId xmlns:a16="http://schemas.microsoft.com/office/drawing/2014/main" id="{4C7D3104-6D00-14F4-D8BA-39B2616781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7454" y="6321427"/>
            <a:ext cx="1080120" cy="342895"/>
          </a:xfrm>
          <a:prstGeom prst="rect">
            <a:avLst/>
          </a:prstGeom>
        </p:spPr>
      </p:pic>
      <p:sp>
        <p:nvSpPr>
          <p:cNvPr id="2" name="Title 1">
            <a:extLst>
              <a:ext uri="{FF2B5EF4-FFF2-40B4-BE49-F238E27FC236}">
                <a16:creationId xmlns:a16="http://schemas.microsoft.com/office/drawing/2014/main" id="{B17DD8DC-8953-9BA9-F987-1AF6AF5025BA}"/>
              </a:ext>
            </a:extLst>
          </p:cNvPr>
          <p:cNvSpPr>
            <a:spLocks noGrp="1"/>
          </p:cNvSpPr>
          <p:nvPr>
            <p:ph type="title"/>
          </p:nvPr>
        </p:nvSpPr>
        <p:spPr/>
        <p:txBody>
          <a:bodyPr>
            <a:normAutofit/>
          </a:bodyPr>
          <a:lstStyle/>
          <a:p>
            <a:r>
              <a:rPr lang="en-US" dirty="0">
                <a:latin typeface="Avenir Next LT Pro" panose="020B0504020202020204" pitchFamily="34" charset="0"/>
              </a:rPr>
              <a:t>Across the Continuum of Care</a:t>
            </a:r>
            <a:endParaRPr lang="en-CA" dirty="0">
              <a:latin typeface="Avenir Next LT Pro" panose="020B0504020202020204" pitchFamily="34" charset="0"/>
            </a:endParaRPr>
          </a:p>
        </p:txBody>
      </p:sp>
      <p:pic>
        <p:nvPicPr>
          <p:cNvPr id="3" name="Picture 2">
            <a:extLst>
              <a:ext uri="{FF2B5EF4-FFF2-40B4-BE49-F238E27FC236}">
                <a16:creationId xmlns:a16="http://schemas.microsoft.com/office/drawing/2014/main" id="{7466C0C4-CC6D-DDA1-A334-B7D1A19AB340}"/>
              </a:ext>
            </a:extLst>
          </p:cNvPr>
          <p:cNvPicPr>
            <a:picLocks noChangeAspect="1"/>
          </p:cNvPicPr>
          <p:nvPr/>
        </p:nvPicPr>
        <p:blipFill rotWithShape="1">
          <a:blip r:embed="rId4"/>
          <a:srcRect l="7447" t="26860" r="78232" b="32860"/>
          <a:stretch/>
        </p:blipFill>
        <p:spPr>
          <a:xfrm>
            <a:off x="1347161" y="1358107"/>
            <a:ext cx="1175638" cy="1208451"/>
          </a:xfrm>
          <a:prstGeom prst="rect">
            <a:avLst/>
          </a:prstGeom>
        </p:spPr>
      </p:pic>
      <p:pic>
        <p:nvPicPr>
          <p:cNvPr id="5" name="Picture 4">
            <a:extLst>
              <a:ext uri="{FF2B5EF4-FFF2-40B4-BE49-F238E27FC236}">
                <a16:creationId xmlns:a16="http://schemas.microsoft.com/office/drawing/2014/main" id="{7F09E5F6-A58A-203E-FE01-667DE566639D}"/>
              </a:ext>
            </a:extLst>
          </p:cNvPr>
          <p:cNvPicPr>
            <a:picLocks noChangeAspect="1"/>
          </p:cNvPicPr>
          <p:nvPr/>
        </p:nvPicPr>
        <p:blipFill rotWithShape="1">
          <a:blip r:embed="rId4"/>
          <a:srcRect l="41331" t="24765" r="44348" b="34955"/>
          <a:stretch/>
        </p:blipFill>
        <p:spPr>
          <a:xfrm>
            <a:off x="4070966" y="1389164"/>
            <a:ext cx="1175638" cy="1208451"/>
          </a:xfrm>
          <a:prstGeom prst="rect">
            <a:avLst/>
          </a:prstGeom>
        </p:spPr>
      </p:pic>
      <p:pic>
        <p:nvPicPr>
          <p:cNvPr id="6" name="Picture 5">
            <a:extLst>
              <a:ext uri="{FF2B5EF4-FFF2-40B4-BE49-F238E27FC236}">
                <a16:creationId xmlns:a16="http://schemas.microsoft.com/office/drawing/2014/main" id="{BC2DA4EC-56C9-9D92-A2B6-778D044E7389}"/>
              </a:ext>
            </a:extLst>
          </p:cNvPr>
          <p:cNvPicPr>
            <a:picLocks noChangeAspect="1"/>
          </p:cNvPicPr>
          <p:nvPr/>
        </p:nvPicPr>
        <p:blipFill rotWithShape="1">
          <a:blip r:embed="rId4"/>
          <a:srcRect l="77422" t="26860" r="8257" b="32860"/>
          <a:stretch/>
        </p:blipFill>
        <p:spPr>
          <a:xfrm>
            <a:off x="6800400" y="1374143"/>
            <a:ext cx="1175638" cy="1208451"/>
          </a:xfrm>
          <a:prstGeom prst="rect">
            <a:avLst/>
          </a:prstGeom>
        </p:spPr>
      </p:pic>
      <p:graphicFrame>
        <p:nvGraphicFramePr>
          <p:cNvPr id="8" name="Table 7">
            <a:extLst>
              <a:ext uri="{FF2B5EF4-FFF2-40B4-BE49-F238E27FC236}">
                <a16:creationId xmlns:a16="http://schemas.microsoft.com/office/drawing/2014/main" id="{BC2F597B-E60D-AB93-1F0B-A977401EDB65}"/>
              </a:ext>
            </a:extLst>
          </p:cNvPr>
          <p:cNvGraphicFramePr>
            <a:graphicFrameLocks noGrp="1"/>
          </p:cNvGraphicFramePr>
          <p:nvPr>
            <p:extLst>
              <p:ext uri="{D42A27DB-BD31-4B8C-83A1-F6EECF244321}">
                <p14:modId xmlns:p14="http://schemas.microsoft.com/office/powerpoint/2010/main" val="2386004390"/>
              </p:ext>
            </p:extLst>
          </p:nvPr>
        </p:nvGraphicFramePr>
        <p:xfrm>
          <a:off x="619124" y="2557774"/>
          <a:ext cx="10953752" cy="3733757"/>
        </p:xfrm>
        <a:graphic>
          <a:graphicData uri="http://schemas.openxmlformats.org/drawingml/2006/table">
            <a:tbl>
              <a:tblPr firstRow="1" bandRow="1">
                <a:tableStyleId>{2D5ABB26-0587-4C30-8999-92F81FD0307C}</a:tableStyleId>
              </a:tblPr>
              <a:tblGrid>
                <a:gridCol w="2738438">
                  <a:extLst>
                    <a:ext uri="{9D8B030D-6E8A-4147-A177-3AD203B41FA5}">
                      <a16:colId xmlns:a16="http://schemas.microsoft.com/office/drawing/2014/main" val="3527314402"/>
                    </a:ext>
                  </a:extLst>
                </a:gridCol>
                <a:gridCol w="2738438">
                  <a:extLst>
                    <a:ext uri="{9D8B030D-6E8A-4147-A177-3AD203B41FA5}">
                      <a16:colId xmlns:a16="http://schemas.microsoft.com/office/drawing/2014/main" val="3666074625"/>
                    </a:ext>
                  </a:extLst>
                </a:gridCol>
                <a:gridCol w="2738438">
                  <a:extLst>
                    <a:ext uri="{9D8B030D-6E8A-4147-A177-3AD203B41FA5}">
                      <a16:colId xmlns:a16="http://schemas.microsoft.com/office/drawing/2014/main" val="1223920155"/>
                    </a:ext>
                  </a:extLst>
                </a:gridCol>
                <a:gridCol w="2738438">
                  <a:extLst>
                    <a:ext uri="{9D8B030D-6E8A-4147-A177-3AD203B41FA5}">
                      <a16:colId xmlns:a16="http://schemas.microsoft.com/office/drawing/2014/main" val="1136813202"/>
                    </a:ext>
                  </a:extLst>
                </a:gridCol>
              </a:tblGrid>
              <a:tr h="629334">
                <a:tc>
                  <a:txBody>
                    <a:bodyPr/>
                    <a:lstStyle/>
                    <a:p>
                      <a:pPr algn="ctr"/>
                      <a:r>
                        <a:rPr lang="en-US" sz="2000" b="1" dirty="0">
                          <a:solidFill>
                            <a:schemeClr val="tx1"/>
                          </a:solidFill>
                          <a:latin typeface="Avenir Next LT Pro Demi" panose="020B0704020202020204" pitchFamily="34" charset="0"/>
                        </a:rPr>
                        <a:t>Prevention</a:t>
                      </a:r>
                    </a:p>
                  </a:txBody>
                  <a:tcPr/>
                </a:tc>
                <a:tc>
                  <a:txBody>
                    <a:bodyPr/>
                    <a:lstStyle/>
                    <a:p>
                      <a:pPr algn="ctr"/>
                      <a:r>
                        <a:rPr lang="en-US" sz="2000" b="1" dirty="0">
                          <a:solidFill>
                            <a:schemeClr val="tx1"/>
                          </a:solidFill>
                          <a:latin typeface="Avenir Next LT Pro Demi" panose="020B0704020202020204" pitchFamily="34" charset="0"/>
                        </a:rPr>
                        <a:t>Screening</a:t>
                      </a:r>
                    </a:p>
                  </a:txBody>
                  <a:tcPr/>
                </a:tc>
                <a:tc>
                  <a:txBody>
                    <a:bodyPr/>
                    <a:lstStyle/>
                    <a:p>
                      <a:pPr algn="ctr"/>
                      <a:r>
                        <a:rPr lang="en-US" sz="2000" b="1" dirty="0">
                          <a:solidFill>
                            <a:schemeClr val="tx1"/>
                          </a:solidFill>
                          <a:latin typeface="Avenir Next LT Pro Demi" panose="020B0704020202020204" pitchFamily="34" charset="0"/>
                        </a:rPr>
                        <a:t>Treatment</a:t>
                      </a:r>
                    </a:p>
                  </a:txBody>
                  <a:tcPr/>
                </a:tc>
                <a:tc>
                  <a:txBody>
                    <a:bodyPr/>
                    <a:lstStyle/>
                    <a:p>
                      <a:pPr algn="ctr"/>
                      <a:r>
                        <a:rPr lang="en-US" sz="2000" b="1" dirty="0">
                          <a:solidFill>
                            <a:schemeClr val="tx1"/>
                          </a:solidFill>
                          <a:latin typeface="Avenir Next LT Pro Demi" panose="020B0704020202020204" pitchFamily="34" charset="0"/>
                        </a:rPr>
                        <a:t>Survivorship &amp; End of Life Care</a:t>
                      </a:r>
                    </a:p>
                  </a:txBody>
                  <a:tcPr/>
                </a:tc>
                <a:extLst>
                  <a:ext uri="{0D108BD9-81ED-4DB2-BD59-A6C34878D82A}">
                    <a16:rowId xmlns:a16="http://schemas.microsoft.com/office/drawing/2014/main" val="2124410145"/>
                  </a:ext>
                </a:extLst>
              </a:tr>
              <a:tr h="3032717">
                <a:tc>
                  <a:txBody>
                    <a:bodyPr/>
                    <a:lstStyle/>
                    <a:p>
                      <a:pPr marL="228594" indent="-228594" algn="l" defTabSz="1219170">
                        <a:lnSpc>
                          <a:spcPct val="90000"/>
                        </a:lnSpc>
                        <a:spcAft>
                          <a:spcPts val="667"/>
                        </a:spcAft>
                        <a:buClr>
                          <a:srgbClr val="FFFFFF"/>
                        </a:buClr>
                        <a:buFont typeface="Arial" panose="020B0604020202020204" pitchFamily="34" charset="0"/>
                        <a:buChar char="•"/>
                      </a:pPr>
                      <a:r>
                        <a:rPr lang="en-US" sz="1800" kern="0" dirty="0">
                          <a:solidFill>
                            <a:schemeClr val="tx1"/>
                          </a:solidFill>
                          <a:latin typeface="Avenir Next LT Pro" panose="020B0504020202020204" pitchFamily="34" charset="0"/>
                          <a:cs typeface="Arial"/>
                          <a:sym typeface="Arial"/>
                        </a:rPr>
                        <a:t>Tobacco cessation</a:t>
                      </a:r>
                    </a:p>
                    <a:p>
                      <a:pPr marL="228594" indent="-228594" algn="l" defTabSz="1219170">
                        <a:lnSpc>
                          <a:spcPct val="90000"/>
                        </a:lnSpc>
                        <a:spcAft>
                          <a:spcPts val="667"/>
                        </a:spcAft>
                        <a:buClr>
                          <a:srgbClr val="FFFFFF"/>
                        </a:buClr>
                        <a:buFont typeface="Arial" panose="020B0604020202020204" pitchFamily="34" charset="0"/>
                        <a:buChar char="•"/>
                      </a:pPr>
                      <a:r>
                        <a:rPr lang="en-US" sz="1800" kern="0" dirty="0">
                          <a:solidFill>
                            <a:schemeClr val="tx1"/>
                          </a:solidFill>
                          <a:latin typeface="Avenir Next LT Pro" panose="020B0504020202020204" pitchFamily="34" charset="0"/>
                          <a:cs typeface="Arial"/>
                          <a:sym typeface="Arial"/>
                        </a:rPr>
                        <a:t>HPV vaccination</a:t>
                      </a:r>
                    </a:p>
                    <a:p>
                      <a:pPr marL="228594" indent="-228594" algn="l" defTabSz="1219170">
                        <a:lnSpc>
                          <a:spcPct val="90000"/>
                        </a:lnSpc>
                        <a:spcAft>
                          <a:spcPts val="667"/>
                        </a:spcAft>
                        <a:buClr>
                          <a:srgbClr val="FFFFFF"/>
                        </a:buClr>
                        <a:buFont typeface="Arial" panose="020B0604020202020204" pitchFamily="34" charset="0"/>
                        <a:buChar char="•"/>
                      </a:pPr>
                      <a:r>
                        <a:rPr lang="en-US" sz="1800" kern="0" dirty="0">
                          <a:solidFill>
                            <a:schemeClr val="tx1"/>
                          </a:solidFill>
                          <a:latin typeface="Avenir Next LT Pro" panose="020B0504020202020204" pitchFamily="34" charset="0"/>
                          <a:cs typeface="Arial"/>
                          <a:sym typeface="Arial"/>
                        </a:rPr>
                        <a:t>Hepatitis B vaccination</a:t>
                      </a:r>
                    </a:p>
                    <a:p>
                      <a:pPr marL="228594" indent="-228594" algn="l" defTabSz="1219170">
                        <a:lnSpc>
                          <a:spcPct val="90000"/>
                        </a:lnSpc>
                        <a:spcAft>
                          <a:spcPts val="667"/>
                        </a:spcAft>
                        <a:buClr>
                          <a:srgbClr val="FFFFFF"/>
                        </a:buClr>
                        <a:buFont typeface="Arial" panose="020B0604020202020204" pitchFamily="34" charset="0"/>
                        <a:buChar char="•"/>
                      </a:pPr>
                      <a:r>
                        <a:rPr lang="en-US" sz="1800" kern="0" dirty="0">
                          <a:solidFill>
                            <a:schemeClr val="tx1"/>
                          </a:solidFill>
                          <a:latin typeface="Avenir Next LT Pro" panose="020B0504020202020204" pitchFamily="34" charset="0"/>
                          <a:cs typeface="Arial"/>
                          <a:sym typeface="Arial"/>
                        </a:rPr>
                        <a:t>Sun safety &amp; skin cancer prevention</a:t>
                      </a:r>
                    </a:p>
                    <a:p>
                      <a:pPr marL="228594" indent="-228594" algn="l" defTabSz="1219170">
                        <a:lnSpc>
                          <a:spcPct val="90000"/>
                        </a:lnSpc>
                        <a:spcAft>
                          <a:spcPts val="667"/>
                        </a:spcAft>
                        <a:buClr>
                          <a:srgbClr val="FFFFFF"/>
                        </a:buClr>
                        <a:buFont typeface="Arial" panose="020B0604020202020204" pitchFamily="34" charset="0"/>
                        <a:buChar char="•"/>
                      </a:pPr>
                      <a:r>
                        <a:rPr lang="en-US" sz="1800" kern="0" dirty="0">
                          <a:solidFill>
                            <a:schemeClr val="tx1"/>
                          </a:solidFill>
                          <a:latin typeface="Avenir Next LT Pro" panose="020B0504020202020204" pitchFamily="34" charset="0"/>
                          <a:cs typeface="Arial"/>
                          <a:sym typeface="Arial"/>
                        </a:rPr>
                        <a:t>Community cancer intervention &amp; prevention </a:t>
                      </a:r>
                    </a:p>
                    <a:p>
                      <a:pPr algn="l"/>
                      <a:endParaRPr lang="en-US" dirty="0">
                        <a:solidFill>
                          <a:schemeClr val="tx1"/>
                        </a:solidFill>
                      </a:endParaRPr>
                    </a:p>
                  </a:txBody>
                  <a:tcPr>
                    <a:lnR w="12700" cap="flat" cmpd="sng" algn="ctr">
                      <a:solidFill>
                        <a:schemeClr val="bg1"/>
                      </a:solidFill>
                      <a:prstDash val="sysDot"/>
                      <a:round/>
                      <a:headEnd type="none" w="med" len="med"/>
                      <a:tailEnd type="none" w="med" len="med"/>
                    </a:lnR>
                  </a:tcPr>
                </a:tc>
                <a:tc>
                  <a:txBody>
                    <a:bodyPr/>
                    <a:lstStyle/>
                    <a:p>
                      <a:pPr marL="228594" indent="-228594" algn="l" defTabSz="1219170">
                        <a:lnSpc>
                          <a:spcPct val="90000"/>
                        </a:lnSpc>
                        <a:spcAft>
                          <a:spcPts val="667"/>
                        </a:spcAft>
                        <a:buClr>
                          <a:srgbClr val="FFFFFF"/>
                        </a:buClr>
                        <a:buFont typeface="Arial" panose="020B0604020202020204" pitchFamily="34" charset="0"/>
                        <a:buChar char="•"/>
                      </a:pPr>
                      <a:r>
                        <a:rPr lang="en-US" sz="1800" kern="0" dirty="0">
                          <a:solidFill>
                            <a:schemeClr val="tx1"/>
                          </a:solidFill>
                          <a:latin typeface="Avenir Next LT Pro" panose="020B0504020202020204" pitchFamily="34" charset="0"/>
                          <a:cs typeface="Arial"/>
                          <a:sym typeface="Arial"/>
                        </a:rPr>
                        <a:t>Dermatology</a:t>
                      </a:r>
                    </a:p>
                    <a:p>
                      <a:pPr marL="228594" indent="-228594" algn="l" defTabSz="1219170">
                        <a:lnSpc>
                          <a:spcPct val="90000"/>
                        </a:lnSpc>
                        <a:spcAft>
                          <a:spcPts val="667"/>
                        </a:spcAft>
                        <a:buClr>
                          <a:srgbClr val="FFFFFF"/>
                        </a:buClr>
                        <a:buFont typeface="Arial" panose="020B0604020202020204" pitchFamily="34" charset="0"/>
                        <a:buChar char="•"/>
                      </a:pPr>
                      <a:r>
                        <a:rPr lang="en-US" sz="1800" kern="0" dirty="0">
                          <a:solidFill>
                            <a:schemeClr val="tx1"/>
                          </a:solidFill>
                          <a:latin typeface="Avenir Next LT Pro" panose="020B0504020202020204" pitchFamily="34" charset="0"/>
                          <a:cs typeface="Arial"/>
                          <a:sym typeface="Arial"/>
                        </a:rPr>
                        <a:t>Breast cancer</a:t>
                      </a:r>
                    </a:p>
                    <a:p>
                      <a:pPr marL="228594" indent="-228594" algn="l" defTabSz="1219170">
                        <a:lnSpc>
                          <a:spcPct val="90000"/>
                        </a:lnSpc>
                        <a:spcAft>
                          <a:spcPts val="667"/>
                        </a:spcAft>
                        <a:buClr>
                          <a:srgbClr val="FFFFFF"/>
                        </a:buClr>
                        <a:buFont typeface="Arial" panose="020B0604020202020204" pitchFamily="34" charset="0"/>
                        <a:buChar char="•"/>
                      </a:pPr>
                      <a:r>
                        <a:rPr lang="en-US" sz="1800" kern="0" dirty="0">
                          <a:solidFill>
                            <a:schemeClr val="tx1"/>
                          </a:solidFill>
                          <a:latin typeface="Avenir Next LT Pro" panose="020B0504020202020204" pitchFamily="34" charset="0"/>
                          <a:cs typeface="Arial"/>
                          <a:sym typeface="Arial"/>
                        </a:rPr>
                        <a:t>Cervical &amp; colorectal cancer</a:t>
                      </a:r>
                    </a:p>
                    <a:p>
                      <a:pPr marL="228594" indent="-228594" algn="l" defTabSz="1219170">
                        <a:lnSpc>
                          <a:spcPct val="90000"/>
                        </a:lnSpc>
                        <a:spcAft>
                          <a:spcPts val="667"/>
                        </a:spcAft>
                        <a:buClr>
                          <a:srgbClr val="FFFFFF"/>
                        </a:buClr>
                        <a:buFont typeface="Arial" panose="020B0604020202020204" pitchFamily="34" charset="0"/>
                        <a:buChar char="•"/>
                      </a:pPr>
                      <a:r>
                        <a:rPr lang="en-US" sz="1800" kern="0" dirty="0">
                          <a:solidFill>
                            <a:schemeClr val="tx1"/>
                          </a:solidFill>
                          <a:latin typeface="Avenir Next LT Pro" panose="020B0504020202020204" pitchFamily="34" charset="0"/>
                          <a:cs typeface="Arial"/>
                          <a:sym typeface="Arial"/>
                        </a:rPr>
                        <a:t>Oral &amp; lung cancer</a:t>
                      </a:r>
                    </a:p>
                    <a:p>
                      <a:pPr marL="228594" indent="-228594" algn="l" defTabSz="1219170">
                        <a:lnSpc>
                          <a:spcPct val="90000"/>
                        </a:lnSpc>
                        <a:spcAft>
                          <a:spcPts val="667"/>
                        </a:spcAft>
                        <a:buClr>
                          <a:srgbClr val="FFFFFF"/>
                        </a:buClr>
                        <a:buFont typeface="Arial" panose="020B0604020202020204" pitchFamily="34" charset="0"/>
                        <a:buChar char="•"/>
                      </a:pPr>
                      <a:r>
                        <a:rPr lang="en-US" sz="1800" kern="0" dirty="0">
                          <a:solidFill>
                            <a:schemeClr val="tx1"/>
                          </a:solidFill>
                          <a:latin typeface="Avenir Next LT Pro" panose="020B0504020202020204" pitchFamily="34" charset="0"/>
                          <a:cs typeface="Arial"/>
                          <a:sym typeface="Arial"/>
                        </a:rPr>
                        <a:t>Pathology best practices</a:t>
                      </a:r>
                    </a:p>
                    <a:p>
                      <a:pPr marL="228594" indent="-228594" algn="l" defTabSz="1219170">
                        <a:lnSpc>
                          <a:spcPct val="90000"/>
                        </a:lnSpc>
                        <a:spcAft>
                          <a:spcPts val="667"/>
                        </a:spcAft>
                        <a:buClr>
                          <a:srgbClr val="FFFFFF"/>
                        </a:buClr>
                        <a:buFont typeface="Arial" panose="020B0604020202020204" pitchFamily="34" charset="0"/>
                        <a:buChar char="•"/>
                      </a:pPr>
                      <a:r>
                        <a:rPr lang="en-US" sz="1800" kern="0" dirty="0">
                          <a:solidFill>
                            <a:schemeClr val="tx1"/>
                          </a:solidFill>
                          <a:latin typeface="Avenir Next LT Pro" panose="020B0504020202020204" pitchFamily="34" charset="0"/>
                          <a:cs typeface="Arial"/>
                          <a:sym typeface="Arial"/>
                        </a:rPr>
                        <a:t>Training peer and community health advocates</a:t>
                      </a:r>
                    </a:p>
                  </a:txBody>
                  <a:tcP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tcPr>
                </a:tc>
                <a:tc>
                  <a:txBody>
                    <a:bodyPr/>
                    <a:lstStyle/>
                    <a:p>
                      <a:pPr marL="228594" indent="-228594" algn="l" defTabSz="1219170">
                        <a:lnSpc>
                          <a:spcPct val="90000"/>
                        </a:lnSpc>
                        <a:spcAft>
                          <a:spcPts val="667"/>
                        </a:spcAft>
                        <a:buClr>
                          <a:srgbClr val="FFFFFF"/>
                        </a:buClr>
                        <a:buFont typeface="Arial" panose="020B0604020202020204" pitchFamily="34" charset="0"/>
                        <a:buChar char="•"/>
                      </a:pPr>
                      <a:r>
                        <a:rPr lang="en-US" sz="1800" kern="0" dirty="0">
                          <a:solidFill>
                            <a:schemeClr val="tx1"/>
                          </a:solidFill>
                          <a:latin typeface="Avenir Next LT Pro" panose="020B0504020202020204" pitchFamily="34" charset="0"/>
                          <a:cs typeface="Arial"/>
                          <a:sym typeface="Arial"/>
                        </a:rPr>
                        <a:t>Pain &amp; toxicity management</a:t>
                      </a:r>
                    </a:p>
                    <a:p>
                      <a:pPr marL="228594" indent="-228594" algn="l" defTabSz="1219170">
                        <a:lnSpc>
                          <a:spcPct val="90000"/>
                        </a:lnSpc>
                        <a:spcAft>
                          <a:spcPts val="667"/>
                        </a:spcAft>
                        <a:buClr>
                          <a:srgbClr val="FFFFFF"/>
                        </a:buClr>
                        <a:buFont typeface="Arial" panose="020B0604020202020204" pitchFamily="34" charset="0"/>
                        <a:buChar char="•"/>
                      </a:pPr>
                      <a:r>
                        <a:rPr lang="en-US" sz="1800" kern="0" dirty="0">
                          <a:solidFill>
                            <a:schemeClr val="tx1"/>
                          </a:solidFill>
                          <a:latin typeface="Avenir Next LT Pro" panose="020B0504020202020204" pitchFamily="34" charset="0"/>
                          <a:cs typeface="Arial"/>
                          <a:sym typeface="Arial"/>
                        </a:rPr>
                        <a:t>Cancer care navigation</a:t>
                      </a:r>
                    </a:p>
                    <a:p>
                      <a:pPr marL="228594" indent="-228594" algn="l" defTabSz="1219170">
                        <a:lnSpc>
                          <a:spcPct val="90000"/>
                        </a:lnSpc>
                        <a:spcAft>
                          <a:spcPts val="667"/>
                        </a:spcAft>
                        <a:buClr>
                          <a:srgbClr val="FFFFFF"/>
                        </a:buClr>
                        <a:buFont typeface="Arial" panose="020B0604020202020204" pitchFamily="34" charset="0"/>
                        <a:buChar char="•"/>
                      </a:pPr>
                      <a:r>
                        <a:rPr lang="en-US" sz="1800" kern="0" dirty="0">
                          <a:solidFill>
                            <a:schemeClr val="tx1"/>
                          </a:solidFill>
                          <a:latin typeface="Avenir Next LT Pro" panose="020B0504020202020204" pitchFamily="34" charset="0"/>
                          <a:cs typeface="Arial"/>
                          <a:sym typeface="Arial"/>
                        </a:rPr>
                        <a:t>Precision medicine &amp; cancer genomics</a:t>
                      </a:r>
                    </a:p>
                    <a:p>
                      <a:pPr marL="228594" indent="-228594" algn="l" defTabSz="1219170">
                        <a:lnSpc>
                          <a:spcPct val="90000"/>
                        </a:lnSpc>
                        <a:spcAft>
                          <a:spcPts val="667"/>
                        </a:spcAft>
                        <a:buClr>
                          <a:srgbClr val="FFFFFF"/>
                        </a:buClr>
                        <a:buFont typeface="Arial" panose="020B0604020202020204" pitchFamily="34" charset="0"/>
                        <a:buChar char="•"/>
                      </a:pPr>
                      <a:r>
                        <a:rPr lang="en-US" sz="1800" kern="0" dirty="0">
                          <a:solidFill>
                            <a:schemeClr val="tx1"/>
                          </a:solidFill>
                          <a:latin typeface="Avenir Next LT Pro" panose="020B0504020202020204" pitchFamily="34" charset="0"/>
                          <a:cs typeface="Arial"/>
                          <a:sym typeface="Arial"/>
                        </a:rPr>
                        <a:t>Clinical trial enrollment</a:t>
                      </a:r>
                    </a:p>
                    <a:p>
                      <a:pPr algn="l"/>
                      <a:endParaRPr lang="en-US" dirty="0">
                        <a:solidFill>
                          <a:schemeClr val="tx1"/>
                        </a:solidFill>
                      </a:endParaRPr>
                    </a:p>
                  </a:txBody>
                  <a:tcPr>
                    <a:lnL w="12700" cap="flat" cmpd="sng" algn="ctr">
                      <a:solidFill>
                        <a:schemeClr val="bg1"/>
                      </a:solidFill>
                      <a:prstDash val="sysDot"/>
                      <a:round/>
                      <a:headEnd type="none" w="med" len="med"/>
                      <a:tailEnd type="none" w="med" len="med"/>
                    </a:lnL>
                    <a:lnR w="12700" cap="flat" cmpd="sng" algn="ctr">
                      <a:solidFill>
                        <a:schemeClr val="bg1"/>
                      </a:solidFill>
                      <a:prstDash val="sysDot"/>
                      <a:round/>
                      <a:headEnd type="none" w="med" len="med"/>
                      <a:tailEnd type="none" w="med" len="med"/>
                    </a:lnR>
                  </a:tcPr>
                </a:tc>
                <a:tc>
                  <a:txBody>
                    <a:bodyPr/>
                    <a:lstStyle/>
                    <a:p>
                      <a:pPr marL="228594" indent="-228594" algn="l" defTabSz="1219170">
                        <a:lnSpc>
                          <a:spcPct val="90000"/>
                        </a:lnSpc>
                        <a:spcAft>
                          <a:spcPts val="667"/>
                        </a:spcAft>
                        <a:buClr>
                          <a:srgbClr val="FFFFFF"/>
                        </a:buClr>
                        <a:buFont typeface="Arial" panose="020B0604020202020204" pitchFamily="34" charset="0"/>
                        <a:buChar char="•"/>
                      </a:pPr>
                      <a:r>
                        <a:rPr lang="en-US" sz="1800" kern="0" dirty="0">
                          <a:solidFill>
                            <a:schemeClr val="tx1"/>
                          </a:solidFill>
                          <a:latin typeface="Avenir Next LT Pro" panose="020B0504020202020204" pitchFamily="34" charset="0"/>
                          <a:cs typeface="Arial"/>
                          <a:sym typeface="Arial"/>
                        </a:rPr>
                        <a:t>Palliative care</a:t>
                      </a:r>
                    </a:p>
                    <a:p>
                      <a:pPr marL="228594" indent="-228594" algn="l" defTabSz="1219170">
                        <a:lnSpc>
                          <a:spcPct val="90000"/>
                        </a:lnSpc>
                        <a:spcAft>
                          <a:spcPts val="667"/>
                        </a:spcAft>
                        <a:buClr>
                          <a:srgbClr val="FFFFFF"/>
                        </a:buClr>
                        <a:buFont typeface="Arial" panose="020B0604020202020204" pitchFamily="34" charset="0"/>
                        <a:buChar char="•"/>
                      </a:pPr>
                      <a:r>
                        <a:rPr lang="en-US" sz="1800" kern="0" dirty="0">
                          <a:solidFill>
                            <a:schemeClr val="tx1"/>
                          </a:solidFill>
                          <a:latin typeface="Avenir Next LT Pro" panose="020B0504020202020204" pitchFamily="34" charset="0"/>
                          <a:cs typeface="Arial"/>
                          <a:sym typeface="Arial"/>
                        </a:rPr>
                        <a:t>Coping</a:t>
                      </a:r>
                    </a:p>
                    <a:p>
                      <a:pPr marL="228594" indent="-228594" algn="l" defTabSz="1219170">
                        <a:lnSpc>
                          <a:spcPct val="90000"/>
                        </a:lnSpc>
                        <a:spcAft>
                          <a:spcPts val="667"/>
                        </a:spcAft>
                        <a:buClr>
                          <a:srgbClr val="FFFFFF"/>
                        </a:buClr>
                        <a:buFont typeface="Arial" panose="020B0604020202020204" pitchFamily="34" charset="0"/>
                        <a:buChar char="•"/>
                      </a:pPr>
                      <a:r>
                        <a:rPr lang="en-US" sz="1800" kern="0" dirty="0">
                          <a:solidFill>
                            <a:schemeClr val="tx1"/>
                          </a:solidFill>
                          <a:latin typeface="Avenir Next LT Pro" panose="020B0504020202020204" pitchFamily="34" charset="0"/>
                          <a:cs typeface="Arial"/>
                          <a:sym typeface="Arial"/>
                        </a:rPr>
                        <a:t>Health promotion</a:t>
                      </a:r>
                    </a:p>
                    <a:p>
                      <a:pPr marL="228594" indent="-228594" algn="l" defTabSz="1219170">
                        <a:lnSpc>
                          <a:spcPct val="90000"/>
                        </a:lnSpc>
                        <a:spcAft>
                          <a:spcPts val="667"/>
                        </a:spcAft>
                        <a:buClr>
                          <a:srgbClr val="FFFFFF"/>
                        </a:buClr>
                        <a:buFont typeface="Arial" panose="020B0604020202020204" pitchFamily="34" charset="0"/>
                        <a:buChar char="•"/>
                      </a:pPr>
                      <a:r>
                        <a:rPr lang="en-US" sz="1800" kern="0" dirty="0">
                          <a:solidFill>
                            <a:schemeClr val="tx1"/>
                          </a:solidFill>
                          <a:latin typeface="Avenir Next LT Pro" panose="020B0504020202020204" pitchFamily="34" charset="0"/>
                          <a:cs typeface="Arial"/>
                          <a:sym typeface="Arial"/>
                        </a:rPr>
                        <a:t>Follow-up of cancer survivors</a:t>
                      </a:r>
                    </a:p>
                    <a:p>
                      <a:pPr marL="228594" indent="-228594" algn="l" defTabSz="1219170">
                        <a:lnSpc>
                          <a:spcPct val="90000"/>
                        </a:lnSpc>
                        <a:spcAft>
                          <a:spcPts val="667"/>
                        </a:spcAft>
                        <a:buClr>
                          <a:srgbClr val="FFFFFF"/>
                        </a:buClr>
                        <a:buFont typeface="Arial" panose="020B0604020202020204" pitchFamily="34" charset="0"/>
                        <a:buChar char="•"/>
                      </a:pPr>
                      <a:r>
                        <a:rPr lang="en-US" sz="1800" kern="0" dirty="0">
                          <a:solidFill>
                            <a:schemeClr val="tx1"/>
                          </a:solidFill>
                          <a:latin typeface="Avenir Next LT Pro" panose="020B0504020202020204" pitchFamily="34" charset="0"/>
                          <a:cs typeface="Arial"/>
                          <a:sym typeface="Arial"/>
                        </a:rPr>
                        <a:t>Caregivers</a:t>
                      </a:r>
                    </a:p>
                    <a:p>
                      <a:pPr marL="228594" indent="-228594" algn="l" defTabSz="1219170">
                        <a:lnSpc>
                          <a:spcPct val="90000"/>
                        </a:lnSpc>
                        <a:spcAft>
                          <a:spcPts val="667"/>
                        </a:spcAft>
                        <a:buClr>
                          <a:srgbClr val="FFFFFF"/>
                        </a:buClr>
                        <a:buFont typeface="Arial" panose="020B0604020202020204" pitchFamily="34" charset="0"/>
                        <a:buChar char="•"/>
                      </a:pPr>
                      <a:r>
                        <a:rPr lang="en-US" sz="1800" kern="0" dirty="0">
                          <a:solidFill>
                            <a:schemeClr val="tx1"/>
                          </a:solidFill>
                          <a:latin typeface="Avenir Next LT Pro" panose="020B0504020202020204" pitchFamily="34" charset="0"/>
                          <a:cs typeface="Arial"/>
                          <a:sym typeface="Arial"/>
                        </a:rPr>
                        <a:t>Transition from patient to survivor</a:t>
                      </a:r>
                    </a:p>
                    <a:p>
                      <a:pPr algn="l"/>
                      <a:endParaRPr lang="en-US" dirty="0">
                        <a:solidFill>
                          <a:schemeClr val="tx1"/>
                        </a:solidFill>
                      </a:endParaRPr>
                    </a:p>
                  </a:txBody>
                  <a:tcPr>
                    <a:lnL w="12700" cap="flat" cmpd="sng" algn="ctr">
                      <a:solidFill>
                        <a:schemeClr val="bg1"/>
                      </a:solidFill>
                      <a:prstDash val="sysDot"/>
                      <a:round/>
                      <a:headEnd type="none" w="med" len="med"/>
                      <a:tailEnd type="none" w="med" len="med"/>
                    </a:lnL>
                  </a:tcPr>
                </a:tc>
                <a:extLst>
                  <a:ext uri="{0D108BD9-81ED-4DB2-BD59-A6C34878D82A}">
                    <a16:rowId xmlns:a16="http://schemas.microsoft.com/office/drawing/2014/main" val="4192274478"/>
                  </a:ext>
                </a:extLst>
              </a:tr>
            </a:tbl>
          </a:graphicData>
        </a:graphic>
      </p:graphicFrame>
      <p:grpSp>
        <p:nvGrpSpPr>
          <p:cNvPr id="9" name="Group 8">
            <a:extLst>
              <a:ext uri="{FF2B5EF4-FFF2-40B4-BE49-F238E27FC236}">
                <a16:creationId xmlns:a16="http://schemas.microsoft.com/office/drawing/2014/main" id="{1BF53413-3244-3AF8-28F9-CDBF25D76682}"/>
              </a:ext>
            </a:extLst>
          </p:cNvPr>
          <p:cNvGrpSpPr>
            <a:grpSpLocks noChangeAspect="1"/>
          </p:cNvGrpSpPr>
          <p:nvPr/>
        </p:nvGrpSpPr>
        <p:grpSpPr>
          <a:xfrm>
            <a:off x="9645783" y="1472095"/>
            <a:ext cx="1049926" cy="1048345"/>
            <a:chOff x="9718277" y="1446842"/>
            <a:chExt cx="1152776" cy="1122612"/>
          </a:xfrm>
        </p:grpSpPr>
        <p:sp>
          <p:nvSpPr>
            <p:cNvPr id="10" name="Oval 9">
              <a:extLst>
                <a:ext uri="{FF2B5EF4-FFF2-40B4-BE49-F238E27FC236}">
                  <a16:creationId xmlns:a16="http://schemas.microsoft.com/office/drawing/2014/main" id="{EAA4FE8D-9EC8-5A02-7DB1-ADA10D117B06}"/>
                </a:ext>
              </a:extLst>
            </p:cNvPr>
            <p:cNvSpPr/>
            <p:nvPr/>
          </p:nvSpPr>
          <p:spPr>
            <a:xfrm>
              <a:off x="9718277" y="1446842"/>
              <a:ext cx="1152776" cy="1122612"/>
            </a:xfrm>
            <a:prstGeom prst="ellipse">
              <a:avLst/>
            </a:prstGeom>
            <a:solidFill>
              <a:srgbClr val="0F3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Graphic 10" descr="Care with solid fill">
              <a:extLst>
                <a:ext uri="{FF2B5EF4-FFF2-40B4-BE49-F238E27FC236}">
                  <a16:creationId xmlns:a16="http://schemas.microsoft.com/office/drawing/2014/main" id="{84DCB086-A436-1ACF-4050-45D887873BB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37465" y="1490331"/>
              <a:ext cx="914400" cy="914400"/>
            </a:xfrm>
            <a:prstGeom prst="rect">
              <a:avLst/>
            </a:prstGeom>
          </p:spPr>
        </p:pic>
      </p:grpSp>
    </p:spTree>
    <p:extLst>
      <p:ext uri="{BB962C8B-B14F-4D97-AF65-F5344CB8AC3E}">
        <p14:creationId xmlns:p14="http://schemas.microsoft.com/office/powerpoint/2010/main" val="10708260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close-up of a logo&#10;&#10;Description automatically generated">
            <a:extLst>
              <a:ext uri="{FF2B5EF4-FFF2-40B4-BE49-F238E27FC236}">
                <a16:creationId xmlns:a16="http://schemas.microsoft.com/office/drawing/2014/main" id="{8610B7F4-FD5C-F29B-BA0A-BC60E12C2D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1504" y="6194191"/>
            <a:ext cx="1656184" cy="603119"/>
          </a:xfrm>
          <a:prstGeom prst="rect">
            <a:avLst/>
          </a:prstGeom>
        </p:spPr>
      </p:pic>
      <p:pic>
        <p:nvPicPr>
          <p:cNvPr id="19" name="Picture 5" descr="A red text on a black background&#10;&#10;Description automatically generated">
            <a:extLst>
              <a:ext uri="{FF2B5EF4-FFF2-40B4-BE49-F238E27FC236}">
                <a16:creationId xmlns:a16="http://schemas.microsoft.com/office/drawing/2014/main" id="{4C7D3104-6D00-14F4-D8BA-39B2616781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7454" y="6321427"/>
            <a:ext cx="1080120" cy="342895"/>
          </a:xfrm>
          <a:prstGeom prst="rect">
            <a:avLst/>
          </a:prstGeom>
        </p:spPr>
      </p:pic>
      <p:sp>
        <p:nvSpPr>
          <p:cNvPr id="2" name="Title 1">
            <a:extLst>
              <a:ext uri="{FF2B5EF4-FFF2-40B4-BE49-F238E27FC236}">
                <a16:creationId xmlns:a16="http://schemas.microsoft.com/office/drawing/2014/main" id="{B17DD8DC-8953-9BA9-F987-1AF6AF5025BA}"/>
              </a:ext>
            </a:extLst>
          </p:cNvPr>
          <p:cNvSpPr>
            <a:spLocks noGrp="1"/>
          </p:cNvSpPr>
          <p:nvPr>
            <p:ph type="title"/>
          </p:nvPr>
        </p:nvSpPr>
        <p:spPr/>
        <p:txBody>
          <a:bodyPr>
            <a:normAutofit/>
          </a:bodyPr>
          <a:lstStyle/>
          <a:p>
            <a:r>
              <a:rPr lang="en-US" dirty="0">
                <a:latin typeface="Avenir Next LT Pro" panose="020B0504020202020204" pitchFamily="34" charset="0"/>
              </a:rPr>
              <a:t>Cancer ECHOs Around the World</a:t>
            </a:r>
            <a:endParaRPr lang="en-CA" dirty="0">
              <a:latin typeface="Avenir Next LT Pro" panose="020B0504020202020204" pitchFamily="34" charset="0"/>
            </a:endParaRPr>
          </a:p>
        </p:txBody>
      </p:sp>
      <p:graphicFrame>
        <p:nvGraphicFramePr>
          <p:cNvPr id="7" name="Table 6">
            <a:extLst>
              <a:ext uri="{FF2B5EF4-FFF2-40B4-BE49-F238E27FC236}">
                <a16:creationId xmlns:a16="http://schemas.microsoft.com/office/drawing/2014/main" id="{F6FC4664-8D80-B193-EACD-BB324FEA0348}"/>
              </a:ext>
            </a:extLst>
          </p:cNvPr>
          <p:cNvGraphicFramePr>
            <a:graphicFrameLocks noGrp="1"/>
          </p:cNvGraphicFramePr>
          <p:nvPr>
            <p:extLst>
              <p:ext uri="{D42A27DB-BD31-4B8C-83A1-F6EECF244321}">
                <p14:modId xmlns:p14="http://schemas.microsoft.com/office/powerpoint/2010/main" val="909273442"/>
              </p:ext>
            </p:extLst>
          </p:nvPr>
        </p:nvGraphicFramePr>
        <p:xfrm>
          <a:off x="446313" y="1690688"/>
          <a:ext cx="1785942" cy="3821996"/>
        </p:xfrm>
        <a:graphic>
          <a:graphicData uri="http://schemas.openxmlformats.org/drawingml/2006/table">
            <a:tbl>
              <a:tblPr firstRow="1" bandRow="1">
                <a:tableStyleId>{2D5ABB26-0587-4C30-8999-92F81FD0307C}</a:tableStyleId>
              </a:tblPr>
              <a:tblGrid>
                <a:gridCol w="1785942">
                  <a:extLst>
                    <a:ext uri="{9D8B030D-6E8A-4147-A177-3AD203B41FA5}">
                      <a16:colId xmlns:a16="http://schemas.microsoft.com/office/drawing/2014/main" val="1245607370"/>
                    </a:ext>
                  </a:extLst>
                </a:gridCol>
              </a:tblGrid>
              <a:tr h="486054">
                <a:tc>
                  <a:txBody>
                    <a:bodyPr/>
                    <a:lstStyle/>
                    <a:p>
                      <a:pPr algn="ctr"/>
                      <a:r>
                        <a:rPr lang="en-US" sz="3200" b="1" dirty="0">
                          <a:solidFill>
                            <a:srgbClr val="BA0C2F"/>
                          </a:solidFill>
                          <a:latin typeface="Avenir Next LT Pro Demi" panose="020B0704020202020204" pitchFamily="34" charset="0"/>
                        </a:rPr>
                        <a:t>864</a:t>
                      </a:r>
                    </a:p>
                  </a:txBody>
                  <a:tcPr/>
                </a:tc>
                <a:extLst>
                  <a:ext uri="{0D108BD9-81ED-4DB2-BD59-A6C34878D82A}">
                    <a16:rowId xmlns:a16="http://schemas.microsoft.com/office/drawing/2014/main" val="3558251336"/>
                  </a:ext>
                </a:extLst>
              </a:tr>
              <a:tr h="844198">
                <a:tc>
                  <a:txBody>
                    <a:bodyPr/>
                    <a:lstStyle/>
                    <a:p>
                      <a:pPr algn="ctr"/>
                      <a:r>
                        <a:rPr lang="en-US" sz="2000" cap="all" baseline="0" dirty="0">
                          <a:solidFill>
                            <a:srgbClr val="00828C"/>
                          </a:solidFill>
                          <a:latin typeface="Avenir Next LT Pro" panose="020B0504020202020204" pitchFamily="34" charset="0"/>
                        </a:rPr>
                        <a:t>PROGRAMS</a:t>
                      </a:r>
                    </a:p>
                  </a:txBody>
                  <a:tcPr>
                    <a:lnB w="38100" cap="flat" cmpd="sng" algn="ctr">
                      <a:solidFill>
                        <a:srgbClr val="00828C"/>
                      </a:solidFill>
                      <a:prstDash val="dash"/>
                      <a:round/>
                      <a:headEnd type="none" w="med" len="med"/>
                      <a:tailEnd type="none" w="med" len="med"/>
                    </a:lnB>
                  </a:tcPr>
                </a:tc>
                <a:extLst>
                  <a:ext uri="{0D108BD9-81ED-4DB2-BD59-A6C34878D82A}">
                    <a16:rowId xmlns:a16="http://schemas.microsoft.com/office/drawing/2014/main" val="257542360"/>
                  </a:ext>
                </a:extLst>
              </a:tr>
              <a:tr h="486054">
                <a:tc>
                  <a:txBody>
                    <a:bodyPr/>
                    <a:lstStyle/>
                    <a:p>
                      <a:pPr algn="ctr"/>
                      <a:r>
                        <a:rPr lang="en-US" sz="3200" b="1" dirty="0">
                          <a:solidFill>
                            <a:srgbClr val="BA0C2F"/>
                          </a:solidFill>
                          <a:latin typeface="Avenir Next LT Pro Demi" panose="020B0704020202020204" pitchFamily="34" charset="0"/>
                        </a:rPr>
                        <a:t>36</a:t>
                      </a:r>
                    </a:p>
                  </a:txBody>
                  <a:tcPr>
                    <a:lnT w="38100" cap="flat" cmpd="sng" algn="ctr">
                      <a:solidFill>
                        <a:srgbClr val="00828C"/>
                      </a:solidFill>
                      <a:prstDash val="dash"/>
                      <a:round/>
                      <a:headEnd type="none" w="med" len="med"/>
                      <a:tailEnd type="none" w="med" len="med"/>
                    </a:lnT>
                  </a:tcPr>
                </a:tc>
                <a:extLst>
                  <a:ext uri="{0D108BD9-81ED-4DB2-BD59-A6C34878D82A}">
                    <a16:rowId xmlns:a16="http://schemas.microsoft.com/office/drawing/2014/main" val="233726852"/>
                  </a:ext>
                </a:extLst>
              </a:tr>
              <a:tr h="844198">
                <a:tc>
                  <a:txBody>
                    <a:bodyPr/>
                    <a:lstStyle/>
                    <a:p>
                      <a:pPr algn="ctr"/>
                      <a:r>
                        <a:rPr lang="en-US" sz="2000" b="0" i="0" cap="all" baseline="0" dirty="0">
                          <a:solidFill>
                            <a:srgbClr val="00828C"/>
                          </a:solidFill>
                          <a:latin typeface="Avenir Next LT Pro" panose="020B0504020202020204" pitchFamily="34" charset="0"/>
                        </a:rPr>
                        <a:t>COUNTRIES</a:t>
                      </a:r>
                    </a:p>
                  </a:txBody>
                  <a:tcPr>
                    <a:lnB w="38100" cap="flat" cmpd="sng" algn="ctr">
                      <a:solidFill>
                        <a:srgbClr val="00828C"/>
                      </a:solidFill>
                      <a:prstDash val="dash"/>
                      <a:round/>
                      <a:headEnd type="none" w="med" len="med"/>
                      <a:tailEnd type="none" w="med" len="med"/>
                    </a:lnB>
                  </a:tcPr>
                </a:tc>
                <a:extLst>
                  <a:ext uri="{0D108BD9-81ED-4DB2-BD59-A6C34878D82A}">
                    <a16:rowId xmlns:a16="http://schemas.microsoft.com/office/drawing/2014/main" val="3411204183"/>
                  </a:ext>
                </a:extLst>
              </a:tr>
              <a:tr h="486054">
                <a:tc>
                  <a:txBody>
                    <a:bodyPr/>
                    <a:lstStyle/>
                    <a:p>
                      <a:pPr algn="ctr"/>
                      <a:r>
                        <a:rPr lang="en-US" sz="3200" b="1" dirty="0">
                          <a:solidFill>
                            <a:srgbClr val="BA0C2F"/>
                          </a:solidFill>
                          <a:latin typeface="Avenir Next LT Pro Demi" panose="020B0704020202020204" pitchFamily="34" charset="0"/>
                        </a:rPr>
                        <a:t>246</a:t>
                      </a:r>
                    </a:p>
                  </a:txBody>
                  <a:tcPr>
                    <a:lnT w="38100" cap="flat" cmpd="sng" algn="ctr">
                      <a:solidFill>
                        <a:srgbClr val="00828C"/>
                      </a:solidFill>
                      <a:prstDash val="dash"/>
                      <a:round/>
                      <a:headEnd type="none" w="med" len="med"/>
                      <a:tailEnd type="none" w="med" len="med"/>
                    </a:lnT>
                  </a:tcPr>
                </a:tc>
                <a:extLst>
                  <a:ext uri="{0D108BD9-81ED-4DB2-BD59-A6C34878D82A}">
                    <a16:rowId xmlns:a16="http://schemas.microsoft.com/office/drawing/2014/main" val="1915499524"/>
                  </a:ext>
                </a:extLst>
              </a:tr>
              <a:tr h="332563">
                <a:tc>
                  <a:txBody>
                    <a:bodyPr/>
                    <a:lstStyle/>
                    <a:p>
                      <a:pPr algn="ctr"/>
                      <a:r>
                        <a:rPr lang="en-US" sz="2000" cap="all" baseline="0" dirty="0">
                          <a:solidFill>
                            <a:srgbClr val="00828C"/>
                          </a:solidFill>
                          <a:latin typeface="Avenir Next LT Pro" panose="020B0504020202020204" pitchFamily="34" charset="0"/>
                        </a:rPr>
                        <a:t>HUBS</a:t>
                      </a:r>
                    </a:p>
                  </a:txBody>
                  <a:tcPr/>
                </a:tc>
                <a:extLst>
                  <a:ext uri="{0D108BD9-81ED-4DB2-BD59-A6C34878D82A}">
                    <a16:rowId xmlns:a16="http://schemas.microsoft.com/office/drawing/2014/main" val="2861501711"/>
                  </a:ext>
                </a:extLst>
              </a:tr>
            </a:tbl>
          </a:graphicData>
        </a:graphic>
      </p:graphicFrame>
      <p:pic>
        <p:nvPicPr>
          <p:cNvPr id="3" name="Picture 2" descr="A map of the world with blue dots&#10;&#10;Description automatically generated">
            <a:extLst>
              <a:ext uri="{FF2B5EF4-FFF2-40B4-BE49-F238E27FC236}">
                <a16:creationId xmlns:a16="http://schemas.microsoft.com/office/drawing/2014/main" id="{494511E9-52E8-777B-7AED-D546ED803E60}"/>
              </a:ext>
            </a:extLst>
          </p:cNvPr>
          <p:cNvPicPr>
            <a:picLocks noChangeAspect="1"/>
          </p:cNvPicPr>
          <p:nvPr/>
        </p:nvPicPr>
        <p:blipFill>
          <a:blip r:embed="rId4"/>
          <a:stretch>
            <a:fillRect/>
          </a:stretch>
        </p:blipFill>
        <p:spPr>
          <a:xfrm>
            <a:off x="2650629" y="1716959"/>
            <a:ext cx="9080781" cy="3821997"/>
          </a:xfrm>
          <a:prstGeom prst="rect">
            <a:avLst/>
          </a:prstGeom>
        </p:spPr>
      </p:pic>
    </p:spTree>
    <p:extLst>
      <p:ext uri="{BB962C8B-B14F-4D97-AF65-F5344CB8AC3E}">
        <p14:creationId xmlns:p14="http://schemas.microsoft.com/office/powerpoint/2010/main" val="9445325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close-up of a logo&#10;&#10;Description automatically generated">
            <a:extLst>
              <a:ext uri="{FF2B5EF4-FFF2-40B4-BE49-F238E27FC236}">
                <a16:creationId xmlns:a16="http://schemas.microsoft.com/office/drawing/2014/main" id="{8610B7F4-FD5C-F29B-BA0A-BC60E12C2D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1504" y="6194191"/>
            <a:ext cx="1656184" cy="603119"/>
          </a:xfrm>
          <a:prstGeom prst="rect">
            <a:avLst/>
          </a:prstGeom>
        </p:spPr>
      </p:pic>
      <p:pic>
        <p:nvPicPr>
          <p:cNvPr id="19" name="Picture 5" descr="A red text on a black background&#10;&#10;Description automatically generated">
            <a:extLst>
              <a:ext uri="{FF2B5EF4-FFF2-40B4-BE49-F238E27FC236}">
                <a16:creationId xmlns:a16="http://schemas.microsoft.com/office/drawing/2014/main" id="{4C7D3104-6D00-14F4-D8BA-39B2616781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7454" y="6321427"/>
            <a:ext cx="1080120" cy="342895"/>
          </a:xfrm>
          <a:prstGeom prst="rect">
            <a:avLst/>
          </a:prstGeom>
        </p:spPr>
      </p:pic>
      <p:pic>
        <p:nvPicPr>
          <p:cNvPr id="10" name="Picture Placeholder 9" descr="A group of people sitting at a table&#10;&#10;Description automatically generated">
            <a:extLst>
              <a:ext uri="{FF2B5EF4-FFF2-40B4-BE49-F238E27FC236}">
                <a16:creationId xmlns:a16="http://schemas.microsoft.com/office/drawing/2014/main" id="{1E2CBB2F-D6F8-87CF-C8FF-73F75EFF8502}"/>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50" t="6283" r="31029" b="8435"/>
          <a:stretch/>
        </p:blipFill>
        <p:spPr>
          <a:xfrm>
            <a:off x="7072313" y="2749"/>
            <a:ext cx="5919788" cy="6855251"/>
          </a:xfrm>
        </p:spPr>
      </p:pic>
      <p:sp>
        <p:nvSpPr>
          <p:cNvPr id="2" name="Title 1">
            <a:extLst>
              <a:ext uri="{FF2B5EF4-FFF2-40B4-BE49-F238E27FC236}">
                <a16:creationId xmlns:a16="http://schemas.microsoft.com/office/drawing/2014/main" id="{B17DD8DC-8953-9BA9-F987-1AF6AF5025BA}"/>
              </a:ext>
            </a:extLst>
          </p:cNvPr>
          <p:cNvSpPr>
            <a:spLocks noGrp="1"/>
          </p:cNvSpPr>
          <p:nvPr>
            <p:ph type="title"/>
          </p:nvPr>
        </p:nvSpPr>
        <p:spPr/>
        <p:txBody>
          <a:bodyPr>
            <a:normAutofit/>
          </a:bodyPr>
          <a:lstStyle/>
          <a:p>
            <a:r>
              <a:rPr lang="en-US" dirty="0">
                <a:latin typeface="Avenir Next LT Pro" panose="020B0504020202020204" pitchFamily="34" charset="0"/>
              </a:rPr>
              <a:t>Partner With Us</a:t>
            </a:r>
            <a:endParaRPr lang="en-CA" dirty="0">
              <a:latin typeface="Avenir Next LT Pro" panose="020B0504020202020204" pitchFamily="34" charset="0"/>
            </a:endParaRPr>
          </a:p>
        </p:txBody>
      </p:sp>
      <p:sp>
        <p:nvSpPr>
          <p:cNvPr id="4" name="Content Placeholder 3">
            <a:extLst>
              <a:ext uri="{FF2B5EF4-FFF2-40B4-BE49-F238E27FC236}">
                <a16:creationId xmlns:a16="http://schemas.microsoft.com/office/drawing/2014/main" id="{F756112E-F9DB-AD6C-F767-619C3BBFAE25}"/>
              </a:ext>
            </a:extLst>
          </p:cNvPr>
          <p:cNvSpPr>
            <a:spLocks noGrp="1"/>
          </p:cNvSpPr>
          <p:nvPr>
            <p:ph sz="half" idx="2"/>
          </p:nvPr>
        </p:nvSpPr>
        <p:spPr>
          <a:xfrm>
            <a:off x="446315" y="1819658"/>
            <a:ext cx="6812776" cy="4370005"/>
          </a:xfrm>
        </p:spPr>
        <p:txBody>
          <a:bodyPr/>
          <a:lstStyle/>
          <a:p>
            <a:pPr marL="0" indent="0">
              <a:buNone/>
            </a:pPr>
            <a:r>
              <a:rPr lang="en-US" b="1" dirty="0">
                <a:latin typeface="Avenir Next LT Pro" panose="020B0504020202020204" pitchFamily="34" charset="0"/>
              </a:rPr>
              <a:t>You can:</a:t>
            </a:r>
          </a:p>
          <a:p>
            <a:r>
              <a:rPr lang="en-US" dirty="0">
                <a:latin typeface="Avenir Next LT Pro" panose="020B0504020202020204" pitchFamily="34" charset="0"/>
              </a:rPr>
              <a:t>Get involved with an existing ECHO program.</a:t>
            </a:r>
          </a:p>
          <a:p>
            <a:r>
              <a:rPr lang="en-US" dirty="0">
                <a:latin typeface="Avenir Next LT Pro" panose="020B0504020202020204" pitchFamily="34" charset="0"/>
              </a:rPr>
              <a:t>Start your own ECHO program.</a:t>
            </a:r>
          </a:p>
          <a:p>
            <a:r>
              <a:rPr lang="en-US" dirty="0">
                <a:latin typeface="Avenir Next LT Pro" panose="020B0504020202020204" pitchFamily="34" charset="0"/>
              </a:rPr>
              <a:t>Explore ECHO resources and trainings.</a:t>
            </a:r>
            <a:br>
              <a:rPr lang="en-US" dirty="0">
                <a:latin typeface="Avenir Next LT Pro" panose="020B0504020202020204" pitchFamily="34" charset="0"/>
              </a:rPr>
            </a:br>
            <a:endParaRPr lang="en-US" dirty="0">
              <a:latin typeface="Avenir Next LT Pro" panose="020B0504020202020204" pitchFamily="34" charset="0"/>
            </a:endParaRPr>
          </a:p>
          <a:p>
            <a:pPr marL="0" indent="0">
              <a:buNone/>
            </a:pPr>
            <a:r>
              <a:rPr lang="en-US" b="1" dirty="0">
                <a:latin typeface="Avenir Next LT Pro" panose="020B0504020202020204" pitchFamily="34" charset="0"/>
              </a:rPr>
              <a:t>Email us: </a:t>
            </a:r>
          </a:p>
          <a:p>
            <a:pPr marL="0" indent="0">
              <a:buNone/>
            </a:pPr>
            <a:r>
              <a:rPr lang="en-US" dirty="0">
                <a:latin typeface="Avenir Next LT Pro" panose="020B0504020202020204" pitchFamily="34" charset="0"/>
              </a:rPr>
              <a:t>ECHOReplication@salud.unm.edu</a:t>
            </a:r>
          </a:p>
          <a:p>
            <a:endParaRPr lang="en-CA" dirty="0"/>
          </a:p>
        </p:txBody>
      </p:sp>
    </p:spTree>
    <p:extLst>
      <p:ext uri="{BB962C8B-B14F-4D97-AF65-F5344CB8AC3E}">
        <p14:creationId xmlns:p14="http://schemas.microsoft.com/office/powerpoint/2010/main" val="17465248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rry image of a red blue and purple gradient&#10;&#10;Description automatically generated">
            <a:extLst>
              <a:ext uri="{FF2B5EF4-FFF2-40B4-BE49-F238E27FC236}">
                <a16:creationId xmlns:a16="http://schemas.microsoft.com/office/drawing/2014/main" id="{D16C6AA2-0181-B1D9-A89F-73273441DB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2AC4260-D5B8-AA46-A528-9D3635D78296}"/>
              </a:ext>
            </a:extLst>
          </p:cNvPr>
          <p:cNvSpPr>
            <a:spLocks noGrp="1"/>
          </p:cNvSpPr>
          <p:nvPr>
            <p:ph type="title"/>
          </p:nvPr>
        </p:nvSpPr>
        <p:spPr/>
        <p:txBody>
          <a:bodyPr/>
          <a:lstStyle/>
          <a:p>
            <a:r>
              <a:rPr lang="en-US">
                <a:latin typeface="Avenir Next LT Pro Demi" panose="020B0704020202020204" pitchFamily="34" charset="0"/>
              </a:rPr>
              <a:t>Panel discussion</a:t>
            </a:r>
          </a:p>
        </p:txBody>
      </p:sp>
      <p:pic>
        <p:nvPicPr>
          <p:cNvPr id="5" name="Picture 4" descr="Icon&#10;&#10;Description automatically generated">
            <a:extLst>
              <a:ext uri="{FF2B5EF4-FFF2-40B4-BE49-F238E27FC236}">
                <a16:creationId xmlns:a16="http://schemas.microsoft.com/office/drawing/2014/main" id="{2F4ED5D0-A541-6742-B018-F4AC9E353014}"/>
              </a:ext>
            </a:extLst>
          </p:cNvPr>
          <p:cNvPicPr>
            <a:picLocks noChangeAspect="1"/>
          </p:cNvPicPr>
          <p:nvPr/>
        </p:nvPicPr>
        <p:blipFill>
          <a:blip r:embed="rId3"/>
          <a:stretch>
            <a:fillRect/>
          </a:stretch>
        </p:blipFill>
        <p:spPr>
          <a:xfrm>
            <a:off x="6762795" y="2107685"/>
            <a:ext cx="4684719" cy="4294327"/>
          </a:xfrm>
          <a:prstGeom prst="rect">
            <a:avLst/>
          </a:prstGeom>
        </p:spPr>
      </p:pic>
      <p:sp>
        <p:nvSpPr>
          <p:cNvPr id="6" name="Text Placeholder 5">
            <a:extLst>
              <a:ext uri="{FF2B5EF4-FFF2-40B4-BE49-F238E27FC236}">
                <a16:creationId xmlns:a16="http://schemas.microsoft.com/office/drawing/2014/main" id="{1D3FCBD9-3071-2BA6-169B-ECB7D1066717}"/>
              </a:ext>
            </a:extLst>
          </p:cNvPr>
          <p:cNvSpPr>
            <a:spLocks noGrp="1"/>
          </p:cNvSpPr>
          <p:nvPr>
            <p:ph type="body" idx="1"/>
          </p:nvPr>
        </p:nvSpPr>
        <p:spPr>
          <a:xfrm>
            <a:off x="904913" y="2359913"/>
            <a:ext cx="4734850" cy="276999"/>
          </a:xfrm>
        </p:spPr>
        <p:txBody>
          <a:bodyPr/>
          <a:lstStyle/>
          <a:p>
            <a:r>
              <a:rPr lang="en-CA" dirty="0">
                <a:latin typeface="Avenir Next LT Pro" panose="020B0504020202020204" pitchFamily="34" charset="0"/>
              </a:rPr>
              <a:t>Moderated by Jeffrey B. Moat, CM</a:t>
            </a:r>
          </a:p>
        </p:txBody>
      </p:sp>
    </p:spTree>
    <p:extLst>
      <p:ext uri="{BB962C8B-B14F-4D97-AF65-F5344CB8AC3E}">
        <p14:creationId xmlns:p14="http://schemas.microsoft.com/office/powerpoint/2010/main" val="33255806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5" name="Picture 24" descr="A person smiling at the camera&#10;&#10;Description automatically generated">
            <a:extLst>
              <a:ext uri="{FF2B5EF4-FFF2-40B4-BE49-F238E27FC236}">
                <a16:creationId xmlns:a16="http://schemas.microsoft.com/office/drawing/2014/main" id="{1AD37797-F52F-EF6B-1898-6CA69994C1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descr="A person wearing a red sweater and glasses&#10;&#10;Description automatically generated">
            <a:extLst>
              <a:ext uri="{FF2B5EF4-FFF2-40B4-BE49-F238E27FC236}">
                <a16:creationId xmlns:a16="http://schemas.microsoft.com/office/drawing/2014/main" id="{05BECFD5-8906-82A4-B384-B475147AD8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9936" y="2120206"/>
            <a:ext cx="4473873" cy="4473873"/>
          </a:xfrm>
          <a:prstGeom prst="rect">
            <a:avLst/>
          </a:prstGeom>
        </p:spPr>
      </p:pic>
      <p:sp>
        <p:nvSpPr>
          <p:cNvPr id="14" name="Title 1">
            <a:extLst>
              <a:ext uri="{FF2B5EF4-FFF2-40B4-BE49-F238E27FC236}">
                <a16:creationId xmlns:a16="http://schemas.microsoft.com/office/drawing/2014/main" id="{278288C1-6FC6-019F-84E5-BC64764D1278}"/>
              </a:ext>
            </a:extLst>
          </p:cNvPr>
          <p:cNvSpPr>
            <a:spLocks noGrp="1"/>
          </p:cNvSpPr>
          <p:nvPr>
            <p:ph type="title"/>
          </p:nvPr>
        </p:nvSpPr>
        <p:spPr>
          <a:xfrm>
            <a:off x="904912" y="977645"/>
            <a:ext cx="5551127" cy="746846"/>
          </a:xfrm>
        </p:spPr>
        <p:txBody>
          <a:bodyPr/>
          <a:lstStyle/>
          <a:p>
            <a:r>
              <a:rPr lang="en-US">
                <a:latin typeface="Avenir Next LT Pro Demi" panose="020B0704020202020204" pitchFamily="34" charset="0"/>
              </a:rPr>
              <a:t>Lesley Goodburn</a:t>
            </a:r>
          </a:p>
        </p:txBody>
      </p:sp>
      <p:sp>
        <p:nvSpPr>
          <p:cNvPr id="16" name="Text Placeholder 2">
            <a:extLst>
              <a:ext uri="{FF2B5EF4-FFF2-40B4-BE49-F238E27FC236}">
                <a16:creationId xmlns:a16="http://schemas.microsoft.com/office/drawing/2014/main" id="{40D5CC8A-39D9-F78F-4076-B5BA4879079E}"/>
              </a:ext>
            </a:extLst>
          </p:cNvPr>
          <p:cNvSpPr txBox="1">
            <a:spLocks/>
          </p:cNvSpPr>
          <p:nvPr/>
        </p:nvSpPr>
        <p:spPr>
          <a:xfrm>
            <a:off x="904912" y="2215897"/>
            <a:ext cx="4734850" cy="276999"/>
          </a:xfrm>
          <a:prstGeom prst="rect">
            <a:avLst/>
          </a:prstGeom>
        </p:spPr>
        <p:txBody>
          <a:bodyPr vert="horz" wrap="square" lIns="91440" tIns="0" rIns="9144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bg1"/>
                </a:solidFill>
                <a:latin typeface="+mn-lt"/>
                <a:ea typeface="+mn-ea"/>
                <a:cs typeface="+mn-cs"/>
              </a:defRPr>
            </a:lvl1pPr>
            <a:lvl2pPr marL="457200" indent="0" algn="l" defTabSz="914400" rtl="0" eaLnBrk="1" latinLnBrk="0" hangingPunct="1">
              <a:lnSpc>
                <a:spcPct val="90000"/>
              </a:lnSpc>
              <a:spcBef>
                <a:spcPts val="500"/>
              </a:spcBef>
              <a:buSzPct val="75000"/>
              <a:buFont typeface="Courier New" panose="02070309020205020404" pitchFamily="49"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SzPct val="90000"/>
              <a:buFont typeface="Wingdings" panose="05000000000000000000" pitchFamily="2" charset="2"/>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Courier New" panose="02070309020205020404" pitchFamily="49"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a:latin typeface="Avenir LT Pro 35 Light" panose="020B0402020203020204" pitchFamily="34" charset="0"/>
              </a:rPr>
              <a:t>Representing the United Kingdom</a:t>
            </a:r>
          </a:p>
        </p:txBody>
      </p:sp>
    </p:spTree>
    <p:extLst>
      <p:ext uri="{BB962C8B-B14F-4D97-AF65-F5344CB8AC3E}">
        <p14:creationId xmlns:p14="http://schemas.microsoft.com/office/powerpoint/2010/main" val="36367128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AE736E1C-A6D8-4B6F-8DF4-85928FB18729}"/>
              </a:ext>
            </a:extLst>
          </p:cNvPr>
          <p:cNvSpPr>
            <a:spLocks noGrp="1"/>
          </p:cNvSpPr>
          <p:nvPr>
            <p:ph sz="half" idx="2"/>
          </p:nvPr>
        </p:nvSpPr>
        <p:spPr/>
        <p:txBody>
          <a:bodyPr/>
          <a:lstStyle/>
          <a:p>
            <a:r>
              <a:rPr lang="en-US">
                <a:latin typeface="Avenir Next LT Pro" panose="020B0504020202020204" pitchFamily="34" charset="0"/>
              </a:rPr>
              <a:t>Play </a:t>
            </a:r>
          </a:p>
          <a:p>
            <a:r>
              <a:rPr lang="en-US">
                <a:latin typeface="Avenir Next LT Pro" panose="020B0504020202020204" pitchFamily="34" charset="0"/>
              </a:rPr>
              <a:t>Film </a:t>
            </a:r>
          </a:p>
          <a:p>
            <a:r>
              <a:rPr lang="en-US">
                <a:latin typeface="Avenir Next LT Pro" panose="020B0504020202020204" pitchFamily="34" charset="0"/>
              </a:rPr>
              <a:t>Educational resource </a:t>
            </a:r>
          </a:p>
          <a:p>
            <a:r>
              <a:rPr lang="en-US">
                <a:latin typeface="Avenir Next LT Pro" panose="020B0504020202020204" pitchFamily="34" charset="0"/>
              </a:rPr>
              <a:t>Letters </a:t>
            </a:r>
          </a:p>
          <a:p>
            <a:r>
              <a:rPr lang="en-US">
                <a:latin typeface="Avenir Next LT Pro" panose="020B0504020202020204" pitchFamily="34" charset="0"/>
              </a:rPr>
              <a:t>Digital stories, audio and written </a:t>
            </a:r>
          </a:p>
          <a:p>
            <a:r>
              <a:rPr lang="en-US">
                <a:latin typeface="Avenir Next LT Pro" panose="020B0504020202020204" pitchFamily="34" charset="0"/>
              </a:rPr>
              <a:t>Education </a:t>
            </a:r>
          </a:p>
          <a:p>
            <a:r>
              <a:rPr lang="en-US">
                <a:latin typeface="Avenir Next LT Pro" panose="020B0504020202020204" pitchFamily="34" charset="0"/>
              </a:rPr>
              <a:t>Creativity </a:t>
            </a:r>
          </a:p>
          <a:p>
            <a:pPr marL="0" indent="0">
              <a:buNone/>
            </a:pPr>
            <a:br>
              <a:rPr lang="en-US"/>
            </a:br>
            <a:endParaRPr lang="en-CA"/>
          </a:p>
        </p:txBody>
      </p:sp>
      <p:sp>
        <p:nvSpPr>
          <p:cNvPr id="7" name="Title 6">
            <a:extLst>
              <a:ext uri="{FF2B5EF4-FFF2-40B4-BE49-F238E27FC236}">
                <a16:creationId xmlns:a16="http://schemas.microsoft.com/office/drawing/2014/main" id="{53E03DC8-1D4F-43FB-A1FC-221A8F1AB743}"/>
              </a:ext>
            </a:extLst>
          </p:cNvPr>
          <p:cNvSpPr>
            <a:spLocks noGrp="1"/>
          </p:cNvSpPr>
          <p:nvPr>
            <p:ph type="title"/>
          </p:nvPr>
        </p:nvSpPr>
        <p:spPr/>
        <p:txBody>
          <a:bodyPr>
            <a:normAutofit/>
          </a:bodyPr>
          <a:lstStyle/>
          <a:p>
            <a:r>
              <a:rPr lang="en-US" sz="4000">
                <a:latin typeface="Avenir Next LT Pro" panose="020B0504020202020204" pitchFamily="34" charset="0"/>
              </a:rPr>
              <a:t>Seth died 33 days after a pancreatic cancer diagnosis </a:t>
            </a:r>
            <a:endParaRPr lang="en-CA" sz="4000">
              <a:latin typeface="Avenir Next LT Pro" panose="020B0504020202020204" pitchFamily="34" charset="0"/>
            </a:endParaRPr>
          </a:p>
        </p:txBody>
      </p:sp>
      <p:pic>
        <p:nvPicPr>
          <p:cNvPr id="3" name="Content Placeholder 3">
            <a:extLst>
              <a:ext uri="{FF2B5EF4-FFF2-40B4-BE49-F238E27FC236}">
                <a16:creationId xmlns:a16="http://schemas.microsoft.com/office/drawing/2014/main" id="{84C85712-01D8-B568-8681-7604C0D5EFD5}"/>
              </a:ext>
            </a:extLst>
          </p:cNvPr>
          <p:cNvPicPr>
            <a:picLocks noChangeAspect="1"/>
          </p:cNvPicPr>
          <p:nvPr/>
        </p:nvPicPr>
        <p:blipFill>
          <a:blip r:embed="rId3"/>
          <a:srcRect l="19773" r="13274" b="-1"/>
          <a:stretch/>
        </p:blipFill>
        <p:spPr>
          <a:xfrm>
            <a:off x="6438899" y="1690688"/>
            <a:ext cx="4500241" cy="44866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A close-up of a logo&#10;&#10;Description automatically generated">
            <a:extLst>
              <a:ext uri="{FF2B5EF4-FFF2-40B4-BE49-F238E27FC236}">
                <a16:creationId xmlns:a16="http://schemas.microsoft.com/office/drawing/2014/main" id="{3A5810FC-44B4-E011-A2ED-C65FC8D6E6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1504" y="6194191"/>
            <a:ext cx="1656184" cy="603119"/>
          </a:xfrm>
          <a:prstGeom prst="rect">
            <a:avLst/>
          </a:prstGeom>
        </p:spPr>
      </p:pic>
      <p:pic>
        <p:nvPicPr>
          <p:cNvPr id="5" name="Picture 5" descr="A red text on a black background&#10;&#10;Description automatically generated">
            <a:extLst>
              <a:ext uri="{FF2B5EF4-FFF2-40B4-BE49-F238E27FC236}">
                <a16:creationId xmlns:a16="http://schemas.microsoft.com/office/drawing/2014/main" id="{8CF1B950-2ACE-49C4-2AA4-E7E7033160A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87454" y="6321427"/>
            <a:ext cx="1080120" cy="342895"/>
          </a:xfrm>
          <a:prstGeom prst="rect">
            <a:avLst/>
          </a:prstGeom>
        </p:spPr>
      </p:pic>
    </p:spTree>
    <p:extLst>
      <p:ext uri="{BB962C8B-B14F-4D97-AF65-F5344CB8AC3E}">
        <p14:creationId xmlns:p14="http://schemas.microsoft.com/office/powerpoint/2010/main" val="37333628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AE736E1C-A6D8-4B6F-8DF4-85928FB18729}"/>
              </a:ext>
            </a:extLst>
          </p:cNvPr>
          <p:cNvSpPr>
            <a:spLocks noGrp="1"/>
          </p:cNvSpPr>
          <p:nvPr>
            <p:ph sz="half" idx="2"/>
          </p:nvPr>
        </p:nvSpPr>
        <p:spPr/>
        <p:txBody>
          <a:bodyPr>
            <a:normAutofit/>
          </a:bodyPr>
          <a:lstStyle/>
          <a:p>
            <a:r>
              <a:rPr lang="en-GB" sz="2400">
                <a:latin typeface="Avenir Next LT Pro" panose="020B0504020202020204" pitchFamily="34" charset="0"/>
              </a:rPr>
              <a:t>Compassion </a:t>
            </a:r>
          </a:p>
          <a:p>
            <a:r>
              <a:rPr lang="en-GB" sz="2400">
                <a:latin typeface="Avenir Next LT Pro" panose="020B0504020202020204" pitchFamily="34" charset="0"/>
              </a:rPr>
              <a:t>Listening – with big ears</a:t>
            </a:r>
          </a:p>
          <a:p>
            <a:r>
              <a:rPr lang="en-GB" sz="2400">
                <a:latin typeface="Avenir Next LT Pro" panose="020B0504020202020204" pitchFamily="34" charset="0"/>
              </a:rPr>
              <a:t>Responding to needs and wishes </a:t>
            </a:r>
          </a:p>
          <a:p>
            <a:r>
              <a:rPr lang="en-GB" sz="2400">
                <a:latin typeface="Avenir Next LT Pro" panose="020B0504020202020204" pitchFamily="34" charset="0"/>
              </a:rPr>
              <a:t>Don’t make assumptions </a:t>
            </a:r>
          </a:p>
          <a:p>
            <a:r>
              <a:rPr lang="en-GB" sz="2400">
                <a:latin typeface="Avenir Next LT Pro" panose="020B0504020202020204" pitchFamily="34" charset="0"/>
              </a:rPr>
              <a:t>Shared decision making </a:t>
            </a:r>
          </a:p>
          <a:p>
            <a:r>
              <a:rPr lang="en-GB" sz="2400">
                <a:latin typeface="Avenir Next LT Pro" panose="020B0504020202020204" pitchFamily="34" charset="0"/>
              </a:rPr>
              <a:t>Honesty </a:t>
            </a:r>
          </a:p>
          <a:p>
            <a:r>
              <a:rPr lang="en-GB" sz="2400">
                <a:latin typeface="Avenir Next LT Pro" panose="020B0504020202020204" pitchFamily="34" charset="0"/>
              </a:rPr>
              <a:t>Kindness </a:t>
            </a:r>
          </a:p>
          <a:p>
            <a:r>
              <a:rPr lang="en-GB" sz="2400">
                <a:latin typeface="Avenir Next LT Pro" panose="020B0504020202020204" pitchFamily="34" charset="0"/>
              </a:rPr>
              <a:t>People live until they die </a:t>
            </a:r>
            <a:br>
              <a:rPr lang="en-US"/>
            </a:br>
            <a:endParaRPr lang="en-CA"/>
          </a:p>
        </p:txBody>
      </p:sp>
      <p:sp>
        <p:nvSpPr>
          <p:cNvPr id="7" name="Title 6">
            <a:extLst>
              <a:ext uri="{FF2B5EF4-FFF2-40B4-BE49-F238E27FC236}">
                <a16:creationId xmlns:a16="http://schemas.microsoft.com/office/drawing/2014/main" id="{53E03DC8-1D4F-43FB-A1FC-221A8F1AB743}"/>
              </a:ext>
            </a:extLst>
          </p:cNvPr>
          <p:cNvSpPr>
            <a:spLocks noGrp="1"/>
          </p:cNvSpPr>
          <p:nvPr>
            <p:ph type="title"/>
          </p:nvPr>
        </p:nvSpPr>
        <p:spPr/>
        <p:txBody>
          <a:bodyPr>
            <a:normAutofit/>
          </a:bodyPr>
          <a:lstStyle/>
          <a:p>
            <a:r>
              <a:rPr lang="en-US" sz="4000">
                <a:latin typeface="Avenir Next LT Pro" panose="020B0504020202020204" pitchFamily="34" charset="0"/>
              </a:rPr>
              <a:t>What’s needed</a:t>
            </a:r>
            <a:endParaRPr lang="en-CA" sz="4000">
              <a:latin typeface="Avenir Next LT Pro" panose="020B0504020202020204" pitchFamily="34" charset="0"/>
            </a:endParaRPr>
          </a:p>
        </p:txBody>
      </p:sp>
      <p:pic>
        <p:nvPicPr>
          <p:cNvPr id="2" name="Picture 1" descr="A group of colorful oval shaped objects with words engraved on them&#10;&#10;Description automatically generated">
            <a:extLst>
              <a:ext uri="{FF2B5EF4-FFF2-40B4-BE49-F238E27FC236}">
                <a16:creationId xmlns:a16="http://schemas.microsoft.com/office/drawing/2014/main" id="{748ACA02-032E-F3C4-0A72-14CDF086DB52}"/>
              </a:ext>
            </a:extLst>
          </p:cNvPr>
          <p:cNvPicPr>
            <a:picLocks noChangeAspect="1"/>
          </p:cNvPicPr>
          <p:nvPr/>
        </p:nvPicPr>
        <p:blipFill>
          <a:blip r:embed="rId2" cstate="print">
            <a:extLst>
              <a:ext uri="{28A0092B-C50C-407E-A947-70E740481C1C}">
                <a14:useLocalDpi xmlns:a14="http://schemas.microsoft.com/office/drawing/2010/main" val="0"/>
              </a:ext>
            </a:extLst>
          </a:blip>
          <a:srcRect l="29128" r="14451"/>
          <a:stretch/>
        </p:blipFill>
        <p:spPr>
          <a:xfrm>
            <a:off x="6096000" y="620688"/>
            <a:ext cx="5310795" cy="52947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descr="A close-up of a logo&#10;&#10;Description automatically generated">
            <a:extLst>
              <a:ext uri="{FF2B5EF4-FFF2-40B4-BE49-F238E27FC236}">
                <a16:creationId xmlns:a16="http://schemas.microsoft.com/office/drawing/2014/main" id="{B76E4784-03D2-BB67-4CE5-5B9FE2FEB7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1504" y="6194191"/>
            <a:ext cx="1656184" cy="603119"/>
          </a:xfrm>
          <a:prstGeom prst="rect">
            <a:avLst/>
          </a:prstGeom>
        </p:spPr>
      </p:pic>
      <p:pic>
        <p:nvPicPr>
          <p:cNvPr id="4" name="Picture 5" descr="A red text on a black background&#10;&#10;Description automatically generated">
            <a:extLst>
              <a:ext uri="{FF2B5EF4-FFF2-40B4-BE49-F238E27FC236}">
                <a16:creationId xmlns:a16="http://schemas.microsoft.com/office/drawing/2014/main" id="{3A3D7224-E500-EF5B-BA6A-6853865684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7454" y="6321427"/>
            <a:ext cx="1080120" cy="342895"/>
          </a:xfrm>
          <a:prstGeom prst="rect">
            <a:avLst/>
          </a:prstGeom>
        </p:spPr>
      </p:pic>
    </p:spTree>
    <p:extLst>
      <p:ext uri="{BB962C8B-B14F-4D97-AF65-F5344CB8AC3E}">
        <p14:creationId xmlns:p14="http://schemas.microsoft.com/office/powerpoint/2010/main" val="5956529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person smiling at the camera&#10;&#10;Description automatically generated">
            <a:extLst>
              <a:ext uri="{FF2B5EF4-FFF2-40B4-BE49-F238E27FC236}">
                <a16:creationId xmlns:a16="http://schemas.microsoft.com/office/drawing/2014/main" id="{1AD37797-F52F-EF6B-1898-6CA69994C1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a:extLst>
              <a:ext uri="{FF2B5EF4-FFF2-40B4-BE49-F238E27FC236}">
                <a16:creationId xmlns:a16="http://schemas.microsoft.com/office/drawing/2014/main" id="{278288C1-6FC6-019F-84E5-BC64764D1278}"/>
              </a:ext>
            </a:extLst>
          </p:cNvPr>
          <p:cNvSpPr>
            <a:spLocks noGrp="1"/>
          </p:cNvSpPr>
          <p:nvPr>
            <p:ph type="title"/>
          </p:nvPr>
        </p:nvSpPr>
        <p:spPr>
          <a:xfrm>
            <a:off x="904912" y="977645"/>
            <a:ext cx="6847272" cy="746846"/>
          </a:xfrm>
        </p:spPr>
        <p:txBody>
          <a:bodyPr/>
          <a:lstStyle/>
          <a:p>
            <a:r>
              <a:rPr lang="en-US" dirty="0">
                <a:latin typeface="Avenir Next LT Pro Demi" panose="020B0704020202020204" pitchFamily="34" charset="0"/>
              </a:rPr>
              <a:t>Aparna Gupta</a:t>
            </a:r>
            <a:br>
              <a:rPr lang="en-US" dirty="0">
                <a:latin typeface="Avenir Next LT Pro Demi" panose="020B0704020202020204" pitchFamily="34" charset="0"/>
              </a:rPr>
            </a:br>
            <a:r>
              <a:rPr kumimoji="0" lang="en-US" sz="1800" b="0" i="0" u="none" strike="noStrike" kern="1200" cap="none" spc="0" normalizeH="0" baseline="0" noProof="0" dirty="0">
                <a:ln>
                  <a:noFill/>
                </a:ln>
                <a:solidFill>
                  <a:srgbClr val="FFFFFF"/>
                </a:solidFill>
                <a:effectLst/>
                <a:uLnTx/>
                <a:uFillTx/>
                <a:latin typeface="Avenir LT Std 65 Medium" panose="020B0603020203020204" pitchFamily="34" charset="0"/>
                <a:ea typeface="+mj-ea"/>
                <a:cs typeface="+mj-cs"/>
              </a:rPr>
              <a:t>DNP, EMBA, FACHE, CPHQ, ANP-BC</a:t>
            </a:r>
            <a:br>
              <a:rPr kumimoji="0" lang="en-US" sz="1800" b="0" i="0" u="none" strike="noStrike" kern="1200" cap="none" spc="0" normalizeH="0" baseline="0" noProof="0" dirty="0">
                <a:ln>
                  <a:noFill/>
                </a:ln>
                <a:solidFill>
                  <a:srgbClr val="FFFFFF"/>
                </a:solidFill>
                <a:effectLst/>
                <a:uLnTx/>
                <a:uFillTx/>
                <a:latin typeface="Avenir LT Std 65 Medium" panose="020B0603020203020204" pitchFamily="34" charset="0"/>
                <a:ea typeface="+mj-ea"/>
                <a:cs typeface="+mj-cs"/>
              </a:rPr>
            </a:br>
            <a:endParaRPr lang="en-US" spc="0" dirty="0">
              <a:latin typeface="Avenir LT Std 65 Medium" panose="020B0603020203020204" pitchFamily="34" charset="0"/>
            </a:endParaRPr>
          </a:p>
        </p:txBody>
      </p:sp>
      <p:sp>
        <p:nvSpPr>
          <p:cNvPr id="16" name="Text Placeholder 2">
            <a:extLst>
              <a:ext uri="{FF2B5EF4-FFF2-40B4-BE49-F238E27FC236}">
                <a16:creationId xmlns:a16="http://schemas.microsoft.com/office/drawing/2014/main" id="{40D5CC8A-39D9-F78F-4076-B5BA4879079E}"/>
              </a:ext>
            </a:extLst>
          </p:cNvPr>
          <p:cNvSpPr txBox="1">
            <a:spLocks/>
          </p:cNvSpPr>
          <p:nvPr/>
        </p:nvSpPr>
        <p:spPr>
          <a:xfrm>
            <a:off x="949878" y="2503929"/>
            <a:ext cx="5290138" cy="276999"/>
          </a:xfrm>
          <a:prstGeom prst="rect">
            <a:avLst/>
          </a:prstGeom>
        </p:spPr>
        <p:txBody>
          <a:bodyPr vert="horz" wrap="square" lIns="91440" tIns="0" rIns="9144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bg1"/>
                </a:solidFill>
                <a:latin typeface="+mn-lt"/>
                <a:ea typeface="+mn-ea"/>
                <a:cs typeface="+mn-cs"/>
              </a:defRPr>
            </a:lvl1pPr>
            <a:lvl2pPr marL="457200" indent="0" algn="l" defTabSz="914400" rtl="0" eaLnBrk="1" latinLnBrk="0" hangingPunct="1">
              <a:lnSpc>
                <a:spcPct val="90000"/>
              </a:lnSpc>
              <a:spcBef>
                <a:spcPts val="500"/>
              </a:spcBef>
              <a:buSzPct val="75000"/>
              <a:buFont typeface="Courier New" panose="02070309020205020404" pitchFamily="49"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SzPct val="90000"/>
              <a:buFont typeface="Wingdings" panose="05000000000000000000" pitchFamily="2" charset="2"/>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Courier New" panose="02070309020205020404" pitchFamily="49"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a:latin typeface="Avenir LT Pro 35 Light" panose="020B0402020203020204" pitchFamily="34" charset="0"/>
              </a:rPr>
              <a:t>Representing the United States of America</a:t>
            </a:r>
          </a:p>
        </p:txBody>
      </p:sp>
      <p:pic>
        <p:nvPicPr>
          <p:cNvPr id="2" name="Picture 2">
            <a:extLst>
              <a:ext uri="{FF2B5EF4-FFF2-40B4-BE49-F238E27FC236}">
                <a16:creationId xmlns:a16="http://schemas.microsoft.com/office/drawing/2014/main" id="{76746A97-B70E-B851-37E6-56B74F8010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5515247" y="2127053"/>
            <a:ext cx="4473873" cy="4473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49857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1FF117-9C67-4A6C-8150-C7FA4254CA5D}"/>
              </a:ext>
            </a:extLst>
          </p:cNvPr>
          <p:cNvSpPr>
            <a:spLocks noGrp="1"/>
          </p:cNvSpPr>
          <p:nvPr>
            <p:ph type="title"/>
          </p:nvPr>
        </p:nvSpPr>
        <p:spPr>
          <a:xfrm>
            <a:off x="446313" y="365125"/>
            <a:ext cx="11299371" cy="831627"/>
          </a:xfrm>
        </p:spPr>
        <p:txBody>
          <a:bodyPr>
            <a:normAutofit/>
          </a:bodyPr>
          <a:lstStyle/>
          <a:p>
            <a:r>
              <a:rPr lang="en-US" sz="3000">
                <a:latin typeface="Avenir Next LT Pro" panose="020B0504020202020204" pitchFamily="34" charset="0"/>
              </a:rPr>
              <a:t>NHPCO Project ECHO Model – Where Innovation Meets Quality</a:t>
            </a:r>
            <a:endParaRPr lang="en-CA" sz="3000">
              <a:latin typeface="Avenir Next LT Pro" panose="020B0504020202020204" pitchFamily="34" charset="0"/>
            </a:endParaRPr>
          </a:p>
        </p:txBody>
      </p:sp>
      <p:sp>
        <p:nvSpPr>
          <p:cNvPr id="4" name="Content Placeholder 3">
            <a:extLst>
              <a:ext uri="{FF2B5EF4-FFF2-40B4-BE49-F238E27FC236}">
                <a16:creationId xmlns:a16="http://schemas.microsoft.com/office/drawing/2014/main" id="{878E639C-8F3E-40B0-92F7-54F4AE034CCD}"/>
              </a:ext>
            </a:extLst>
          </p:cNvPr>
          <p:cNvSpPr>
            <a:spLocks noGrp="1"/>
          </p:cNvSpPr>
          <p:nvPr>
            <p:ph idx="1"/>
          </p:nvPr>
        </p:nvSpPr>
        <p:spPr>
          <a:xfrm>
            <a:off x="446315" y="1343228"/>
            <a:ext cx="11299372" cy="4704487"/>
          </a:xfrm>
        </p:spPr>
        <p:txBody>
          <a:bodyPr/>
          <a:lstStyle/>
          <a:p>
            <a:pPr marL="0" indent="0">
              <a:buNone/>
            </a:pPr>
            <a:r>
              <a:rPr lang="en-US" sz="1800" b="1">
                <a:latin typeface="Avenir Next LT Pro" panose="020B0504020202020204" pitchFamily="34" charset="0"/>
              </a:rPr>
              <a:t>Who We Are </a:t>
            </a:r>
          </a:p>
          <a:p>
            <a:pPr marL="0" indent="0">
              <a:buNone/>
            </a:pPr>
            <a:r>
              <a:rPr lang="en-US" sz="1400">
                <a:latin typeface="Avenir Next LT Pro" panose="020B0504020202020204" pitchFamily="34" charset="0"/>
              </a:rPr>
              <a:t>The National Alliance for Care At Home (previously National Hospice and Palliative Care Organization NHPCO and National Association for Home Care and Hospice NAHC).</a:t>
            </a:r>
          </a:p>
          <a:p>
            <a:pPr marL="0" indent="0">
              <a:lnSpc>
                <a:spcPct val="50000"/>
              </a:lnSpc>
              <a:buNone/>
            </a:pPr>
            <a:endParaRPr lang="en-US" sz="1600" b="1">
              <a:latin typeface="Avenir Next LT Pro" panose="020B0504020202020204" pitchFamily="34" charset="0"/>
            </a:endParaRPr>
          </a:p>
          <a:p>
            <a:pPr marL="0" indent="0">
              <a:lnSpc>
                <a:spcPct val="50000"/>
              </a:lnSpc>
              <a:buNone/>
            </a:pPr>
            <a:r>
              <a:rPr lang="en-US" sz="1800" b="1">
                <a:latin typeface="Avenir Next LT Pro" panose="020B0504020202020204" pitchFamily="34" charset="0"/>
              </a:rPr>
              <a:t>What We Do</a:t>
            </a:r>
          </a:p>
          <a:p>
            <a:pPr marL="0" indent="0">
              <a:buNone/>
            </a:pPr>
            <a:r>
              <a:rPr lang="en-US" sz="1400">
                <a:latin typeface="Avenir Next LT Pro" panose="020B0504020202020204" pitchFamily="34" charset="0"/>
              </a:rPr>
              <a:t>The leading authority in transforming care in the home in the United States. We are an inclusive thought leader, advocate, educator, and convener and the unifying voice for those providing and receiving healthcare through all stages of life.</a:t>
            </a:r>
          </a:p>
          <a:p>
            <a:pPr marL="0" indent="0">
              <a:lnSpc>
                <a:spcPct val="50000"/>
              </a:lnSpc>
              <a:buNone/>
            </a:pPr>
            <a:endParaRPr lang="en-US" sz="1600">
              <a:latin typeface="Avenir Next LT Pro" panose="020B0504020202020204" pitchFamily="34" charset="0"/>
            </a:endParaRPr>
          </a:p>
          <a:p>
            <a:pPr marL="0" indent="0">
              <a:lnSpc>
                <a:spcPct val="50000"/>
              </a:lnSpc>
              <a:buNone/>
            </a:pPr>
            <a:r>
              <a:rPr lang="en-US" sz="1800" b="1">
                <a:latin typeface="Avenir Next LT Pro" panose="020B0504020202020204" pitchFamily="34" charset="0"/>
              </a:rPr>
              <a:t>NHPCO Project ECHO Model </a:t>
            </a:r>
          </a:p>
        </p:txBody>
      </p:sp>
      <p:pic>
        <p:nvPicPr>
          <p:cNvPr id="2" name="Picture 1" descr="A close-up of a logo&#10;&#10;Description automatically generated">
            <a:extLst>
              <a:ext uri="{FF2B5EF4-FFF2-40B4-BE49-F238E27FC236}">
                <a16:creationId xmlns:a16="http://schemas.microsoft.com/office/drawing/2014/main" id="{B6846D36-185D-7051-CF9F-C87A08D60B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1504" y="6194191"/>
            <a:ext cx="1656184" cy="603119"/>
          </a:xfrm>
          <a:prstGeom prst="rect">
            <a:avLst/>
          </a:prstGeom>
        </p:spPr>
      </p:pic>
      <p:pic>
        <p:nvPicPr>
          <p:cNvPr id="5" name="Picture 5" descr="A red text on a black background&#10;&#10;Description automatically generated">
            <a:extLst>
              <a:ext uri="{FF2B5EF4-FFF2-40B4-BE49-F238E27FC236}">
                <a16:creationId xmlns:a16="http://schemas.microsoft.com/office/drawing/2014/main" id="{CF1C2698-A4C1-A2B3-5BC4-7F4094C712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7454" y="6321427"/>
            <a:ext cx="1080120" cy="342895"/>
          </a:xfrm>
          <a:prstGeom prst="rect">
            <a:avLst/>
          </a:prstGeom>
        </p:spPr>
      </p:pic>
      <p:graphicFrame>
        <p:nvGraphicFramePr>
          <p:cNvPr id="6" name="Diagram 5">
            <a:extLst>
              <a:ext uri="{FF2B5EF4-FFF2-40B4-BE49-F238E27FC236}">
                <a16:creationId xmlns:a16="http://schemas.microsoft.com/office/drawing/2014/main" id="{9FBB5B00-EAF2-16CA-7738-AC024145376A}"/>
              </a:ext>
            </a:extLst>
          </p:cNvPr>
          <p:cNvGraphicFramePr/>
          <p:nvPr>
            <p:extLst>
              <p:ext uri="{D42A27DB-BD31-4B8C-83A1-F6EECF244321}">
                <p14:modId xmlns:p14="http://schemas.microsoft.com/office/powerpoint/2010/main" val="3394410411"/>
              </p:ext>
            </p:extLst>
          </p:nvPr>
        </p:nvGraphicFramePr>
        <p:xfrm>
          <a:off x="489110" y="3787810"/>
          <a:ext cx="10935482" cy="22599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406082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384" y="341867"/>
            <a:ext cx="8229600" cy="534127"/>
          </a:xfrm>
        </p:spPr>
        <p:txBody>
          <a:bodyPr>
            <a:normAutofit/>
          </a:bodyPr>
          <a:lstStyle/>
          <a:p>
            <a:pPr algn="l"/>
            <a:r>
              <a:rPr lang="en-US" sz="2800" b="1"/>
              <a:t>SLIDE 1: Presentation/Session</a:t>
            </a:r>
            <a:endParaRPr lang="en-CA" sz="2800" b="1"/>
          </a:p>
        </p:txBody>
      </p:sp>
      <p:sp>
        <p:nvSpPr>
          <p:cNvPr id="5" name="Title 1"/>
          <p:cNvSpPr txBox="1">
            <a:spLocks/>
          </p:cNvSpPr>
          <p:nvPr/>
        </p:nvSpPr>
        <p:spPr>
          <a:xfrm>
            <a:off x="2133600" y="2357264"/>
            <a:ext cx="8229600" cy="29523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CA"/>
          </a:p>
        </p:txBody>
      </p:sp>
      <p:sp>
        <p:nvSpPr>
          <p:cNvPr id="3" name="Rectangle 2"/>
          <p:cNvSpPr/>
          <p:nvPr/>
        </p:nvSpPr>
        <p:spPr>
          <a:xfrm>
            <a:off x="737555" y="1249032"/>
            <a:ext cx="10883638" cy="5755422"/>
          </a:xfrm>
          <a:prstGeom prst="rect">
            <a:avLst/>
          </a:prstGeom>
        </p:spPr>
        <p:txBody>
          <a:bodyPr wrap="square">
            <a:spAutoFit/>
          </a:bodyPr>
          <a:lstStyle/>
          <a:p>
            <a:endParaRPr lang="en-US" sz="2800" dirty="0">
              <a:latin typeface="Calibri" panose="020F0502020204030204" pitchFamily="34" charset="0"/>
              <a:ea typeface="Times New Roman" panose="02020603050405020304" pitchFamily="18" charset="0"/>
              <a:cs typeface="Times New Roman" panose="02020603050405020304" pitchFamily="18" charset="0"/>
            </a:endParaRPr>
          </a:p>
          <a:p>
            <a:endParaRPr lang="en-US" sz="2800" dirty="0">
              <a:latin typeface="Calibri" panose="020F0502020204030204" pitchFamily="34" charset="0"/>
              <a:ea typeface="Times New Roman" panose="02020603050405020304" pitchFamily="18" charset="0"/>
              <a:cs typeface="Times New Roman" panose="02020603050405020304" pitchFamily="18" charset="0"/>
            </a:endParaRPr>
          </a:p>
          <a:p>
            <a:r>
              <a:rPr lang="en-US" sz="4800" dirty="0">
                <a:latin typeface="Calibri" panose="020F0502020204030204" pitchFamily="34" charset="0"/>
                <a:ea typeface="Times New Roman" panose="02020603050405020304" pitchFamily="18" charset="0"/>
                <a:cs typeface="Times New Roman" panose="02020603050405020304" pitchFamily="18" charset="0"/>
              </a:rPr>
              <a:t>The World’s Largest Palliative Care ECHO Session | Palliative Care for Everyone and by Everyone: A Large Global Village</a:t>
            </a:r>
          </a:p>
          <a:p>
            <a:endParaRPr lang="en-US" sz="2800" dirty="0">
              <a:latin typeface="Calibri" panose="020F0502020204030204" pitchFamily="34" charset="0"/>
              <a:ea typeface="Times New Roman" panose="02020603050405020304" pitchFamily="18" charset="0"/>
              <a:cs typeface="Times New Roman" panose="02020603050405020304" pitchFamily="18" charset="0"/>
            </a:endParaRPr>
          </a:p>
          <a:p>
            <a:endParaRPr lang="en-US" sz="2800" dirty="0">
              <a:latin typeface="Calibri" panose="020F0502020204030204" pitchFamily="34" charset="0"/>
              <a:cs typeface="Times New Roman" panose="02020603050405020304" pitchFamily="18" charset="0"/>
            </a:endParaRPr>
          </a:p>
          <a:p>
            <a:endParaRPr lang="en-US" sz="2800" dirty="0">
              <a:latin typeface="Calibri" panose="020F0502020204030204" pitchFamily="34" charset="0"/>
              <a:cs typeface="Times New Roman" panose="02020603050405020304" pitchFamily="18" charset="0"/>
            </a:endParaRPr>
          </a:p>
          <a:p>
            <a:endParaRPr lang="en-US" sz="2800" dirty="0"/>
          </a:p>
          <a:p>
            <a:endParaRPr lang="en-US" sz="2800" dirty="0"/>
          </a:p>
          <a:p>
            <a:endParaRPr lang="en-CA" sz="2800" dirty="0"/>
          </a:p>
        </p:txBody>
      </p:sp>
      <p:pic>
        <p:nvPicPr>
          <p:cNvPr id="6" name="Picture 5" descr="A red text on a black background&#10;&#10;Description automatically generated">
            <a:extLst>
              <a:ext uri="{FF2B5EF4-FFF2-40B4-BE49-F238E27FC236}">
                <a16:creationId xmlns:a16="http://schemas.microsoft.com/office/drawing/2014/main" id="{81E09A37-4B4C-8854-623E-6C6CB00AEC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88488" y="390307"/>
            <a:ext cx="1529916" cy="485687"/>
          </a:xfrm>
          <a:prstGeom prst="rect">
            <a:avLst/>
          </a:prstGeom>
        </p:spPr>
      </p:pic>
      <p:pic>
        <p:nvPicPr>
          <p:cNvPr id="7" name="Picture 6" descr="A blue and black logo&#10;&#10;Description automatically generated">
            <a:extLst>
              <a:ext uri="{FF2B5EF4-FFF2-40B4-BE49-F238E27FC236}">
                <a16:creationId xmlns:a16="http://schemas.microsoft.com/office/drawing/2014/main" id="{AFB8CC35-B2FB-45E2-1B7F-DB9BADDCBB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80176" y="50043"/>
            <a:ext cx="2527391" cy="1012470"/>
          </a:xfrm>
          <a:prstGeom prst="rect">
            <a:avLst/>
          </a:prstGeom>
        </p:spPr>
      </p:pic>
      <p:cxnSp>
        <p:nvCxnSpPr>
          <p:cNvPr id="4" name="Connecteur droit 3">
            <a:extLst>
              <a:ext uri="{FF2B5EF4-FFF2-40B4-BE49-F238E27FC236}">
                <a16:creationId xmlns:a16="http://schemas.microsoft.com/office/drawing/2014/main" id="{CC5C6A38-5CE4-2FEE-5E37-249AE8A424E4}"/>
              </a:ext>
            </a:extLst>
          </p:cNvPr>
          <p:cNvCxnSpPr>
            <a:cxnSpLocks/>
          </p:cNvCxnSpPr>
          <p:nvPr/>
        </p:nvCxnSpPr>
        <p:spPr>
          <a:xfrm>
            <a:off x="623392" y="875994"/>
            <a:ext cx="5745168"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9765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8B452-28C9-2198-589B-F2CA19CE303B}"/>
              </a:ext>
            </a:extLst>
          </p:cNvPr>
          <p:cNvSpPr>
            <a:spLocks noGrp="1"/>
          </p:cNvSpPr>
          <p:nvPr>
            <p:ph type="title"/>
          </p:nvPr>
        </p:nvSpPr>
        <p:spPr/>
        <p:txBody>
          <a:bodyPr>
            <a:normAutofit/>
          </a:bodyPr>
          <a:lstStyle/>
          <a:p>
            <a:r>
              <a:rPr lang="en-CA" sz="4000">
                <a:latin typeface="Avenir Next LT Pro" panose="020B0504020202020204" pitchFamily="34" charset="0"/>
              </a:rPr>
              <a:t>Systems based design and the model</a:t>
            </a:r>
          </a:p>
        </p:txBody>
      </p:sp>
      <p:graphicFrame>
        <p:nvGraphicFramePr>
          <p:cNvPr id="7" name="Content Placeholder 5">
            <a:extLst>
              <a:ext uri="{FF2B5EF4-FFF2-40B4-BE49-F238E27FC236}">
                <a16:creationId xmlns:a16="http://schemas.microsoft.com/office/drawing/2014/main" id="{6B55A06D-AB2F-CB80-A966-C1F807DC6EC0}"/>
              </a:ext>
            </a:extLst>
          </p:cNvPr>
          <p:cNvGraphicFramePr>
            <a:graphicFrameLocks noGrp="1"/>
          </p:cNvGraphicFramePr>
          <p:nvPr>
            <p:ph sz="half" idx="1"/>
            <p:extLst>
              <p:ext uri="{D42A27DB-BD31-4B8C-83A1-F6EECF244321}">
                <p14:modId xmlns:p14="http://schemas.microsoft.com/office/powerpoint/2010/main" val="2429792893"/>
              </p:ext>
            </p:extLst>
          </p:nvPr>
        </p:nvGraphicFramePr>
        <p:xfrm>
          <a:off x="555625" y="1392572"/>
          <a:ext cx="10706100" cy="44716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185256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8B452-28C9-2198-589B-F2CA19CE303B}"/>
              </a:ext>
            </a:extLst>
          </p:cNvPr>
          <p:cNvSpPr>
            <a:spLocks noGrp="1"/>
          </p:cNvSpPr>
          <p:nvPr>
            <p:ph type="title"/>
          </p:nvPr>
        </p:nvSpPr>
        <p:spPr>
          <a:xfrm>
            <a:off x="446314" y="-27384"/>
            <a:ext cx="11299372" cy="1325563"/>
          </a:xfrm>
        </p:spPr>
        <p:txBody>
          <a:bodyPr>
            <a:normAutofit/>
          </a:bodyPr>
          <a:lstStyle/>
          <a:p>
            <a:r>
              <a:rPr lang="en-US" sz="3600">
                <a:latin typeface="Avenir Next LT Pro" panose="020B0504020202020204" pitchFamily="34" charset="0"/>
              </a:rPr>
              <a:t>Improving Quality     Program Review and Evaluation</a:t>
            </a:r>
            <a:endParaRPr lang="en-CA" sz="3600">
              <a:latin typeface="Avenir Next LT Pro" panose="020B0504020202020204" pitchFamily="34" charset="0"/>
            </a:endParaRPr>
          </a:p>
        </p:txBody>
      </p:sp>
      <p:sp>
        <p:nvSpPr>
          <p:cNvPr id="3" name="Arrow: Right 2">
            <a:extLst>
              <a:ext uri="{FF2B5EF4-FFF2-40B4-BE49-F238E27FC236}">
                <a16:creationId xmlns:a16="http://schemas.microsoft.com/office/drawing/2014/main" id="{97B92B7F-C650-7FEC-B625-4D28166B6CE6}"/>
              </a:ext>
            </a:extLst>
          </p:cNvPr>
          <p:cNvSpPr/>
          <p:nvPr/>
        </p:nvSpPr>
        <p:spPr>
          <a:xfrm>
            <a:off x="4439816" y="465492"/>
            <a:ext cx="288032" cy="27154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16972DB-28AC-9832-2567-B6B30EB45B0A}"/>
              </a:ext>
            </a:extLst>
          </p:cNvPr>
          <p:cNvPicPr>
            <a:picLocks noChangeAspect="1"/>
          </p:cNvPicPr>
          <p:nvPr/>
        </p:nvPicPr>
        <p:blipFill>
          <a:blip r:embed="rId2"/>
          <a:stretch>
            <a:fillRect/>
          </a:stretch>
        </p:blipFill>
        <p:spPr>
          <a:xfrm>
            <a:off x="313461" y="4215351"/>
            <a:ext cx="3378401" cy="1792753"/>
          </a:xfrm>
          <a:prstGeom prst="rect">
            <a:avLst/>
          </a:prstGeom>
        </p:spPr>
      </p:pic>
      <p:pic>
        <p:nvPicPr>
          <p:cNvPr id="11" name="Picture 2">
            <a:extLst>
              <a:ext uri="{FF2B5EF4-FFF2-40B4-BE49-F238E27FC236}">
                <a16:creationId xmlns:a16="http://schemas.microsoft.com/office/drawing/2014/main" id="{D41EB5F2-F976-3A82-4F8B-AC326194B0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7229" y="914708"/>
            <a:ext cx="2411058" cy="3254928"/>
          </a:xfrm>
          <a:prstGeom prst="rect">
            <a:avLst/>
          </a:prstGeom>
          <a:noFill/>
          <a:extLst>
            <a:ext uri="{909E8E84-426E-40DD-AFC4-6F175D3DCCD1}">
              <a14:hiddenFill xmlns:a14="http://schemas.microsoft.com/office/drawing/2010/main">
                <a:solidFill>
                  <a:srgbClr val="FFFFFF"/>
                </a:solidFill>
              </a14:hiddenFill>
            </a:ext>
          </a:extLst>
        </p:spPr>
      </p:pic>
      <p:pic>
        <p:nvPicPr>
          <p:cNvPr id="12" name="Content Placeholder 4">
            <a:extLst>
              <a:ext uri="{FF2B5EF4-FFF2-40B4-BE49-F238E27FC236}">
                <a16:creationId xmlns:a16="http://schemas.microsoft.com/office/drawing/2014/main" id="{F886B319-FAEA-32D8-30A6-CD96D90DDA2D}"/>
              </a:ext>
            </a:extLst>
          </p:cNvPr>
          <p:cNvPicPr>
            <a:picLocks noChangeAspect="1"/>
          </p:cNvPicPr>
          <p:nvPr/>
        </p:nvPicPr>
        <p:blipFill>
          <a:blip r:embed="rId4"/>
          <a:stretch>
            <a:fillRect/>
          </a:stretch>
        </p:blipFill>
        <p:spPr>
          <a:xfrm>
            <a:off x="5754576" y="1678548"/>
            <a:ext cx="3234091" cy="2711409"/>
          </a:xfrm>
          <a:prstGeom prst="rect">
            <a:avLst/>
          </a:prstGeom>
        </p:spPr>
      </p:pic>
      <p:pic>
        <p:nvPicPr>
          <p:cNvPr id="13" name="Picture 12">
            <a:extLst>
              <a:ext uri="{FF2B5EF4-FFF2-40B4-BE49-F238E27FC236}">
                <a16:creationId xmlns:a16="http://schemas.microsoft.com/office/drawing/2014/main" id="{01C95704-0077-15A3-C320-301F8B124CFE}"/>
              </a:ext>
            </a:extLst>
          </p:cNvPr>
          <p:cNvPicPr>
            <a:picLocks noChangeAspect="1"/>
          </p:cNvPicPr>
          <p:nvPr/>
        </p:nvPicPr>
        <p:blipFill>
          <a:blip r:embed="rId5"/>
          <a:stretch>
            <a:fillRect/>
          </a:stretch>
        </p:blipFill>
        <p:spPr>
          <a:xfrm>
            <a:off x="3716470" y="4786000"/>
            <a:ext cx="5197009" cy="1241324"/>
          </a:xfrm>
          <a:prstGeom prst="rect">
            <a:avLst/>
          </a:prstGeom>
        </p:spPr>
      </p:pic>
      <p:pic>
        <p:nvPicPr>
          <p:cNvPr id="14" name="Picture 13">
            <a:extLst>
              <a:ext uri="{FF2B5EF4-FFF2-40B4-BE49-F238E27FC236}">
                <a16:creationId xmlns:a16="http://schemas.microsoft.com/office/drawing/2014/main" id="{0ABBDCB4-6D4F-8531-AFAE-9322A02DD61C}"/>
              </a:ext>
            </a:extLst>
          </p:cNvPr>
          <p:cNvPicPr>
            <a:picLocks noChangeAspect="1"/>
          </p:cNvPicPr>
          <p:nvPr/>
        </p:nvPicPr>
        <p:blipFill>
          <a:blip r:embed="rId6"/>
          <a:stretch>
            <a:fillRect/>
          </a:stretch>
        </p:blipFill>
        <p:spPr>
          <a:xfrm>
            <a:off x="8988667" y="3700796"/>
            <a:ext cx="3116256" cy="2570044"/>
          </a:xfrm>
          <a:prstGeom prst="rect">
            <a:avLst/>
          </a:prstGeom>
        </p:spPr>
      </p:pic>
      <p:pic>
        <p:nvPicPr>
          <p:cNvPr id="15" name="Picture 14">
            <a:extLst>
              <a:ext uri="{FF2B5EF4-FFF2-40B4-BE49-F238E27FC236}">
                <a16:creationId xmlns:a16="http://schemas.microsoft.com/office/drawing/2014/main" id="{8A68BEC1-4EF3-2BB3-CF4B-2E4B42C4B123}"/>
              </a:ext>
            </a:extLst>
          </p:cNvPr>
          <p:cNvPicPr>
            <a:picLocks noChangeAspect="1"/>
          </p:cNvPicPr>
          <p:nvPr/>
        </p:nvPicPr>
        <p:blipFill>
          <a:blip r:embed="rId7"/>
          <a:stretch>
            <a:fillRect/>
          </a:stretch>
        </p:blipFill>
        <p:spPr>
          <a:xfrm>
            <a:off x="9037611" y="914708"/>
            <a:ext cx="2949071" cy="2786088"/>
          </a:xfrm>
          <a:prstGeom prst="rect">
            <a:avLst/>
          </a:prstGeom>
        </p:spPr>
      </p:pic>
      <p:pic>
        <p:nvPicPr>
          <p:cNvPr id="18" name="Picture 17">
            <a:extLst>
              <a:ext uri="{FF2B5EF4-FFF2-40B4-BE49-F238E27FC236}">
                <a16:creationId xmlns:a16="http://schemas.microsoft.com/office/drawing/2014/main" id="{AF0FA1E5-0610-AB38-8900-00C3885CD2EB}"/>
              </a:ext>
            </a:extLst>
          </p:cNvPr>
          <p:cNvPicPr>
            <a:picLocks noChangeAspect="1"/>
          </p:cNvPicPr>
          <p:nvPr/>
        </p:nvPicPr>
        <p:blipFill>
          <a:blip r:embed="rId8"/>
          <a:stretch>
            <a:fillRect/>
          </a:stretch>
        </p:blipFill>
        <p:spPr>
          <a:xfrm>
            <a:off x="313461" y="1771504"/>
            <a:ext cx="2857963" cy="1592879"/>
          </a:xfrm>
          <a:prstGeom prst="rect">
            <a:avLst/>
          </a:prstGeom>
          <a:solidFill>
            <a:schemeClr val="accent3">
              <a:lumMod val="40000"/>
              <a:lumOff val="60000"/>
            </a:schemeClr>
          </a:solidFill>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8532226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person smiling at the camera&#10;&#10;Description automatically generated">
            <a:extLst>
              <a:ext uri="{FF2B5EF4-FFF2-40B4-BE49-F238E27FC236}">
                <a16:creationId xmlns:a16="http://schemas.microsoft.com/office/drawing/2014/main" id="{1AD37797-F52F-EF6B-1898-6CA69994C1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05BECFD5-8906-82A4-B384-B475147AD81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519936" y="2120206"/>
            <a:ext cx="4473873" cy="4473873"/>
          </a:xfrm>
          <a:prstGeom prst="rect">
            <a:avLst/>
          </a:prstGeom>
        </p:spPr>
      </p:pic>
      <p:sp>
        <p:nvSpPr>
          <p:cNvPr id="14" name="Title 1">
            <a:extLst>
              <a:ext uri="{FF2B5EF4-FFF2-40B4-BE49-F238E27FC236}">
                <a16:creationId xmlns:a16="http://schemas.microsoft.com/office/drawing/2014/main" id="{278288C1-6FC6-019F-84E5-BC64764D1278}"/>
              </a:ext>
            </a:extLst>
          </p:cNvPr>
          <p:cNvSpPr>
            <a:spLocks noGrp="1"/>
          </p:cNvSpPr>
          <p:nvPr>
            <p:ph type="title"/>
          </p:nvPr>
        </p:nvSpPr>
        <p:spPr>
          <a:xfrm>
            <a:off x="904912" y="977645"/>
            <a:ext cx="6847272" cy="746846"/>
          </a:xfrm>
        </p:spPr>
        <p:txBody>
          <a:bodyPr/>
          <a:lstStyle/>
          <a:p>
            <a:pPr>
              <a:lnSpc>
                <a:spcPct val="100000"/>
              </a:lnSpc>
            </a:pPr>
            <a:r>
              <a:rPr lang="en-US">
                <a:latin typeface="Avenir Next LT Pro Demi" panose="020B0704020202020204" pitchFamily="34" charset="0"/>
              </a:rPr>
              <a:t>Luís Fernando </a:t>
            </a:r>
            <a:br>
              <a:rPr lang="en-US">
                <a:latin typeface="Avenir Next LT Pro Demi" panose="020B0704020202020204" pitchFamily="34" charset="0"/>
              </a:rPr>
            </a:br>
            <a:r>
              <a:rPr lang="en-US">
                <a:latin typeface="Avenir Next LT Pro Demi" panose="020B0704020202020204" pitchFamily="34" charset="0"/>
              </a:rPr>
              <a:t>Rodrigues</a:t>
            </a:r>
            <a:br>
              <a:rPr lang="en-US">
                <a:latin typeface="Avenir Next LT Pro Demi" panose="020B0704020202020204" pitchFamily="34" charset="0"/>
              </a:rPr>
            </a:br>
            <a:r>
              <a:rPr lang="en-US" sz="1800" spc="0">
                <a:latin typeface="Avenir LT Std 65 Medium" panose="020B0603020203020204" pitchFamily="34" charset="0"/>
              </a:rPr>
              <a:t>MD, MAHR Palliative Care</a:t>
            </a:r>
            <a:endParaRPr lang="en-US" spc="0">
              <a:latin typeface="Avenir LT Std 65 Medium" panose="020B0603020203020204" pitchFamily="34" charset="0"/>
            </a:endParaRPr>
          </a:p>
        </p:txBody>
      </p:sp>
      <p:sp>
        <p:nvSpPr>
          <p:cNvPr id="16" name="Text Placeholder 2">
            <a:extLst>
              <a:ext uri="{FF2B5EF4-FFF2-40B4-BE49-F238E27FC236}">
                <a16:creationId xmlns:a16="http://schemas.microsoft.com/office/drawing/2014/main" id="{40D5CC8A-39D9-F78F-4076-B5BA4879079E}"/>
              </a:ext>
            </a:extLst>
          </p:cNvPr>
          <p:cNvSpPr txBox="1">
            <a:spLocks/>
          </p:cNvSpPr>
          <p:nvPr/>
        </p:nvSpPr>
        <p:spPr>
          <a:xfrm>
            <a:off x="904912" y="3152001"/>
            <a:ext cx="4724978" cy="276999"/>
          </a:xfrm>
          <a:prstGeom prst="rect">
            <a:avLst/>
          </a:prstGeom>
        </p:spPr>
        <p:txBody>
          <a:bodyPr vert="horz" wrap="square" lIns="91440" tIns="0" rIns="9144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bg1"/>
                </a:solidFill>
                <a:latin typeface="+mn-lt"/>
                <a:ea typeface="+mn-ea"/>
                <a:cs typeface="+mn-cs"/>
              </a:defRPr>
            </a:lvl1pPr>
            <a:lvl2pPr marL="457200" indent="0" algn="l" defTabSz="914400" rtl="0" eaLnBrk="1" latinLnBrk="0" hangingPunct="1">
              <a:lnSpc>
                <a:spcPct val="90000"/>
              </a:lnSpc>
              <a:spcBef>
                <a:spcPts val="500"/>
              </a:spcBef>
              <a:buSzPct val="75000"/>
              <a:buFont typeface="Courier New" panose="02070309020205020404" pitchFamily="49"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SzPct val="90000"/>
              <a:buFont typeface="Wingdings" panose="05000000000000000000" pitchFamily="2" charset="2"/>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Courier New" panose="02070309020205020404" pitchFamily="49"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a:latin typeface="Avenir LT Pro 35 Light" panose="020B0402020203020204" pitchFamily="34" charset="0"/>
              </a:rPr>
              <a:t>Representing Brazil</a:t>
            </a:r>
          </a:p>
        </p:txBody>
      </p:sp>
    </p:spTree>
    <p:extLst>
      <p:ext uri="{BB962C8B-B14F-4D97-AF65-F5344CB8AC3E}">
        <p14:creationId xmlns:p14="http://schemas.microsoft.com/office/powerpoint/2010/main" val="17572793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48">
            <a:extLst>
              <a:ext uri="{FF2B5EF4-FFF2-40B4-BE49-F238E27FC236}">
                <a16:creationId xmlns:a16="http://schemas.microsoft.com/office/drawing/2014/main" id="{7DEEFD0A-C1AB-68FD-03C8-4EA6C30BAD23}"/>
              </a:ext>
            </a:extLst>
          </p:cNvPr>
          <p:cNvPicPr>
            <a:picLocks noChangeAspect="1"/>
          </p:cNvPicPr>
          <p:nvPr/>
        </p:nvPicPr>
        <p:blipFill>
          <a:blip r:embed="rId2"/>
          <a:stretch>
            <a:fillRect/>
          </a:stretch>
        </p:blipFill>
        <p:spPr>
          <a:xfrm>
            <a:off x="3641920" y="2125051"/>
            <a:ext cx="3637357" cy="2331189"/>
          </a:xfrm>
          <a:prstGeom prst="rect">
            <a:avLst/>
          </a:prstGeom>
        </p:spPr>
      </p:pic>
      <p:grpSp>
        <p:nvGrpSpPr>
          <p:cNvPr id="3" name="Agrupar 54">
            <a:extLst>
              <a:ext uri="{FF2B5EF4-FFF2-40B4-BE49-F238E27FC236}">
                <a16:creationId xmlns:a16="http://schemas.microsoft.com/office/drawing/2014/main" id="{DE9E6C60-AA36-FE55-6B24-5F5033334CBB}"/>
              </a:ext>
            </a:extLst>
          </p:cNvPr>
          <p:cNvGrpSpPr/>
          <p:nvPr/>
        </p:nvGrpSpPr>
        <p:grpSpPr>
          <a:xfrm>
            <a:off x="391782" y="2836582"/>
            <a:ext cx="2594666" cy="2695188"/>
            <a:chOff x="407298" y="2902849"/>
            <a:chExt cx="3850378" cy="3669401"/>
          </a:xfrm>
        </p:grpSpPr>
        <p:sp>
          <p:nvSpPr>
            <p:cNvPr id="4" name="Forma Livre: Forma 11">
              <a:extLst>
                <a:ext uri="{FF2B5EF4-FFF2-40B4-BE49-F238E27FC236}">
                  <a16:creationId xmlns:a16="http://schemas.microsoft.com/office/drawing/2014/main" id="{F12C15FA-5436-B70C-EA4F-8BB21B99BB63}"/>
                </a:ext>
              </a:extLst>
            </p:cNvPr>
            <p:cNvSpPr/>
            <p:nvPr/>
          </p:nvSpPr>
          <p:spPr>
            <a:xfrm>
              <a:off x="407298" y="4009479"/>
              <a:ext cx="723141" cy="362383"/>
            </a:xfrm>
            <a:custGeom>
              <a:avLst/>
              <a:gdLst>
                <a:gd name="connsiteX0" fmla="*/ 290227 w 1094803"/>
                <a:gd name="connsiteY0" fmla="*/ 430530 h 600646"/>
                <a:gd name="connsiteX1" fmla="*/ 270415 w 1094803"/>
                <a:gd name="connsiteY1" fmla="*/ 430149 h 600646"/>
                <a:gd name="connsiteX2" fmla="*/ 275558 w 1094803"/>
                <a:gd name="connsiteY2" fmla="*/ 412909 h 600646"/>
                <a:gd name="connsiteX3" fmla="*/ 273558 w 1094803"/>
                <a:gd name="connsiteY3" fmla="*/ 405003 h 600646"/>
                <a:gd name="connsiteX4" fmla="*/ 271177 w 1094803"/>
                <a:gd name="connsiteY4" fmla="*/ 400336 h 600646"/>
                <a:gd name="connsiteX5" fmla="*/ 259271 w 1094803"/>
                <a:gd name="connsiteY5" fmla="*/ 393668 h 600646"/>
                <a:gd name="connsiteX6" fmla="*/ 257937 w 1094803"/>
                <a:gd name="connsiteY6" fmla="*/ 389382 h 600646"/>
                <a:gd name="connsiteX7" fmla="*/ 260509 w 1094803"/>
                <a:gd name="connsiteY7" fmla="*/ 378428 h 600646"/>
                <a:gd name="connsiteX8" fmla="*/ 253174 w 1094803"/>
                <a:gd name="connsiteY8" fmla="*/ 359855 h 600646"/>
                <a:gd name="connsiteX9" fmla="*/ 242792 w 1094803"/>
                <a:gd name="connsiteY9" fmla="*/ 353759 h 600646"/>
                <a:gd name="connsiteX10" fmla="*/ 189452 w 1094803"/>
                <a:gd name="connsiteY10" fmla="*/ 341852 h 600646"/>
                <a:gd name="connsiteX11" fmla="*/ 119539 w 1094803"/>
                <a:gd name="connsiteY11" fmla="*/ 340042 h 600646"/>
                <a:gd name="connsiteX12" fmla="*/ 122111 w 1094803"/>
                <a:gd name="connsiteY12" fmla="*/ 334709 h 600646"/>
                <a:gd name="connsiteX13" fmla="*/ 145828 w 1094803"/>
                <a:gd name="connsiteY13" fmla="*/ 313182 h 600646"/>
                <a:gd name="connsiteX14" fmla="*/ 154305 w 1094803"/>
                <a:gd name="connsiteY14" fmla="*/ 301466 h 600646"/>
                <a:gd name="connsiteX15" fmla="*/ 157067 w 1094803"/>
                <a:gd name="connsiteY15" fmla="*/ 290036 h 600646"/>
                <a:gd name="connsiteX16" fmla="*/ 154972 w 1094803"/>
                <a:gd name="connsiteY16" fmla="*/ 278321 h 600646"/>
                <a:gd name="connsiteX17" fmla="*/ 148495 w 1094803"/>
                <a:gd name="connsiteY17" fmla="*/ 269653 h 600646"/>
                <a:gd name="connsiteX18" fmla="*/ 140589 w 1094803"/>
                <a:gd name="connsiteY18" fmla="*/ 265462 h 600646"/>
                <a:gd name="connsiteX19" fmla="*/ 124587 w 1094803"/>
                <a:gd name="connsiteY19" fmla="*/ 237363 h 600646"/>
                <a:gd name="connsiteX20" fmla="*/ 117253 w 1094803"/>
                <a:gd name="connsiteY20" fmla="*/ 233172 h 600646"/>
                <a:gd name="connsiteX21" fmla="*/ 108680 w 1094803"/>
                <a:gd name="connsiteY21" fmla="*/ 231362 h 600646"/>
                <a:gd name="connsiteX22" fmla="*/ 97917 w 1094803"/>
                <a:gd name="connsiteY22" fmla="*/ 220599 h 600646"/>
                <a:gd name="connsiteX23" fmla="*/ 89154 w 1094803"/>
                <a:gd name="connsiteY23" fmla="*/ 197929 h 600646"/>
                <a:gd name="connsiteX24" fmla="*/ 70104 w 1094803"/>
                <a:gd name="connsiteY24" fmla="*/ 183356 h 600646"/>
                <a:gd name="connsiteX25" fmla="*/ 60769 w 1094803"/>
                <a:gd name="connsiteY25" fmla="*/ 148876 h 600646"/>
                <a:gd name="connsiteX26" fmla="*/ 52483 w 1094803"/>
                <a:gd name="connsiteY26" fmla="*/ 133255 h 600646"/>
                <a:gd name="connsiteX27" fmla="*/ 34576 w 1094803"/>
                <a:gd name="connsiteY27" fmla="*/ 122968 h 600646"/>
                <a:gd name="connsiteX28" fmla="*/ 33814 w 1094803"/>
                <a:gd name="connsiteY28" fmla="*/ 111823 h 600646"/>
                <a:gd name="connsiteX29" fmla="*/ 41529 w 1094803"/>
                <a:gd name="connsiteY29" fmla="*/ 112776 h 600646"/>
                <a:gd name="connsiteX30" fmla="*/ 45530 w 1094803"/>
                <a:gd name="connsiteY30" fmla="*/ 107823 h 600646"/>
                <a:gd name="connsiteX31" fmla="*/ 46196 w 1094803"/>
                <a:gd name="connsiteY31" fmla="*/ 101441 h 600646"/>
                <a:gd name="connsiteX32" fmla="*/ 44291 w 1094803"/>
                <a:gd name="connsiteY32" fmla="*/ 97441 h 600646"/>
                <a:gd name="connsiteX33" fmla="*/ 24098 w 1094803"/>
                <a:gd name="connsiteY33" fmla="*/ 88582 h 600646"/>
                <a:gd name="connsiteX34" fmla="*/ 20669 w 1094803"/>
                <a:gd name="connsiteY34" fmla="*/ 82296 h 600646"/>
                <a:gd name="connsiteX35" fmla="*/ 0 w 1094803"/>
                <a:gd name="connsiteY35" fmla="*/ 64294 h 600646"/>
                <a:gd name="connsiteX36" fmla="*/ 381 w 1094803"/>
                <a:gd name="connsiteY36" fmla="*/ 60769 h 600646"/>
                <a:gd name="connsiteX37" fmla="*/ 6287 w 1094803"/>
                <a:gd name="connsiteY37" fmla="*/ 60293 h 600646"/>
                <a:gd name="connsiteX38" fmla="*/ 11049 w 1094803"/>
                <a:gd name="connsiteY38" fmla="*/ 47720 h 600646"/>
                <a:gd name="connsiteX39" fmla="*/ 10954 w 1094803"/>
                <a:gd name="connsiteY39" fmla="*/ 35242 h 600646"/>
                <a:gd name="connsiteX40" fmla="*/ 39624 w 1094803"/>
                <a:gd name="connsiteY40" fmla="*/ 31528 h 600646"/>
                <a:gd name="connsiteX41" fmla="*/ 44387 w 1094803"/>
                <a:gd name="connsiteY41" fmla="*/ 27813 h 600646"/>
                <a:gd name="connsiteX42" fmla="*/ 42291 w 1094803"/>
                <a:gd name="connsiteY42" fmla="*/ 14954 h 600646"/>
                <a:gd name="connsiteX43" fmla="*/ 31147 w 1094803"/>
                <a:gd name="connsiteY43" fmla="*/ 0 h 600646"/>
                <a:gd name="connsiteX44" fmla="*/ 31147 w 1094803"/>
                <a:gd name="connsiteY44" fmla="*/ 0 h 600646"/>
                <a:gd name="connsiteX45" fmla="*/ 202121 w 1094803"/>
                <a:gd name="connsiteY45" fmla="*/ 71247 h 600646"/>
                <a:gd name="connsiteX46" fmla="*/ 427482 w 1094803"/>
                <a:gd name="connsiteY46" fmla="*/ 125158 h 600646"/>
                <a:gd name="connsiteX47" fmla="*/ 543116 w 1094803"/>
                <a:gd name="connsiteY47" fmla="*/ 155067 h 600646"/>
                <a:gd name="connsiteX48" fmla="*/ 794957 w 1094803"/>
                <a:gd name="connsiteY48" fmla="*/ 290036 h 600646"/>
                <a:gd name="connsiteX49" fmla="*/ 1066514 w 1094803"/>
                <a:gd name="connsiteY49" fmla="*/ 405574 h 600646"/>
                <a:gd name="connsiteX50" fmla="*/ 1066514 w 1094803"/>
                <a:gd name="connsiteY50" fmla="*/ 405574 h 600646"/>
                <a:gd name="connsiteX51" fmla="*/ 1094804 w 1094803"/>
                <a:gd name="connsiteY51" fmla="*/ 417576 h 600646"/>
                <a:gd name="connsiteX52" fmla="*/ 1094804 w 1094803"/>
                <a:gd name="connsiteY52" fmla="*/ 417576 h 600646"/>
                <a:gd name="connsiteX53" fmla="*/ 1091946 w 1094803"/>
                <a:gd name="connsiteY53" fmla="*/ 422148 h 600646"/>
                <a:gd name="connsiteX54" fmla="*/ 1076992 w 1094803"/>
                <a:gd name="connsiteY54" fmla="*/ 428434 h 600646"/>
                <a:gd name="connsiteX55" fmla="*/ 1057085 w 1094803"/>
                <a:gd name="connsiteY55" fmla="*/ 443579 h 600646"/>
                <a:gd name="connsiteX56" fmla="*/ 1029843 w 1094803"/>
                <a:gd name="connsiteY56" fmla="*/ 470154 h 600646"/>
                <a:gd name="connsiteX57" fmla="*/ 1014127 w 1094803"/>
                <a:gd name="connsiteY57" fmla="*/ 478346 h 600646"/>
                <a:gd name="connsiteX58" fmla="*/ 1007840 w 1094803"/>
                <a:gd name="connsiteY58" fmla="*/ 476631 h 600646"/>
                <a:gd name="connsiteX59" fmla="*/ 993267 w 1094803"/>
                <a:gd name="connsiteY59" fmla="*/ 478346 h 600646"/>
                <a:gd name="connsiteX60" fmla="*/ 992791 w 1094803"/>
                <a:gd name="connsiteY60" fmla="*/ 483680 h 600646"/>
                <a:gd name="connsiteX61" fmla="*/ 974503 w 1094803"/>
                <a:gd name="connsiteY61" fmla="*/ 496062 h 600646"/>
                <a:gd name="connsiteX62" fmla="*/ 954691 w 1094803"/>
                <a:gd name="connsiteY62" fmla="*/ 505492 h 600646"/>
                <a:gd name="connsiteX63" fmla="*/ 940975 w 1094803"/>
                <a:gd name="connsiteY63" fmla="*/ 522922 h 600646"/>
                <a:gd name="connsiteX64" fmla="*/ 936784 w 1094803"/>
                <a:gd name="connsiteY64" fmla="*/ 534162 h 600646"/>
                <a:gd name="connsiteX65" fmla="*/ 930974 w 1094803"/>
                <a:gd name="connsiteY65" fmla="*/ 536829 h 600646"/>
                <a:gd name="connsiteX66" fmla="*/ 919829 w 1094803"/>
                <a:gd name="connsiteY66" fmla="*/ 529685 h 600646"/>
                <a:gd name="connsiteX67" fmla="*/ 912590 w 1094803"/>
                <a:gd name="connsiteY67" fmla="*/ 528447 h 600646"/>
                <a:gd name="connsiteX68" fmla="*/ 890016 w 1094803"/>
                <a:gd name="connsiteY68" fmla="*/ 528923 h 600646"/>
                <a:gd name="connsiteX69" fmla="*/ 883539 w 1094803"/>
                <a:gd name="connsiteY69" fmla="*/ 531400 h 600646"/>
                <a:gd name="connsiteX70" fmla="*/ 877538 w 1094803"/>
                <a:gd name="connsiteY70" fmla="*/ 535686 h 600646"/>
                <a:gd name="connsiteX71" fmla="*/ 874109 w 1094803"/>
                <a:gd name="connsiteY71" fmla="*/ 543877 h 600646"/>
                <a:gd name="connsiteX72" fmla="*/ 850868 w 1094803"/>
                <a:gd name="connsiteY72" fmla="*/ 577024 h 600646"/>
                <a:gd name="connsiteX73" fmla="*/ 814959 w 1094803"/>
                <a:gd name="connsiteY73" fmla="*/ 588931 h 600646"/>
                <a:gd name="connsiteX74" fmla="*/ 806958 w 1094803"/>
                <a:gd name="connsiteY74" fmla="*/ 595503 h 600646"/>
                <a:gd name="connsiteX75" fmla="*/ 788480 w 1094803"/>
                <a:gd name="connsiteY75" fmla="*/ 600361 h 600646"/>
                <a:gd name="connsiteX76" fmla="*/ 778669 w 1094803"/>
                <a:gd name="connsiteY76" fmla="*/ 600647 h 600646"/>
                <a:gd name="connsiteX77" fmla="*/ 779431 w 1094803"/>
                <a:gd name="connsiteY77" fmla="*/ 580549 h 600646"/>
                <a:gd name="connsiteX78" fmla="*/ 766477 w 1094803"/>
                <a:gd name="connsiteY78" fmla="*/ 582454 h 600646"/>
                <a:gd name="connsiteX79" fmla="*/ 732663 w 1094803"/>
                <a:gd name="connsiteY79" fmla="*/ 575119 h 600646"/>
                <a:gd name="connsiteX80" fmla="*/ 682752 w 1094803"/>
                <a:gd name="connsiteY80" fmla="*/ 570643 h 600646"/>
                <a:gd name="connsiteX81" fmla="*/ 634270 w 1094803"/>
                <a:gd name="connsiteY81" fmla="*/ 574262 h 600646"/>
                <a:gd name="connsiteX82" fmla="*/ 627983 w 1094803"/>
                <a:gd name="connsiteY82" fmla="*/ 568738 h 600646"/>
                <a:gd name="connsiteX83" fmla="*/ 606362 w 1094803"/>
                <a:gd name="connsiteY83" fmla="*/ 567118 h 600646"/>
                <a:gd name="connsiteX84" fmla="*/ 572453 w 1094803"/>
                <a:gd name="connsiteY84" fmla="*/ 584549 h 600646"/>
                <a:gd name="connsiteX85" fmla="*/ 546449 w 1094803"/>
                <a:gd name="connsiteY85" fmla="*/ 590455 h 600646"/>
                <a:gd name="connsiteX86" fmla="*/ 530447 w 1094803"/>
                <a:gd name="connsiteY86" fmla="*/ 584073 h 600646"/>
                <a:gd name="connsiteX87" fmla="*/ 517112 w 1094803"/>
                <a:gd name="connsiteY87" fmla="*/ 570357 h 600646"/>
                <a:gd name="connsiteX88" fmla="*/ 501491 w 1094803"/>
                <a:gd name="connsiteY88" fmla="*/ 581406 h 600646"/>
                <a:gd name="connsiteX89" fmla="*/ 501872 w 1094803"/>
                <a:gd name="connsiteY89" fmla="*/ 414242 h 600646"/>
                <a:gd name="connsiteX90" fmla="*/ 502349 w 1094803"/>
                <a:gd name="connsiteY90" fmla="*/ 403765 h 600646"/>
                <a:gd name="connsiteX91" fmla="*/ 506825 w 1094803"/>
                <a:gd name="connsiteY91" fmla="*/ 397002 h 600646"/>
                <a:gd name="connsiteX92" fmla="*/ 507492 w 1094803"/>
                <a:gd name="connsiteY92" fmla="*/ 374618 h 600646"/>
                <a:gd name="connsiteX93" fmla="*/ 505016 w 1094803"/>
                <a:gd name="connsiteY93" fmla="*/ 366236 h 600646"/>
                <a:gd name="connsiteX94" fmla="*/ 514255 w 1094803"/>
                <a:gd name="connsiteY94" fmla="*/ 354997 h 600646"/>
                <a:gd name="connsiteX95" fmla="*/ 518827 w 1094803"/>
                <a:gd name="connsiteY95" fmla="*/ 344138 h 600646"/>
                <a:gd name="connsiteX96" fmla="*/ 507778 w 1094803"/>
                <a:gd name="connsiteY96" fmla="*/ 346043 h 600646"/>
                <a:gd name="connsiteX97" fmla="*/ 479489 w 1094803"/>
                <a:gd name="connsiteY97" fmla="*/ 370713 h 600646"/>
                <a:gd name="connsiteX98" fmla="*/ 464249 w 1094803"/>
                <a:gd name="connsiteY98" fmla="*/ 380333 h 600646"/>
                <a:gd name="connsiteX99" fmla="*/ 444627 w 1094803"/>
                <a:gd name="connsiteY99" fmla="*/ 403003 h 600646"/>
                <a:gd name="connsiteX100" fmla="*/ 426053 w 1094803"/>
                <a:gd name="connsiteY100" fmla="*/ 409384 h 600646"/>
                <a:gd name="connsiteX101" fmla="*/ 419862 w 1094803"/>
                <a:gd name="connsiteY101" fmla="*/ 419671 h 600646"/>
                <a:gd name="connsiteX102" fmla="*/ 402622 w 1094803"/>
                <a:gd name="connsiteY102" fmla="*/ 429101 h 600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094803" h="600646">
                  <a:moveTo>
                    <a:pt x="290227" y="430530"/>
                  </a:moveTo>
                  <a:lnTo>
                    <a:pt x="270415" y="430149"/>
                  </a:lnTo>
                  <a:lnTo>
                    <a:pt x="275558" y="412909"/>
                  </a:lnTo>
                  <a:lnTo>
                    <a:pt x="273558" y="405003"/>
                  </a:lnTo>
                  <a:lnTo>
                    <a:pt x="271177" y="400336"/>
                  </a:lnTo>
                  <a:lnTo>
                    <a:pt x="259271" y="393668"/>
                  </a:lnTo>
                  <a:lnTo>
                    <a:pt x="257937" y="389382"/>
                  </a:lnTo>
                  <a:lnTo>
                    <a:pt x="260509" y="378428"/>
                  </a:lnTo>
                  <a:lnTo>
                    <a:pt x="253174" y="359855"/>
                  </a:lnTo>
                  <a:lnTo>
                    <a:pt x="242792" y="353759"/>
                  </a:lnTo>
                  <a:lnTo>
                    <a:pt x="189452" y="341852"/>
                  </a:lnTo>
                  <a:lnTo>
                    <a:pt x="119539" y="340042"/>
                  </a:lnTo>
                  <a:lnTo>
                    <a:pt x="122111" y="334709"/>
                  </a:lnTo>
                  <a:lnTo>
                    <a:pt x="145828" y="313182"/>
                  </a:lnTo>
                  <a:lnTo>
                    <a:pt x="154305" y="301466"/>
                  </a:lnTo>
                  <a:lnTo>
                    <a:pt x="157067" y="290036"/>
                  </a:lnTo>
                  <a:lnTo>
                    <a:pt x="154972" y="278321"/>
                  </a:lnTo>
                  <a:lnTo>
                    <a:pt x="148495" y="269653"/>
                  </a:lnTo>
                  <a:lnTo>
                    <a:pt x="140589" y="265462"/>
                  </a:lnTo>
                  <a:lnTo>
                    <a:pt x="124587" y="237363"/>
                  </a:lnTo>
                  <a:lnTo>
                    <a:pt x="117253" y="233172"/>
                  </a:lnTo>
                  <a:lnTo>
                    <a:pt x="108680" y="231362"/>
                  </a:lnTo>
                  <a:lnTo>
                    <a:pt x="97917" y="220599"/>
                  </a:lnTo>
                  <a:lnTo>
                    <a:pt x="89154" y="197929"/>
                  </a:lnTo>
                  <a:lnTo>
                    <a:pt x="70104" y="183356"/>
                  </a:lnTo>
                  <a:lnTo>
                    <a:pt x="60769" y="148876"/>
                  </a:lnTo>
                  <a:lnTo>
                    <a:pt x="52483" y="133255"/>
                  </a:lnTo>
                  <a:lnTo>
                    <a:pt x="34576" y="122968"/>
                  </a:lnTo>
                  <a:lnTo>
                    <a:pt x="33814" y="111823"/>
                  </a:lnTo>
                  <a:lnTo>
                    <a:pt x="41529" y="112776"/>
                  </a:lnTo>
                  <a:lnTo>
                    <a:pt x="45530" y="107823"/>
                  </a:lnTo>
                  <a:lnTo>
                    <a:pt x="46196" y="101441"/>
                  </a:lnTo>
                  <a:lnTo>
                    <a:pt x="44291" y="97441"/>
                  </a:lnTo>
                  <a:lnTo>
                    <a:pt x="24098" y="88582"/>
                  </a:lnTo>
                  <a:lnTo>
                    <a:pt x="20669" y="82296"/>
                  </a:lnTo>
                  <a:lnTo>
                    <a:pt x="0" y="64294"/>
                  </a:lnTo>
                  <a:lnTo>
                    <a:pt x="381" y="60769"/>
                  </a:lnTo>
                  <a:lnTo>
                    <a:pt x="6287" y="60293"/>
                  </a:lnTo>
                  <a:lnTo>
                    <a:pt x="11049" y="47720"/>
                  </a:lnTo>
                  <a:lnTo>
                    <a:pt x="10954" y="35242"/>
                  </a:lnTo>
                  <a:lnTo>
                    <a:pt x="39624" y="31528"/>
                  </a:lnTo>
                  <a:lnTo>
                    <a:pt x="44387" y="27813"/>
                  </a:lnTo>
                  <a:lnTo>
                    <a:pt x="42291" y="14954"/>
                  </a:lnTo>
                  <a:lnTo>
                    <a:pt x="31147" y="0"/>
                  </a:lnTo>
                  <a:lnTo>
                    <a:pt x="31147" y="0"/>
                  </a:lnTo>
                  <a:lnTo>
                    <a:pt x="202121" y="71247"/>
                  </a:lnTo>
                  <a:lnTo>
                    <a:pt x="427482" y="125158"/>
                  </a:lnTo>
                  <a:lnTo>
                    <a:pt x="543116" y="155067"/>
                  </a:lnTo>
                  <a:lnTo>
                    <a:pt x="794957" y="290036"/>
                  </a:lnTo>
                  <a:lnTo>
                    <a:pt x="1066514" y="405574"/>
                  </a:lnTo>
                  <a:lnTo>
                    <a:pt x="1066514" y="405574"/>
                  </a:lnTo>
                  <a:lnTo>
                    <a:pt x="1094804" y="417576"/>
                  </a:lnTo>
                  <a:lnTo>
                    <a:pt x="1094804" y="417576"/>
                  </a:lnTo>
                  <a:lnTo>
                    <a:pt x="1091946" y="422148"/>
                  </a:lnTo>
                  <a:lnTo>
                    <a:pt x="1076992" y="428434"/>
                  </a:lnTo>
                  <a:lnTo>
                    <a:pt x="1057085" y="443579"/>
                  </a:lnTo>
                  <a:lnTo>
                    <a:pt x="1029843" y="470154"/>
                  </a:lnTo>
                  <a:lnTo>
                    <a:pt x="1014127" y="478346"/>
                  </a:lnTo>
                  <a:lnTo>
                    <a:pt x="1007840" y="476631"/>
                  </a:lnTo>
                  <a:lnTo>
                    <a:pt x="993267" y="478346"/>
                  </a:lnTo>
                  <a:lnTo>
                    <a:pt x="992791" y="483680"/>
                  </a:lnTo>
                  <a:lnTo>
                    <a:pt x="974503" y="496062"/>
                  </a:lnTo>
                  <a:lnTo>
                    <a:pt x="954691" y="505492"/>
                  </a:lnTo>
                  <a:lnTo>
                    <a:pt x="940975" y="522922"/>
                  </a:lnTo>
                  <a:lnTo>
                    <a:pt x="936784" y="534162"/>
                  </a:lnTo>
                  <a:lnTo>
                    <a:pt x="930974" y="536829"/>
                  </a:lnTo>
                  <a:lnTo>
                    <a:pt x="919829" y="529685"/>
                  </a:lnTo>
                  <a:lnTo>
                    <a:pt x="912590" y="528447"/>
                  </a:lnTo>
                  <a:lnTo>
                    <a:pt x="890016" y="528923"/>
                  </a:lnTo>
                  <a:lnTo>
                    <a:pt x="883539" y="531400"/>
                  </a:lnTo>
                  <a:lnTo>
                    <a:pt x="877538" y="535686"/>
                  </a:lnTo>
                  <a:lnTo>
                    <a:pt x="874109" y="543877"/>
                  </a:lnTo>
                  <a:lnTo>
                    <a:pt x="850868" y="577024"/>
                  </a:lnTo>
                  <a:lnTo>
                    <a:pt x="814959" y="588931"/>
                  </a:lnTo>
                  <a:lnTo>
                    <a:pt x="806958" y="595503"/>
                  </a:lnTo>
                  <a:lnTo>
                    <a:pt x="788480" y="600361"/>
                  </a:lnTo>
                  <a:lnTo>
                    <a:pt x="778669" y="600647"/>
                  </a:lnTo>
                  <a:lnTo>
                    <a:pt x="779431" y="580549"/>
                  </a:lnTo>
                  <a:lnTo>
                    <a:pt x="766477" y="582454"/>
                  </a:lnTo>
                  <a:lnTo>
                    <a:pt x="732663" y="575119"/>
                  </a:lnTo>
                  <a:lnTo>
                    <a:pt x="682752" y="570643"/>
                  </a:lnTo>
                  <a:lnTo>
                    <a:pt x="634270" y="574262"/>
                  </a:lnTo>
                  <a:lnTo>
                    <a:pt x="627983" y="568738"/>
                  </a:lnTo>
                  <a:lnTo>
                    <a:pt x="606362" y="567118"/>
                  </a:lnTo>
                  <a:lnTo>
                    <a:pt x="572453" y="584549"/>
                  </a:lnTo>
                  <a:lnTo>
                    <a:pt x="546449" y="590455"/>
                  </a:lnTo>
                  <a:lnTo>
                    <a:pt x="530447" y="584073"/>
                  </a:lnTo>
                  <a:lnTo>
                    <a:pt x="517112" y="570357"/>
                  </a:lnTo>
                  <a:lnTo>
                    <a:pt x="501491" y="581406"/>
                  </a:lnTo>
                  <a:lnTo>
                    <a:pt x="501872" y="414242"/>
                  </a:lnTo>
                  <a:lnTo>
                    <a:pt x="502349" y="403765"/>
                  </a:lnTo>
                  <a:lnTo>
                    <a:pt x="506825" y="397002"/>
                  </a:lnTo>
                  <a:lnTo>
                    <a:pt x="507492" y="374618"/>
                  </a:lnTo>
                  <a:lnTo>
                    <a:pt x="505016" y="366236"/>
                  </a:lnTo>
                  <a:lnTo>
                    <a:pt x="514255" y="354997"/>
                  </a:lnTo>
                  <a:lnTo>
                    <a:pt x="518827" y="344138"/>
                  </a:lnTo>
                  <a:lnTo>
                    <a:pt x="507778" y="346043"/>
                  </a:lnTo>
                  <a:lnTo>
                    <a:pt x="479489" y="370713"/>
                  </a:lnTo>
                  <a:lnTo>
                    <a:pt x="464249" y="380333"/>
                  </a:lnTo>
                  <a:lnTo>
                    <a:pt x="444627" y="403003"/>
                  </a:lnTo>
                  <a:lnTo>
                    <a:pt x="426053" y="409384"/>
                  </a:lnTo>
                  <a:lnTo>
                    <a:pt x="419862" y="419671"/>
                  </a:lnTo>
                  <a:lnTo>
                    <a:pt x="402622" y="429101"/>
                  </a:lnTo>
                  <a:close/>
                </a:path>
              </a:pathLst>
            </a:custGeom>
            <a:solidFill>
              <a:schemeClr val="bg2"/>
            </a:solidFill>
            <a:ln w="9525" cap="flat">
              <a:solidFill>
                <a:schemeClr val="tx1"/>
              </a:solidFill>
              <a:prstDash val="solid"/>
              <a:miter/>
            </a:ln>
          </p:spPr>
          <p:txBody>
            <a:bodyPr rtlCol="0" anchor="ctr"/>
            <a:lstStyle/>
            <a:p>
              <a:endParaRPr lang="pt-BR"/>
            </a:p>
          </p:txBody>
        </p:sp>
        <p:sp>
          <p:nvSpPr>
            <p:cNvPr id="5" name="Forma Livre: Forma 12">
              <a:extLst>
                <a:ext uri="{FF2B5EF4-FFF2-40B4-BE49-F238E27FC236}">
                  <a16:creationId xmlns:a16="http://schemas.microsoft.com/office/drawing/2014/main" id="{FE64A8FD-D66E-7799-962B-6F3BAC13009D}"/>
                </a:ext>
              </a:extLst>
            </p:cNvPr>
            <p:cNvSpPr/>
            <p:nvPr/>
          </p:nvSpPr>
          <p:spPr>
            <a:xfrm>
              <a:off x="3919698" y="4163202"/>
              <a:ext cx="302997" cy="150791"/>
            </a:xfrm>
            <a:custGeom>
              <a:avLst/>
              <a:gdLst>
                <a:gd name="connsiteX0" fmla="*/ 34576 w 458724"/>
                <a:gd name="connsiteY0" fmla="*/ 104584 h 249935"/>
                <a:gd name="connsiteX1" fmla="*/ 32671 w 458724"/>
                <a:gd name="connsiteY1" fmla="*/ 97631 h 249935"/>
                <a:gd name="connsiteX2" fmla="*/ 19145 w 458724"/>
                <a:gd name="connsiteY2" fmla="*/ 90202 h 249935"/>
                <a:gd name="connsiteX3" fmla="*/ 14860 w 458724"/>
                <a:gd name="connsiteY3" fmla="*/ 91059 h 249935"/>
                <a:gd name="connsiteX4" fmla="*/ 5144 w 458724"/>
                <a:gd name="connsiteY4" fmla="*/ 88297 h 249935"/>
                <a:gd name="connsiteX5" fmla="*/ 0 w 458724"/>
                <a:gd name="connsiteY5" fmla="*/ 74962 h 249935"/>
                <a:gd name="connsiteX6" fmla="*/ 0 w 458724"/>
                <a:gd name="connsiteY6" fmla="*/ 74962 h 249935"/>
                <a:gd name="connsiteX7" fmla="*/ 12573 w 458724"/>
                <a:gd name="connsiteY7" fmla="*/ 64770 h 249935"/>
                <a:gd name="connsiteX8" fmla="*/ 18669 w 458724"/>
                <a:gd name="connsiteY8" fmla="*/ 54388 h 249935"/>
                <a:gd name="connsiteX9" fmla="*/ 39338 w 458724"/>
                <a:gd name="connsiteY9" fmla="*/ 47149 h 249935"/>
                <a:gd name="connsiteX10" fmla="*/ 62008 w 458724"/>
                <a:gd name="connsiteY10" fmla="*/ 15811 h 249935"/>
                <a:gd name="connsiteX11" fmla="*/ 62865 w 458724"/>
                <a:gd name="connsiteY11" fmla="*/ 9239 h 249935"/>
                <a:gd name="connsiteX12" fmla="*/ 70676 w 458724"/>
                <a:gd name="connsiteY12" fmla="*/ 3524 h 249935"/>
                <a:gd name="connsiteX13" fmla="*/ 80201 w 458724"/>
                <a:gd name="connsiteY13" fmla="*/ 15145 h 249935"/>
                <a:gd name="connsiteX14" fmla="*/ 96108 w 458724"/>
                <a:gd name="connsiteY14" fmla="*/ 18002 h 249935"/>
                <a:gd name="connsiteX15" fmla="*/ 106395 w 458724"/>
                <a:gd name="connsiteY15" fmla="*/ 16859 h 249935"/>
                <a:gd name="connsiteX16" fmla="*/ 130683 w 458724"/>
                <a:gd name="connsiteY16" fmla="*/ 36100 h 249935"/>
                <a:gd name="connsiteX17" fmla="*/ 148781 w 458724"/>
                <a:gd name="connsiteY17" fmla="*/ 56293 h 249935"/>
                <a:gd name="connsiteX18" fmla="*/ 165735 w 458724"/>
                <a:gd name="connsiteY18" fmla="*/ 66294 h 249935"/>
                <a:gd name="connsiteX19" fmla="*/ 183928 w 458724"/>
                <a:gd name="connsiteY19" fmla="*/ 70866 h 249935"/>
                <a:gd name="connsiteX20" fmla="*/ 207741 w 458724"/>
                <a:gd name="connsiteY20" fmla="*/ 64675 h 249935"/>
                <a:gd name="connsiteX21" fmla="*/ 237649 w 458724"/>
                <a:gd name="connsiteY21" fmla="*/ 67437 h 249935"/>
                <a:gd name="connsiteX22" fmla="*/ 248794 w 458724"/>
                <a:gd name="connsiteY22" fmla="*/ 66389 h 249935"/>
                <a:gd name="connsiteX23" fmla="*/ 266510 w 458724"/>
                <a:gd name="connsiteY23" fmla="*/ 56293 h 249935"/>
                <a:gd name="connsiteX24" fmla="*/ 277559 w 458724"/>
                <a:gd name="connsiteY24" fmla="*/ 56769 h 249935"/>
                <a:gd name="connsiteX25" fmla="*/ 294799 w 458724"/>
                <a:gd name="connsiteY25" fmla="*/ 46196 h 249935"/>
                <a:gd name="connsiteX26" fmla="*/ 315563 w 458724"/>
                <a:gd name="connsiteY26" fmla="*/ 24384 h 249935"/>
                <a:gd name="connsiteX27" fmla="*/ 316706 w 458724"/>
                <a:gd name="connsiteY27" fmla="*/ 20098 h 249935"/>
                <a:gd name="connsiteX28" fmla="*/ 331470 w 458724"/>
                <a:gd name="connsiteY28" fmla="*/ 8287 h 249935"/>
                <a:gd name="connsiteX29" fmla="*/ 350520 w 458724"/>
                <a:gd name="connsiteY29" fmla="*/ 6001 h 249935"/>
                <a:gd name="connsiteX30" fmla="*/ 371856 w 458724"/>
                <a:gd name="connsiteY30" fmla="*/ 14097 h 249935"/>
                <a:gd name="connsiteX31" fmla="*/ 396240 w 458724"/>
                <a:gd name="connsiteY31" fmla="*/ 1810 h 249935"/>
                <a:gd name="connsiteX32" fmla="*/ 410242 w 458724"/>
                <a:gd name="connsiteY32" fmla="*/ 0 h 249935"/>
                <a:gd name="connsiteX33" fmla="*/ 428530 w 458724"/>
                <a:gd name="connsiteY33" fmla="*/ 7715 h 249935"/>
                <a:gd name="connsiteX34" fmla="*/ 456152 w 458724"/>
                <a:gd name="connsiteY34" fmla="*/ 10287 h 249935"/>
                <a:gd name="connsiteX35" fmla="*/ 458724 w 458724"/>
                <a:gd name="connsiteY35" fmla="*/ 12287 h 249935"/>
                <a:gd name="connsiteX36" fmla="*/ 458724 w 458724"/>
                <a:gd name="connsiteY36" fmla="*/ 12287 h 249935"/>
                <a:gd name="connsiteX37" fmla="*/ 432245 w 458724"/>
                <a:gd name="connsiteY37" fmla="*/ 59531 h 249935"/>
                <a:gd name="connsiteX38" fmla="*/ 388906 w 458724"/>
                <a:gd name="connsiteY38" fmla="*/ 108394 h 249935"/>
                <a:gd name="connsiteX39" fmla="*/ 354806 w 458724"/>
                <a:gd name="connsiteY39" fmla="*/ 142494 h 249935"/>
                <a:gd name="connsiteX40" fmla="*/ 325850 w 458724"/>
                <a:gd name="connsiteY40" fmla="*/ 186118 h 249935"/>
                <a:gd name="connsiteX41" fmla="*/ 294132 w 458724"/>
                <a:gd name="connsiteY41" fmla="*/ 213550 h 249935"/>
                <a:gd name="connsiteX42" fmla="*/ 284607 w 458724"/>
                <a:gd name="connsiteY42" fmla="*/ 232886 h 249935"/>
                <a:gd name="connsiteX43" fmla="*/ 272035 w 458724"/>
                <a:gd name="connsiteY43" fmla="*/ 249936 h 249935"/>
                <a:gd name="connsiteX44" fmla="*/ 272035 w 458724"/>
                <a:gd name="connsiteY44" fmla="*/ 249936 h 249935"/>
                <a:gd name="connsiteX45" fmla="*/ 266319 w 458724"/>
                <a:gd name="connsiteY45" fmla="*/ 237458 h 249935"/>
                <a:gd name="connsiteX46" fmla="*/ 232125 w 458724"/>
                <a:gd name="connsiteY46" fmla="*/ 216217 h 249935"/>
                <a:gd name="connsiteX47" fmla="*/ 227743 w 458724"/>
                <a:gd name="connsiteY47" fmla="*/ 215932 h 249935"/>
                <a:gd name="connsiteX48" fmla="*/ 211931 w 458724"/>
                <a:gd name="connsiteY48" fmla="*/ 208407 h 249935"/>
                <a:gd name="connsiteX49" fmla="*/ 195168 w 458724"/>
                <a:gd name="connsiteY49" fmla="*/ 194596 h 249935"/>
                <a:gd name="connsiteX50" fmla="*/ 182785 w 458724"/>
                <a:gd name="connsiteY50" fmla="*/ 171259 h 249935"/>
                <a:gd name="connsiteX51" fmla="*/ 131159 w 458724"/>
                <a:gd name="connsiteY51" fmla="*/ 142018 h 249935"/>
                <a:gd name="connsiteX52" fmla="*/ 96108 w 458724"/>
                <a:gd name="connsiteY52" fmla="*/ 132969 h 249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58724" h="249935">
                  <a:moveTo>
                    <a:pt x="34576" y="104584"/>
                  </a:moveTo>
                  <a:lnTo>
                    <a:pt x="32671" y="97631"/>
                  </a:lnTo>
                  <a:lnTo>
                    <a:pt x="19145" y="90202"/>
                  </a:lnTo>
                  <a:lnTo>
                    <a:pt x="14860" y="91059"/>
                  </a:lnTo>
                  <a:lnTo>
                    <a:pt x="5144" y="88297"/>
                  </a:lnTo>
                  <a:lnTo>
                    <a:pt x="0" y="74962"/>
                  </a:lnTo>
                  <a:lnTo>
                    <a:pt x="0" y="74962"/>
                  </a:lnTo>
                  <a:lnTo>
                    <a:pt x="12573" y="64770"/>
                  </a:lnTo>
                  <a:lnTo>
                    <a:pt x="18669" y="54388"/>
                  </a:lnTo>
                  <a:lnTo>
                    <a:pt x="39338" y="47149"/>
                  </a:lnTo>
                  <a:lnTo>
                    <a:pt x="62008" y="15811"/>
                  </a:lnTo>
                  <a:lnTo>
                    <a:pt x="62865" y="9239"/>
                  </a:lnTo>
                  <a:lnTo>
                    <a:pt x="70676" y="3524"/>
                  </a:lnTo>
                  <a:lnTo>
                    <a:pt x="80201" y="15145"/>
                  </a:lnTo>
                  <a:lnTo>
                    <a:pt x="96108" y="18002"/>
                  </a:lnTo>
                  <a:lnTo>
                    <a:pt x="106395" y="16859"/>
                  </a:lnTo>
                  <a:lnTo>
                    <a:pt x="130683" y="36100"/>
                  </a:lnTo>
                  <a:lnTo>
                    <a:pt x="148781" y="56293"/>
                  </a:lnTo>
                  <a:lnTo>
                    <a:pt x="165735" y="66294"/>
                  </a:lnTo>
                  <a:lnTo>
                    <a:pt x="183928" y="70866"/>
                  </a:lnTo>
                  <a:lnTo>
                    <a:pt x="207741" y="64675"/>
                  </a:lnTo>
                  <a:lnTo>
                    <a:pt x="237649" y="67437"/>
                  </a:lnTo>
                  <a:lnTo>
                    <a:pt x="248794" y="66389"/>
                  </a:lnTo>
                  <a:lnTo>
                    <a:pt x="266510" y="56293"/>
                  </a:lnTo>
                  <a:lnTo>
                    <a:pt x="277559" y="56769"/>
                  </a:lnTo>
                  <a:lnTo>
                    <a:pt x="294799" y="46196"/>
                  </a:lnTo>
                  <a:lnTo>
                    <a:pt x="315563" y="24384"/>
                  </a:lnTo>
                  <a:lnTo>
                    <a:pt x="316706" y="20098"/>
                  </a:lnTo>
                  <a:lnTo>
                    <a:pt x="331470" y="8287"/>
                  </a:lnTo>
                  <a:lnTo>
                    <a:pt x="350520" y="6001"/>
                  </a:lnTo>
                  <a:lnTo>
                    <a:pt x="371856" y="14097"/>
                  </a:lnTo>
                  <a:lnTo>
                    <a:pt x="396240" y="1810"/>
                  </a:lnTo>
                  <a:lnTo>
                    <a:pt x="410242" y="0"/>
                  </a:lnTo>
                  <a:lnTo>
                    <a:pt x="428530" y="7715"/>
                  </a:lnTo>
                  <a:lnTo>
                    <a:pt x="456152" y="10287"/>
                  </a:lnTo>
                  <a:lnTo>
                    <a:pt x="458724" y="12287"/>
                  </a:lnTo>
                  <a:lnTo>
                    <a:pt x="458724" y="12287"/>
                  </a:lnTo>
                  <a:lnTo>
                    <a:pt x="432245" y="59531"/>
                  </a:lnTo>
                  <a:lnTo>
                    <a:pt x="388906" y="108394"/>
                  </a:lnTo>
                  <a:lnTo>
                    <a:pt x="354806" y="142494"/>
                  </a:lnTo>
                  <a:lnTo>
                    <a:pt x="325850" y="186118"/>
                  </a:lnTo>
                  <a:lnTo>
                    <a:pt x="294132" y="213550"/>
                  </a:lnTo>
                  <a:lnTo>
                    <a:pt x="284607" y="232886"/>
                  </a:lnTo>
                  <a:lnTo>
                    <a:pt x="272035" y="249936"/>
                  </a:lnTo>
                  <a:lnTo>
                    <a:pt x="272035" y="249936"/>
                  </a:lnTo>
                  <a:lnTo>
                    <a:pt x="266319" y="237458"/>
                  </a:lnTo>
                  <a:lnTo>
                    <a:pt x="232125" y="216217"/>
                  </a:lnTo>
                  <a:lnTo>
                    <a:pt x="227743" y="215932"/>
                  </a:lnTo>
                  <a:lnTo>
                    <a:pt x="211931" y="208407"/>
                  </a:lnTo>
                  <a:lnTo>
                    <a:pt x="195168" y="194596"/>
                  </a:lnTo>
                  <a:lnTo>
                    <a:pt x="182785" y="171259"/>
                  </a:lnTo>
                  <a:lnTo>
                    <a:pt x="131159" y="142018"/>
                  </a:lnTo>
                  <a:lnTo>
                    <a:pt x="96108" y="132969"/>
                  </a:lnTo>
                  <a:close/>
                </a:path>
              </a:pathLst>
            </a:custGeom>
            <a:solidFill>
              <a:schemeClr val="bg2"/>
            </a:solidFill>
            <a:ln w="9525" cap="flat">
              <a:solidFill>
                <a:schemeClr val="tx1"/>
              </a:solidFill>
              <a:prstDash val="solid"/>
              <a:miter/>
            </a:ln>
          </p:spPr>
          <p:txBody>
            <a:bodyPr rtlCol="0" anchor="ctr"/>
            <a:lstStyle/>
            <a:p>
              <a:endParaRPr lang="pt-BR"/>
            </a:p>
          </p:txBody>
        </p:sp>
        <p:sp>
          <p:nvSpPr>
            <p:cNvPr id="6" name="Forma Livre: Forma 13">
              <a:extLst>
                <a:ext uri="{FF2B5EF4-FFF2-40B4-BE49-F238E27FC236}">
                  <a16:creationId xmlns:a16="http://schemas.microsoft.com/office/drawing/2014/main" id="{6FC35B03-9B1D-ABD9-460F-0011EC55B79D}"/>
                </a:ext>
              </a:extLst>
            </p:cNvPr>
            <p:cNvSpPr/>
            <p:nvPr/>
          </p:nvSpPr>
          <p:spPr>
            <a:xfrm>
              <a:off x="427431" y="3174607"/>
              <a:ext cx="1711342" cy="1079563"/>
            </a:xfrm>
            <a:custGeom>
              <a:avLst/>
              <a:gdLst>
                <a:gd name="connsiteX0" fmla="*/ 1548955 w 2590895"/>
                <a:gd name="connsiteY0" fmla="*/ 0 h 1789366"/>
                <a:gd name="connsiteX1" fmla="*/ 1555813 w 2590895"/>
                <a:gd name="connsiteY1" fmla="*/ 7429 h 1789366"/>
                <a:gd name="connsiteX2" fmla="*/ 1562957 w 2590895"/>
                <a:gd name="connsiteY2" fmla="*/ 10668 h 1789366"/>
                <a:gd name="connsiteX3" fmla="*/ 1568767 w 2590895"/>
                <a:gd name="connsiteY3" fmla="*/ 10763 h 1789366"/>
                <a:gd name="connsiteX4" fmla="*/ 1579531 w 2590895"/>
                <a:gd name="connsiteY4" fmla="*/ 6763 h 1789366"/>
                <a:gd name="connsiteX5" fmla="*/ 1585532 w 2590895"/>
                <a:gd name="connsiteY5" fmla="*/ 7810 h 1789366"/>
                <a:gd name="connsiteX6" fmla="*/ 1586103 w 2590895"/>
                <a:gd name="connsiteY6" fmla="*/ 16954 h 1789366"/>
                <a:gd name="connsiteX7" fmla="*/ 1597628 w 2590895"/>
                <a:gd name="connsiteY7" fmla="*/ 28099 h 1789366"/>
                <a:gd name="connsiteX8" fmla="*/ 1606867 w 2590895"/>
                <a:gd name="connsiteY8" fmla="*/ 31623 h 1789366"/>
                <a:gd name="connsiteX9" fmla="*/ 1615250 w 2590895"/>
                <a:gd name="connsiteY9" fmla="*/ 29623 h 1789366"/>
                <a:gd name="connsiteX10" fmla="*/ 1628204 w 2590895"/>
                <a:gd name="connsiteY10" fmla="*/ 30671 h 1789366"/>
                <a:gd name="connsiteX11" fmla="*/ 1646777 w 2590895"/>
                <a:gd name="connsiteY11" fmla="*/ 39719 h 1789366"/>
                <a:gd name="connsiteX12" fmla="*/ 1651445 w 2590895"/>
                <a:gd name="connsiteY12" fmla="*/ 46006 h 1789366"/>
                <a:gd name="connsiteX13" fmla="*/ 1642777 w 2590895"/>
                <a:gd name="connsiteY13" fmla="*/ 77629 h 1789366"/>
                <a:gd name="connsiteX14" fmla="*/ 1636014 w 2590895"/>
                <a:gd name="connsiteY14" fmla="*/ 91916 h 1789366"/>
                <a:gd name="connsiteX15" fmla="*/ 1662017 w 2590895"/>
                <a:gd name="connsiteY15" fmla="*/ 127540 h 1789366"/>
                <a:gd name="connsiteX16" fmla="*/ 1677829 w 2590895"/>
                <a:gd name="connsiteY16" fmla="*/ 172879 h 1789366"/>
                <a:gd name="connsiteX17" fmla="*/ 1679638 w 2590895"/>
                <a:gd name="connsiteY17" fmla="*/ 194405 h 1789366"/>
                <a:gd name="connsiteX18" fmla="*/ 1687925 w 2590895"/>
                <a:gd name="connsiteY18" fmla="*/ 205073 h 1789366"/>
                <a:gd name="connsiteX19" fmla="*/ 1688401 w 2590895"/>
                <a:gd name="connsiteY19" fmla="*/ 209360 h 1789366"/>
                <a:gd name="connsiteX20" fmla="*/ 1672971 w 2590895"/>
                <a:gd name="connsiteY20" fmla="*/ 223266 h 1789366"/>
                <a:gd name="connsiteX21" fmla="*/ 1676400 w 2590895"/>
                <a:gd name="connsiteY21" fmla="*/ 238411 h 1789366"/>
                <a:gd name="connsiteX22" fmla="*/ 1682687 w 2590895"/>
                <a:gd name="connsiteY22" fmla="*/ 253460 h 1789366"/>
                <a:gd name="connsiteX23" fmla="*/ 1675352 w 2590895"/>
                <a:gd name="connsiteY23" fmla="*/ 282416 h 1789366"/>
                <a:gd name="connsiteX24" fmla="*/ 1669923 w 2590895"/>
                <a:gd name="connsiteY24" fmla="*/ 291560 h 1789366"/>
                <a:gd name="connsiteX25" fmla="*/ 1672685 w 2590895"/>
                <a:gd name="connsiteY25" fmla="*/ 338995 h 1789366"/>
                <a:gd name="connsiteX26" fmla="*/ 1681067 w 2590895"/>
                <a:gd name="connsiteY26" fmla="*/ 359664 h 1789366"/>
                <a:gd name="connsiteX27" fmla="*/ 1692688 w 2590895"/>
                <a:gd name="connsiteY27" fmla="*/ 367665 h 1789366"/>
                <a:gd name="connsiteX28" fmla="*/ 1698212 w 2590895"/>
                <a:gd name="connsiteY28" fmla="*/ 376238 h 1789366"/>
                <a:gd name="connsiteX29" fmla="*/ 1708976 w 2590895"/>
                <a:gd name="connsiteY29" fmla="*/ 417481 h 1789366"/>
                <a:gd name="connsiteX30" fmla="*/ 1708404 w 2590895"/>
                <a:gd name="connsiteY30" fmla="*/ 423005 h 1789366"/>
                <a:gd name="connsiteX31" fmla="*/ 1697546 w 2590895"/>
                <a:gd name="connsiteY31" fmla="*/ 435578 h 1789366"/>
                <a:gd name="connsiteX32" fmla="*/ 1680020 w 2590895"/>
                <a:gd name="connsiteY32" fmla="*/ 432435 h 1789366"/>
                <a:gd name="connsiteX33" fmla="*/ 1678686 w 2590895"/>
                <a:gd name="connsiteY33" fmla="*/ 443293 h 1789366"/>
                <a:gd name="connsiteX34" fmla="*/ 1726406 w 2590895"/>
                <a:gd name="connsiteY34" fmla="*/ 485394 h 1789366"/>
                <a:gd name="connsiteX35" fmla="*/ 1731359 w 2590895"/>
                <a:gd name="connsiteY35" fmla="*/ 485775 h 1789366"/>
                <a:gd name="connsiteX36" fmla="*/ 1750028 w 2590895"/>
                <a:gd name="connsiteY36" fmla="*/ 498253 h 1789366"/>
                <a:gd name="connsiteX37" fmla="*/ 1764125 w 2590895"/>
                <a:gd name="connsiteY37" fmla="*/ 513969 h 1789366"/>
                <a:gd name="connsiteX38" fmla="*/ 1774031 w 2590895"/>
                <a:gd name="connsiteY38" fmla="*/ 533400 h 1789366"/>
                <a:gd name="connsiteX39" fmla="*/ 1779080 w 2590895"/>
                <a:gd name="connsiteY39" fmla="*/ 534067 h 1789366"/>
                <a:gd name="connsiteX40" fmla="*/ 1791843 w 2590895"/>
                <a:gd name="connsiteY40" fmla="*/ 530066 h 1789366"/>
                <a:gd name="connsiteX41" fmla="*/ 1814322 w 2590895"/>
                <a:gd name="connsiteY41" fmla="*/ 539972 h 1789366"/>
                <a:gd name="connsiteX42" fmla="*/ 1810131 w 2590895"/>
                <a:gd name="connsiteY42" fmla="*/ 519874 h 1789366"/>
                <a:gd name="connsiteX43" fmla="*/ 1817275 w 2590895"/>
                <a:gd name="connsiteY43" fmla="*/ 498062 h 1789366"/>
                <a:gd name="connsiteX44" fmla="*/ 1819656 w 2590895"/>
                <a:gd name="connsiteY44" fmla="*/ 481584 h 1789366"/>
                <a:gd name="connsiteX45" fmla="*/ 1816132 w 2590895"/>
                <a:gd name="connsiteY45" fmla="*/ 464439 h 1789366"/>
                <a:gd name="connsiteX46" fmla="*/ 1823942 w 2590895"/>
                <a:gd name="connsiteY46" fmla="*/ 436150 h 1789366"/>
                <a:gd name="connsiteX47" fmla="*/ 1833658 w 2590895"/>
                <a:gd name="connsiteY47" fmla="*/ 424148 h 1789366"/>
                <a:gd name="connsiteX48" fmla="*/ 1845850 w 2590895"/>
                <a:gd name="connsiteY48" fmla="*/ 417576 h 1789366"/>
                <a:gd name="connsiteX49" fmla="*/ 1865757 w 2590895"/>
                <a:gd name="connsiteY49" fmla="*/ 410813 h 1789366"/>
                <a:gd name="connsiteX50" fmla="*/ 1870996 w 2590895"/>
                <a:gd name="connsiteY50" fmla="*/ 402336 h 1789366"/>
                <a:gd name="connsiteX51" fmla="*/ 1886236 w 2590895"/>
                <a:gd name="connsiteY51" fmla="*/ 401765 h 1789366"/>
                <a:gd name="connsiteX52" fmla="*/ 1913192 w 2590895"/>
                <a:gd name="connsiteY52" fmla="*/ 410623 h 1789366"/>
                <a:gd name="connsiteX53" fmla="*/ 1931003 w 2590895"/>
                <a:gd name="connsiteY53" fmla="*/ 430054 h 1789366"/>
                <a:gd name="connsiteX54" fmla="*/ 1939766 w 2590895"/>
                <a:gd name="connsiteY54" fmla="*/ 453962 h 1789366"/>
                <a:gd name="connsiteX55" fmla="*/ 1957102 w 2590895"/>
                <a:gd name="connsiteY55" fmla="*/ 456152 h 1789366"/>
                <a:gd name="connsiteX56" fmla="*/ 1969008 w 2590895"/>
                <a:gd name="connsiteY56" fmla="*/ 451771 h 1789366"/>
                <a:gd name="connsiteX57" fmla="*/ 1982438 w 2590895"/>
                <a:gd name="connsiteY57" fmla="*/ 438341 h 1789366"/>
                <a:gd name="connsiteX58" fmla="*/ 2001774 w 2590895"/>
                <a:gd name="connsiteY58" fmla="*/ 433102 h 1789366"/>
                <a:gd name="connsiteX59" fmla="*/ 2005775 w 2590895"/>
                <a:gd name="connsiteY59" fmla="*/ 429387 h 1789366"/>
                <a:gd name="connsiteX60" fmla="*/ 2005965 w 2590895"/>
                <a:gd name="connsiteY60" fmla="*/ 424339 h 1789366"/>
                <a:gd name="connsiteX61" fmla="*/ 1995107 w 2590895"/>
                <a:gd name="connsiteY61" fmla="*/ 410909 h 1789366"/>
                <a:gd name="connsiteX62" fmla="*/ 1992916 w 2590895"/>
                <a:gd name="connsiteY62" fmla="*/ 403955 h 1789366"/>
                <a:gd name="connsiteX63" fmla="*/ 1993963 w 2590895"/>
                <a:gd name="connsiteY63" fmla="*/ 397669 h 1789366"/>
                <a:gd name="connsiteX64" fmla="*/ 2004917 w 2590895"/>
                <a:gd name="connsiteY64" fmla="*/ 372523 h 1789366"/>
                <a:gd name="connsiteX65" fmla="*/ 2005584 w 2590895"/>
                <a:gd name="connsiteY65" fmla="*/ 361760 h 1789366"/>
                <a:gd name="connsiteX66" fmla="*/ 2021396 w 2590895"/>
                <a:gd name="connsiteY66" fmla="*/ 332899 h 1789366"/>
                <a:gd name="connsiteX67" fmla="*/ 2043589 w 2590895"/>
                <a:gd name="connsiteY67" fmla="*/ 301847 h 1789366"/>
                <a:gd name="connsiteX68" fmla="*/ 2043303 w 2590895"/>
                <a:gd name="connsiteY68" fmla="*/ 295370 h 1789366"/>
                <a:gd name="connsiteX69" fmla="*/ 2219420 w 2590895"/>
                <a:gd name="connsiteY69" fmla="*/ 296037 h 1789366"/>
                <a:gd name="connsiteX70" fmla="*/ 2219420 w 2590895"/>
                <a:gd name="connsiteY70" fmla="*/ 296037 h 1789366"/>
                <a:gd name="connsiteX71" fmla="*/ 2223230 w 2590895"/>
                <a:gd name="connsiteY71" fmla="*/ 342329 h 1789366"/>
                <a:gd name="connsiteX72" fmla="*/ 2219135 w 2590895"/>
                <a:gd name="connsiteY72" fmla="*/ 356140 h 1789366"/>
                <a:gd name="connsiteX73" fmla="*/ 2220849 w 2590895"/>
                <a:gd name="connsiteY73" fmla="*/ 377762 h 1789366"/>
                <a:gd name="connsiteX74" fmla="*/ 2223135 w 2590895"/>
                <a:gd name="connsiteY74" fmla="*/ 384239 h 1789366"/>
                <a:gd name="connsiteX75" fmla="*/ 2239328 w 2590895"/>
                <a:gd name="connsiteY75" fmla="*/ 392335 h 1789366"/>
                <a:gd name="connsiteX76" fmla="*/ 2241042 w 2590895"/>
                <a:gd name="connsiteY76" fmla="*/ 396240 h 1789366"/>
                <a:gd name="connsiteX77" fmla="*/ 2237708 w 2590895"/>
                <a:gd name="connsiteY77" fmla="*/ 402812 h 1789366"/>
                <a:gd name="connsiteX78" fmla="*/ 2237232 w 2590895"/>
                <a:gd name="connsiteY78" fmla="*/ 422910 h 1789366"/>
                <a:gd name="connsiteX79" fmla="*/ 2254663 w 2590895"/>
                <a:gd name="connsiteY79" fmla="*/ 441865 h 1789366"/>
                <a:gd name="connsiteX80" fmla="*/ 2258092 w 2590895"/>
                <a:gd name="connsiteY80" fmla="*/ 443674 h 1789366"/>
                <a:gd name="connsiteX81" fmla="*/ 2264759 w 2590895"/>
                <a:gd name="connsiteY81" fmla="*/ 441960 h 1789366"/>
                <a:gd name="connsiteX82" fmla="*/ 2282285 w 2590895"/>
                <a:gd name="connsiteY82" fmla="*/ 453676 h 1789366"/>
                <a:gd name="connsiteX83" fmla="*/ 2287524 w 2590895"/>
                <a:gd name="connsiteY83" fmla="*/ 471107 h 1789366"/>
                <a:gd name="connsiteX84" fmla="*/ 2287905 w 2590895"/>
                <a:gd name="connsiteY84" fmla="*/ 479965 h 1789366"/>
                <a:gd name="connsiteX85" fmla="*/ 2290763 w 2590895"/>
                <a:gd name="connsiteY85" fmla="*/ 484251 h 1789366"/>
                <a:gd name="connsiteX86" fmla="*/ 2334959 w 2590895"/>
                <a:gd name="connsiteY86" fmla="*/ 520160 h 1789366"/>
                <a:gd name="connsiteX87" fmla="*/ 2378583 w 2590895"/>
                <a:gd name="connsiteY87" fmla="*/ 544354 h 1789366"/>
                <a:gd name="connsiteX88" fmla="*/ 2384584 w 2590895"/>
                <a:gd name="connsiteY88" fmla="*/ 552926 h 1789366"/>
                <a:gd name="connsiteX89" fmla="*/ 2397443 w 2590895"/>
                <a:gd name="connsiteY89" fmla="*/ 563308 h 1789366"/>
                <a:gd name="connsiteX90" fmla="*/ 2415350 w 2590895"/>
                <a:gd name="connsiteY90" fmla="*/ 569690 h 1789366"/>
                <a:gd name="connsiteX91" fmla="*/ 2437924 w 2590895"/>
                <a:gd name="connsiteY91" fmla="*/ 582168 h 1789366"/>
                <a:gd name="connsiteX92" fmla="*/ 2459450 w 2590895"/>
                <a:gd name="connsiteY92" fmla="*/ 588359 h 1789366"/>
                <a:gd name="connsiteX93" fmla="*/ 2472404 w 2590895"/>
                <a:gd name="connsiteY93" fmla="*/ 589788 h 1789366"/>
                <a:gd name="connsiteX94" fmla="*/ 2484977 w 2590895"/>
                <a:gd name="connsiteY94" fmla="*/ 597598 h 1789366"/>
                <a:gd name="connsiteX95" fmla="*/ 2485739 w 2590895"/>
                <a:gd name="connsiteY95" fmla="*/ 603409 h 1789366"/>
                <a:gd name="connsiteX96" fmla="*/ 2497836 w 2590895"/>
                <a:gd name="connsiteY96" fmla="*/ 616172 h 1789366"/>
                <a:gd name="connsiteX97" fmla="*/ 2523553 w 2590895"/>
                <a:gd name="connsiteY97" fmla="*/ 629888 h 1789366"/>
                <a:gd name="connsiteX98" fmla="*/ 2534031 w 2590895"/>
                <a:gd name="connsiteY98" fmla="*/ 650558 h 1789366"/>
                <a:gd name="connsiteX99" fmla="*/ 2551843 w 2590895"/>
                <a:gd name="connsiteY99" fmla="*/ 658082 h 1789366"/>
                <a:gd name="connsiteX100" fmla="*/ 2559939 w 2590895"/>
                <a:gd name="connsiteY100" fmla="*/ 652272 h 1789366"/>
                <a:gd name="connsiteX101" fmla="*/ 2573084 w 2590895"/>
                <a:gd name="connsiteY101" fmla="*/ 648938 h 1789366"/>
                <a:gd name="connsiteX102" fmla="*/ 2574893 w 2590895"/>
                <a:gd name="connsiteY102" fmla="*/ 653510 h 1789366"/>
                <a:gd name="connsiteX103" fmla="*/ 2573655 w 2590895"/>
                <a:gd name="connsiteY103" fmla="*/ 660940 h 1789366"/>
                <a:gd name="connsiteX104" fmla="*/ 2590895 w 2590895"/>
                <a:gd name="connsiteY104" fmla="*/ 676846 h 1789366"/>
                <a:gd name="connsiteX105" fmla="*/ 2306098 w 2590895"/>
                <a:gd name="connsiteY105" fmla="*/ 1288732 h 1789366"/>
                <a:gd name="connsiteX106" fmla="*/ 2298668 w 2590895"/>
                <a:gd name="connsiteY106" fmla="*/ 1301210 h 1789366"/>
                <a:gd name="connsiteX107" fmla="*/ 2284857 w 2590895"/>
                <a:gd name="connsiteY107" fmla="*/ 1311974 h 1789366"/>
                <a:gd name="connsiteX108" fmla="*/ 2279333 w 2590895"/>
                <a:gd name="connsiteY108" fmla="*/ 1321213 h 1789366"/>
                <a:gd name="connsiteX109" fmla="*/ 2279047 w 2590895"/>
                <a:gd name="connsiteY109" fmla="*/ 1331976 h 1789366"/>
                <a:gd name="connsiteX110" fmla="*/ 2286857 w 2590895"/>
                <a:gd name="connsiteY110" fmla="*/ 1354169 h 1789366"/>
                <a:gd name="connsiteX111" fmla="*/ 2290477 w 2590895"/>
                <a:gd name="connsiteY111" fmla="*/ 1359599 h 1789366"/>
                <a:gd name="connsiteX112" fmla="*/ 2300669 w 2590895"/>
                <a:gd name="connsiteY112" fmla="*/ 1365123 h 1789366"/>
                <a:gd name="connsiteX113" fmla="*/ 2315718 w 2590895"/>
                <a:gd name="connsiteY113" fmla="*/ 1379982 h 1789366"/>
                <a:gd name="connsiteX114" fmla="*/ 2321814 w 2590895"/>
                <a:gd name="connsiteY114" fmla="*/ 1391984 h 1789366"/>
                <a:gd name="connsiteX115" fmla="*/ 2323243 w 2590895"/>
                <a:gd name="connsiteY115" fmla="*/ 1410653 h 1789366"/>
                <a:gd name="connsiteX116" fmla="*/ 2328672 w 2590895"/>
                <a:gd name="connsiteY116" fmla="*/ 1416082 h 1789366"/>
                <a:gd name="connsiteX117" fmla="*/ 2328672 w 2590895"/>
                <a:gd name="connsiteY117" fmla="*/ 1416082 h 1789366"/>
                <a:gd name="connsiteX118" fmla="*/ 2317433 w 2590895"/>
                <a:gd name="connsiteY118" fmla="*/ 1427512 h 1789366"/>
                <a:gd name="connsiteX119" fmla="*/ 2315528 w 2590895"/>
                <a:gd name="connsiteY119" fmla="*/ 1433322 h 1789366"/>
                <a:gd name="connsiteX120" fmla="*/ 2314956 w 2590895"/>
                <a:gd name="connsiteY120" fmla="*/ 1440561 h 1789366"/>
                <a:gd name="connsiteX121" fmla="*/ 2318195 w 2590895"/>
                <a:gd name="connsiteY121" fmla="*/ 1448562 h 1789366"/>
                <a:gd name="connsiteX122" fmla="*/ 2315623 w 2590895"/>
                <a:gd name="connsiteY122" fmla="*/ 1458182 h 1789366"/>
                <a:gd name="connsiteX123" fmla="*/ 2304193 w 2590895"/>
                <a:gd name="connsiteY123" fmla="*/ 1475518 h 1789366"/>
                <a:gd name="connsiteX124" fmla="*/ 2296001 w 2590895"/>
                <a:gd name="connsiteY124" fmla="*/ 1481614 h 1789366"/>
                <a:gd name="connsiteX125" fmla="*/ 2292001 w 2590895"/>
                <a:gd name="connsiteY125" fmla="*/ 1489710 h 1789366"/>
                <a:gd name="connsiteX126" fmla="*/ 2292953 w 2590895"/>
                <a:gd name="connsiteY126" fmla="*/ 1497806 h 1789366"/>
                <a:gd name="connsiteX127" fmla="*/ 2299240 w 2590895"/>
                <a:gd name="connsiteY127" fmla="*/ 1510856 h 1789366"/>
                <a:gd name="connsiteX128" fmla="*/ 2303621 w 2590895"/>
                <a:gd name="connsiteY128" fmla="*/ 1529334 h 1789366"/>
                <a:gd name="connsiteX129" fmla="*/ 2290477 w 2590895"/>
                <a:gd name="connsiteY129" fmla="*/ 1569530 h 1789366"/>
                <a:gd name="connsiteX130" fmla="*/ 2279237 w 2590895"/>
                <a:gd name="connsiteY130" fmla="*/ 1619250 h 1789366"/>
                <a:gd name="connsiteX131" fmla="*/ 2267712 w 2590895"/>
                <a:gd name="connsiteY131" fmla="*/ 1626203 h 1789366"/>
                <a:gd name="connsiteX132" fmla="*/ 1811941 w 2590895"/>
                <a:gd name="connsiteY132" fmla="*/ 1629251 h 1789366"/>
                <a:gd name="connsiteX133" fmla="*/ 1811941 w 2590895"/>
                <a:gd name="connsiteY133" fmla="*/ 1629251 h 1789366"/>
                <a:gd name="connsiteX134" fmla="*/ 1812322 w 2590895"/>
                <a:gd name="connsiteY134" fmla="*/ 1622584 h 1789366"/>
                <a:gd name="connsiteX135" fmla="*/ 1808893 w 2590895"/>
                <a:gd name="connsiteY135" fmla="*/ 1618964 h 1789366"/>
                <a:gd name="connsiteX136" fmla="*/ 1795653 w 2590895"/>
                <a:gd name="connsiteY136" fmla="*/ 1616297 h 1789366"/>
                <a:gd name="connsiteX137" fmla="*/ 1777365 w 2590895"/>
                <a:gd name="connsiteY137" fmla="*/ 1626584 h 1789366"/>
                <a:gd name="connsiteX138" fmla="*/ 1772222 w 2590895"/>
                <a:gd name="connsiteY138" fmla="*/ 1643158 h 1789366"/>
                <a:gd name="connsiteX139" fmla="*/ 1765745 w 2590895"/>
                <a:gd name="connsiteY139" fmla="*/ 1644968 h 1789366"/>
                <a:gd name="connsiteX140" fmla="*/ 1734884 w 2590895"/>
                <a:gd name="connsiteY140" fmla="*/ 1630870 h 1789366"/>
                <a:gd name="connsiteX141" fmla="*/ 1728407 w 2590895"/>
                <a:gd name="connsiteY141" fmla="*/ 1603439 h 1789366"/>
                <a:gd name="connsiteX142" fmla="*/ 1722501 w 2590895"/>
                <a:gd name="connsiteY142" fmla="*/ 1601534 h 1789366"/>
                <a:gd name="connsiteX143" fmla="*/ 1713167 w 2590895"/>
                <a:gd name="connsiteY143" fmla="*/ 1602772 h 1789366"/>
                <a:gd name="connsiteX144" fmla="*/ 1708785 w 2590895"/>
                <a:gd name="connsiteY144" fmla="*/ 1600772 h 1789366"/>
                <a:gd name="connsiteX145" fmla="*/ 1696879 w 2590895"/>
                <a:gd name="connsiteY145" fmla="*/ 1569625 h 1789366"/>
                <a:gd name="connsiteX146" fmla="*/ 1672685 w 2590895"/>
                <a:gd name="connsiteY146" fmla="*/ 1560290 h 1789366"/>
                <a:gd name="connsiteX147" fmla="*/ 1660017 w 2590895"/>
                <a:gd name="connsiteY147" fmla="*/ 1548194 h 1789366"/>
                <a:gd name="connsiteX148" fmla="*/ 1652397 w 2590895"/>
                <a:gd name="connsiteY148" fmla="*/ 1530001 h 1789366"/>
                <a:gd name="connsiteX149" fmla="*/ 1648111 w 2590895"/>
                <a:gd name="connsiteY149" fmla="*/ 1525334 h 1789366"/>
                <a:gd name="connsiteX150" fmla="*/ 1627632 w 2590895"/>
                <a:gd name="connsiteY150" fmla="*/ 1514570 h 1789366"/>
                <a:gd name="connsiteX151" fmla="*/ 1524857 w 2590895"/>
                <a:gd name="connsiteY151" fmla="*/ 1515142 h 1789366"/>
                <a:gd name="connsiteX152" fmla="*/ 1511713 w 2590895"/>
                <a:gd name="connsiteY152" fmla="*/ 1539526 h 1789366"/>
                <a:gd name="connsiteX153" fmla="*/ 1495330 w 2590895"/>
                <a:gd name="connsiteY153" fmla="*/ 1544288 h 1789366"/>
                <a:gd name="connsiteX154" fmla="*/ 1496187 w 2590895"/>
                <a:gd name="connsiteY154" fmla="*/ 1555432 h 1789366"/>
                <a:gd name="connsiteX155" fmla="*/ 1493711 w 2590895"/>
                <a:gd name="connsiteY155" fmla="*/ 1557528 h 1789366"/>
                <a:gd name="connsiteX156" fmla="*/ 1470088 w 2590895"/>
                <a:gd name="connsiteY156" fmla="*/ 1562576 h 1789366"/>
                <a:gd name="connsiteX157" fmla="*/ 1458754 w 2590895"/>
                <a:gd name="connsiteY157" fmla="*/ 1577721 h 1789366"/>
                <a:gd name="connsiteX158" fmla="*/ 1458278 w 2590895"/>
                <a:gd name="connsiteY158" fmla="*/ 1584103 h 1789366"/>
                <a:gd name="connsiteX159" fmla="*/ 1466850 w 2590895"/>
                <a:gd name="connsiteY159" fmla="*/ 1590770 h 1789366"/>
                <a:gd name="connsiteX160" fmla="*/ 1468469 w 2590895"/>
                <a:gd name="connsiteY160" fmla="*/ 1595057 h 1789366"/>
                <a:gd name="connsiteX161" fmla="*/ 1465040 w 2590895"/>
                <a:gd name="connsiteY161" fmla="*/ 1604772 h 1789366"/>
                <a:gd name="connsiteX162" fmla="*/ 1457325 w 2590895"/>
                <a:gd name="connsiteY162" fmla="*/ 1615726 h 1789366"/>
                <a:gd name="connsiteX163" fmla="*/ 1437704 w 2590895"/>
                <a:gd name="connsiteY163" fmla="*/ 1627251 h 1789366"/>
                <a:gd name="connsiteX164" fmla="*/ 1436656 w 2590895"/>
                <a:gd name="connsiteY164" fmla="*/ 1644491 h 1789366"/>
                <a:gd name="connsiteX165" fmla="*/ 1438942 w 2590895"/>
                <a:gd name="connsiteY165" fmla="*/ 1658398 h 1789366"/>
                <a:gd name="connsiteX166" fmla="*/ 1402080 w 2590895"/>
                <a:gd name="connsiteY166" fmla="*/ 1654016 h 1789366"/>
                <a:gd name="connsiteX167" fmla="*/ 1381792 w 2590895"/>
                <a:gd name="connsiteY167" fmla="*/ 1657636 h 1789366"/>
                <a:gd name="connsiteX168" fmla="*/ 1370362 w 2590895"/>
                <a:gd name="connsiteY168" fmla="*/ 1667828 h 1789366"/>
                <a:gd name="connsiteX169" fmla="*/ 1353312 w 2590895"/>
                <a:gd name="connsiteY169" fmla="*/ 1666875 h 1789366"/>
                <a:gd name="connsiteX170" fmla="*/ 1345311 w 2590895"/>
                <a:gd name="connsiteY170" fmla="*/ 1661636 h 1789366"/>
                <a:gd name="connsiteX171" fmla="*/ 1340930 w 2590895"/>
                <a:gd name="connsiteY171" fmla="*/ 1661446 h 1789366"/>
                <a:gd name="connsiteX172" fmla="*/ 1324261 w 2590895"/>
                <a:gd name="connsiteY172" fmla="*/ 1673447 h 1789366"/>
                <a:gd name="connsiteX173" fmla="*/ 1319213 w 2590895"/>
                <a:gd name="connsiteY173" fmla="*/ 1681448 h 1789366"/>
                <a:gd name="connsiteX174" fmla="*/ 1321689 w 2590895"/>
                <a:gd name="connsiteY174" fmla="*/ 1698117 h 1789366"/>
                <a:gd name="connsiteX175" fmla="*/ 1297496 w 2590895"/>
                <a:gd name="connsiteY175" fmla="*/ 1728216 h 1789366"/>
                <a:gd name="connsiteX176" fmla="*/ 1291018 w 2590895"/>
                <a:gd name="connsiteY176" fmla="*/ 1728978 h 1789366"/>
                <a:gd name="connsiteX177" fmla="*/ 1284542 w 2590895"/>
                <a:gd name="connsiteY177" fmla="*/ 1723930 h 1789366"/>
                <a:gd name="connsiteX178" fmla="*/ 1278446 w 2590895"/>
                <a:gd name="connsiteY178" fmla="*/ 1702403 h 1789366"/>
                <a:gd name="connsiteX179" fmla="*/ 1274826 w 2590895"/>
                <a:gd name="connsiteY179" fmla="*/ 1701546 h 1789366"/>
                <a:gd name="connsiteX180" fmla="*/ 1257300 w 2590895"/>
                <a:gd name="connsiteY180" fmla="*/ 1711261 h 1789366"/>
                <a:gd name="connsiteX181" fmla="*/ 1244917 w 2590895"/>
                <a:gd name="connsiteY181" fmla="*/ 1722787 h 1789366"/>
                <a:gd name="connsiteX182" fmla="*/ 1231868 w 2590895"/>
                <a:gd name="connsiteY182" fmla="*/ 1726502 h 1789366"/>
                <a:gd name="connsiteX183" fmla="*/ 1224534 w 2590895"/>
                <a:gd name="connsiteY183" fmla="*/ 1725263 h 1789366"/>
                <a:gd name="connsiteX184" fmla="*/ 1214247 w 2590895"/>
                <a:gd name="connsiteY184" fmla="*/ 1730026 h 1789366"/>
                <a:gd name="connsiteX185" fmla="*/ 1210342 w 2590895"/>
                <a:gd name="connsiteY185" fmla="*/ 1735074 h 1789366"/>
                <a:gd name="connsiteX186" fmla="*/ 1209104 w 2590895"/>
                <a:gd name="connsiteY186" fmla="*/ 1741932 h 1789366"/>
                <a:gd name="connsiteX187" fmla="*/ 1197483 w 2590895"/>
                <a:gd name="connsiteY187" fmla="*/ 1749457 h 1789366"/>
                <a:gd name="connsiteX188" fmla="*/ 1193959 w 2590895"/>
                <a:gd name="connsiteY188" fmla="*/ 1749647 h 1789366"/>
                <a:gd name="connsiteX189" fmla="*/ 1171956 w 2590895"/>
                <a:gd name="connsiteY189" fmla="*/ 1727454 h 1789366"/>
                <a:gd name="connsiteX190" fmla="*/ 1165098 w 2590895"/>
                <a:gd name="connsiteY190" fmla="*/ 1723930 h 1789366"/>
                <a:gd name="connsiteX191" fmla="*/ 1137761 w 2590895"/>
                <a:gd name="connsiteY191" fmla="*/ 1727073 h 1789366"/>
                <a:gd name="connsiteX192" fmla="*/ 1100042 w 2590895"/>
                <a:gd name="connsiteY192" fmla="*/ 1724597 h 1789366"/>
                <a:gd name="connsiteX193" fmla="*/ 1101566 w 2590895"/>
                <a:gd name="connsiteY193" fmla="*/ 1736884 h 1789366"/>
                <a:gd name="connsiteX194" fmla="*/ 1100138 w 2590895"/>
                <a:gd name="connsiteY194" fmla="*/ 1742218 h 1789366"/>
                <a:gd name="connsiteX195" fmla="*/ 1085374 w 2590895"/>
                <a:gd name="connsiteY195" fmla="*/ 1759458 h 1789366"/>
                <a:gd name="connsiteX196" fmla="*/ 1067086 w 2590895"/>
                <a:gd name="connsiteY196" fmla="*/ 1764982 h 1789366"/>
                <a:gd name="connsiteX197" fmla="*/ 1036034 w 2590895"/>
                <a:gd name="connsiteY197" fmla="*/ 1789366 h 1789366"/>
                <a:gd name="connsiteX198" fmla="*/ 1036034 w 2590895"/>
                <a:gd name="connsiteY198" fmla="*/ 1789366 h 1789366"/>
                <a:gd name="connsiteX199" fmla="*/ 764477 w 2590895"/>
                <a:gd name="connsiteY199" fmla="*/ 1673828 h 1789366"/>
                <a:gd name="connsiteX200" fmla="*/ 512636 w 2590895"/>
                <a:gd name="connsiteY200" fmla="*/ 1538859 h 1789366"/>
                <a:gd name="connsiteX201" fmla="*/ 397002 w 2590895"/>
                <a:gd name="connsiteY201" fmla="*/ 1508951 h 1789366"/>
                <a:gd name="connsiteX202" fmla="*/ 171641 w 2590895"/>
                <a:gd name="connsiteY202" fmla="*/ 1455039 h 1789366"/>
                <a:gd name="connsiteX203" fmla="*/ 667 w 2590895"/>
                <a:gd name="connsiteY203" fmla="*/ 1383792 h 1789366"/>
                <a:gd name="connsiteX204" fmla="*/ 667 w 2590895"/>
                <a:gd name="connsiteY204" fmla="*/ 1383792 h 1789366"/>
                <a:gd name="connsiteX205" fmla="*/ 0 w 2590895"/>
                <a:gd name="connsiteY205" fmla="*/ 1377601 h 1789366"/>
                <a:gd name="connsiteX206" fmla="*/ 6667 w 2590895"/>
                <a:gd name="connsiteY206" fmla="*/ 1349788 h 1789366"/>
                <a:gd name="connsiteX207" fmla="*/ 18288 w 2590895"/>
                <a:gd name="connsiteY207" fmla="*/ 1336453 h 1789366"/>
                <a:gd name="connsiteX208" fmla="*/ 65151 w 2590895"/>
                <a:gd name="connsiteY208" fmla="*/ 1303401 h 1789366"/>
                <a:gd name="connsiteX209" fmla="*/ 86678 w 2590895"/>
                <a:gd name="connsiteY209" fmla="*/ 1301115 h 1789366"/>
                <a:gd name="connsiteX210" fmla="*/ 91154 w 2590895"/>
                <a:gd name="connsiteY210" fmla="*/ 1298257 h 1789366"/>
                <a:gd name="connsiteX211" fmla="*/ 100489 w 2590895"/>
                <a:gd name="connsiteY211" fmla="*/ 1283399 h 1789366"/>
                <a:gd name="connsiteX212" fmla="*/ 101251 w 2590895"/>
                <a:gd name="connsiteY212" fmla="*/ 1273588 h 1789366"/>
                <a:gd name="connsiteX213" fmla="*/ 84677 w 2590895"/>
                <a:gd name="connsiteY213" fmla="*/ 1230820 h 1789366"/>
                <a:gd name="connsiteX214" fmla="*/ 88297 w 2590895"/>
                <a:gd name="connsiteY214" fmla="*/ 1219486 h 1789366"/>
                <a:gd name="connsiteX215" fmla="*/ 99536 w 2590895"/>
                <a:gd name="connsiteY215" fmla="*/ 1198626 h 1789366"/>
                <a:gd name="connsiteX216" fmla="*/ 111728 w 2590895"/>
                <a:gd name="connsiteY216" fmla="*/ 1186053 h 1789366"/>
                <a:gd name="connsiteX217" fmla="*/ 120491 w 2590895"/>
                <a:gd name="connsiteY217" fmla="*/ 1174147 h 1789366"/>
                <a:gd name="connsiteX218" fmla="*/ 124492 w 2590895"/>
                <a:gd name="connsiteY218" fmla="*/ 1164812 h 1789366"/>
                <a:gd name="connsiteX219" fmla="*/ 127349 w 2590895"/>
                <a:gd name="connsiteY219" fmla="*/ 1148239 h 1789366"/>
                <a:gd name="connsiteX220" fmla="*/ 124587 w 2590895"/>
                <a:gd name="connsiteY220" fmla="*/ 1135666 h 1789366"/>
                <a:gd name="connsiteX221" fmla="*/ 130969 w 2590895"/>
                <a:gd name="connsiteY221" fmla="*/ 1116235 h 1789366"/>
                <a:gd name="connsiteX222" fmla="*/ 133922 w 2590895"/>
                <a:gd name="connsiteY222" fmla="*/ 1094232 h 1789366"/>
                <a:gd name="connsiteX223" fmla="*/ 140875 w 2590895"/>
                <a:gd name="connsiteY223" fmla="*/ 1087088 h 1789366"/>
                <a:gd name="connsiteX224" fmla="*/ 175736 w 2590895"/>
                <a:gd name="connsiteY224" fmla="*/ 1071563 h 1789366"/>
                <a:gd name="connsiteX225" fmla="*/ 196596 w 2590895"/>
                <a:gd name="connsiteY225" fmla="*/ 1059847 h 1789366"/>
                <a:gd name="connsiteX226" fmla="*/ 207550 w 2590895"/>
                <a:gd name="connsiteY226" fmla="*/ 1049941 h 1789366"/>
                <a:gd name="connsiteX227" fmla="*/ 211741 w 2590895"/>
                <a:gd name="connsiteY227" fmla="*/ 1036606 h 1789366"/>
                <a:gd name="connsiteX228" fmla="*/ 219170 w 2590895"/>
                <a:gd name="connsiteY228" fmla="*/ 1033081 h 1789366"/>
                <a:gd name="connsiteX229" fmla="*/ 232601 w 2590895"/>
                <a:gd name="connsiteY229" fmla="*/ 1032034 h 1789366"/>
                <a:gd name="connsiteX230" fmla="*/ 248317 w 2590895"/>
                <a:gd name="connsiteY230" fmla="*/ 1023176 h 1789366"/>
                <a:gd name="connsiteX231" fmla="*/ 282035 w 2590895"/>
                <a:gd name="connsiteY231" fmla="*/ 997172 h 1789366"/>
                <a:gd name="connsiteX232" fmla="*/ 305086 w 2590895"/>
                <a:gd name="connsiteY232" fmla="*/ 993077 h 1789366"/>
                <a:gd name="connsiteX233" fmla="*/ 319469 w 2590895"/>
                <a:gd name="connsiteY233" fmla="*/ 995839 h 1789366"/>
                <a:gd name="connsiteX234" fmla="*/ 359378 w 2590895"/>
                <a:gd name="connsiteY234" fmla="*/ 984218 h 1789366"/>
                <a:gd name="connsiteX235" fmla="*/ 373666 w 2590895"/>
                <a:gd name="connsiteY235" fmla="*/ 976884 h 1789366"/>
                <a:gd name="connsiteX236" fmla="*/ 391001 w 2590895"/>
                <a:gd name="connsiteY236" fmla="*/ 973455 h 1789366"/>
                <a:gd name="connsiteX237" fmla="*/ 422720 w 2590895"/>
                <a:gd name="connsiteY237" fmla="*/ 977074 h 1789366"/>
                <a:gd name="connsiteX238" fmla="*/ 435102 w 2590895"/>
                <a:gd name="connsiteY238" fmla="*/ 961930 h 1789366"/>
                <a:gd name="connsiteX239" fmla="*/ 441103 w 2590895"/>
                <a:gd name="connsiteY239" fmla="*/ 948119 h 1789366"/>
                <a:gd name="connsiteX240" fmla="*/ 451485 w 2590895"/>
                <a:gd name="connsiteY240" fmla="*/ 942308 h 1789366"/>
                <a:gd name="connsiteX241" fmla="*/ 471869 w 2590895"/>
                <a:gd name="connsiteY241" fmla="*/ 944213 h 1789366"/>
                <a:gd name="connsiteX242" fmla="*/ 477965 w 2590895"/>
                <a:gd name="connsiteY242" fmla="*/ 949357 h 1789366"/>
                <a:gd name="connsiteX243" fmla="*/ 490538 w 2590895"/>
                <a:gd name="connsiteY243" fmla="*/ 947071 h 1789366"/>
                <a:gd name="connsiteX244" fmla="*/ 501015 w 2590895"/>
                <a:gd name="connsiteY244" fmla="*/ 940022 h 1789366"/>
                <a:gd name="connsiteX245" fmla="*/ 517303 w 2590895"/>
                <a:gd name="connsiteY245" fmla="*/ 941165 h 1789366"/>
                <a:gd name="connsiteX246" fmla="*/ 520256 w 2590895"/>
                <a:gd name="connsiteY246" fmla="*/ 946214 h 1789366"/>
                <a:gd name="connsiteX247" fmla="*/ 520065 w 2590895"/>
                <a:gd name="connsiteY247" fmla="*/ 957453 h 1789366"/>
                <a:gd name="connsiteX248" fmla="*/ 535400 w 2590895"/>
                <a:gd name="connsiteY248" fmla="*/ 969740 h 1789366"/>
                <a:gd name="connsiteX249" fmla="*/ 562356 w 2590895"/>
                <a:gd name="connsiteY249" fmla="*/ 970502 h 1789366"/>
                <a:gd name="connsiteX250" fmla="*/ 567881 w 2590895"/>
                <a:gd name="connsiteY250" fmla="*/ 966692 h 1789366"/>
                <a:gd name="connsiteX251" fmla="*/ 572262 w 2590895"/>
                <a:gd name="connsiteY251" fmla="*/ 959263 h 1789366"/>
                <a:gd name="connsiteX252" fmla="*/ 571214 w 2590895"/>
                <a:gd name="connsiteY252" fmla="*/ 955548 h 1789366"/>
                <a:gd name="connsiteX253" fmla="*/ 582359 w 2590895"/>
                <a:gd name="connsiteY253" fmla="*/ 908685 h 1789366"/>
                <a:gd name="connsiteX254" fmla="*/ 646176 w 2590895"/>
                <a:gd name="connsiteY254" fmla="*/ 554641 h 1789366"/>
                <a:gd name="connsiteX255" fmla="*/ 657225 w 2590895"/>
                <a:gd name="connsiteY255" fmla="*/ 526828 h 1789366"/>
                <a:gd name="connsiteX256" fmla="*/ 647795 w 2590895"/>
                <a:gd name="connsiteY256" fmla="*/ 479584 h 1789366"/>
                <a:gd name="connsiteX257" fmla="*/ 648938 w 2590895"/>
                <a:gd name="connsiteY257" fmla="*/ 477107 h 1789366"/>
                <a:gd name="connsiteX258" fmla="*/ 636556 w 2590895"/>
                <a:gd name="connsiteY258" fmla="*/ 467106 h 1789366"/>
                <a:gd name="connsiteX259" fmla="*/ 622459 w 2590895"/>
                <a:gd name="connsiteY259" fmla="*/ 440912 h 1789366"/>
                <a:gd name="connsiteX260" fmla="*/ 622078 w 2590895"/>
                <a:gd name="connsiteY260" fmla="*/ 436245 h 1789366"/>
                <a:gd name="connsiteX261" fmla="*/ 628269 w 2590895"/>
                <a:gd name="connsiteY261" fmla="*/ 423005 h 1789366"/>
                <a:gd name="connsiteX262" fmla="*/ 623316 w 2590895"/>
                <a:gd name="connsiteY262" fmla="*/ 406051 h 1789366"/>
                <a:gd name="connsiteX263" fmla="*/ 619792 w 2590895"/>
                <a:gd name="connsiteY263" fmla="*/ 402241 h 1789366"/>
                <a:gd name="connsiteX264" fmla="*/ 603599 w 2590895"/>
                <a:gd name="connsiteY264" fmla="*/ 396621 h 1789366"/>
                <a:gd name="connsiteX265" fmla="*/ 574739 w 2590895"/>
                <a:gd name="connsiteY265" fmla="*/ 374237 h 1789366"/>
                <a:gd name="connsiteX266" fmla="*/ 556260 w 2590895"/>
                <a:gd name="connsiteY266" fmla="*/ 352520 h 1789366"/>
                <a:gd name="connsiteX267" fmla="*/ 558165 w 2590895"/>
                <a:gd name="connsiteY267" fmla="*/ 242888 h 1789366"/>
                <a:gd name="connsiteX268" fmla="*/ 595217 w 2590895"/>
                <a:gd name="connsiteY268" fmla="*/ 240411 h 1789366"/>
                <a:gd name="connsiteX269" fmla="*/ 611886 w 2590895"/>
                <a:gd name="connsiteY269" fmla="*/ 229267 h 1789366"/>
                <a:gd name="connsiteX270" fmla="*/ 645224 w 2590895"/>
                <a:gd name="connsiteY270" fmla="*/ 220504 h 1789366"/>
                <a:gd name="connsiteX271" fmla="*/ 670751 w 2590895"/>
                <a:gd name="connsiteY271" fmla="*/ 237268 h 1789366"/>
                <a:gd name="connsiteX272" fmla="*/ 682371 w 2590895"/>
                <a:gd name="connsiteY272" fmla="*/ 238316 h 1789366"/>
                <a:gd name="connsiteX273" fmla="*/ 694468 w 2590895"/>
                <a:gd name="connsiteY273" fmla="*/ 234220 h 1789366"/>
                <a:gd name="connsiteX274" fmla="*/ 689801 w 2590895"/>
                <a:gd name="connsiteY274" fmla="*/ 218122 h 1789366"/>
                <a:gd name="connsiteX275" fmla="*/ 692658 w 2590895"/>
                <a:gd name="connsiteY275" fmla="*/ 201740 h 1789366"/>
                <a:gd name="connsiteX276" fmla="*/ 679609 w 2590895"/>
                <a:gd name="connsiteY276" fmla="*/ 181737 h 1789366"/>
                <a:gd name="connsiteX277" fmla="*/ 674180 w 2590895"/>
                <a:gd name="connsiteY277" fmla="*/ 176593 h 1789366"/>
                <a:gd name="connsiteX278" fmla="*/ 663226 w 2590895"/>
                <a:gd name="connsiteY278" fmla="*/ 170878 h 1789366"/>
                <a:gd name="connsiteX279" fmla="*/ 648843 w 2590895"/>
                <a:gd name="connsiteY279" fmla="*/ 175927 h 1789366"/>
                <a:gd name="connsiteX280" fmla="*/ 622268 w 2590895"/>
                <a:gd name="connsiteY280" fmla="*/ 170116 h 1789366"/>
                <a:gd name="connsiteX281" fmla="*/ 588264 w 2590895"/>
                <a:gd name="connsiteY281" fmla="*/ 170974 h 1789366"/>
                <a:gd name="connsiteX282" fmla="*/ 587693 w 2590895"/>
                <a:gd name="connsiteY282" fmla="*/ 76676 h 1789366"/>
                <a:gd name="connsiteX283" fmla="*/ 596837 w 2590895"/>
                <a:gd name="connsiteY283" fmla="*/ 77057 h 1789366"/>
                <a:gd name="connsiteX284" fmla="*/ 609410 w 2590895"/>
                <a:gd name="connsiteY284" fmla="*/ 71533 h 1789366"/>
                <a:gd name="connsiteX285" fmla="*/ 631127 w 2590895"/>
                <a:gd name="connsiteY285" fmla="*/ 65818 h 1789366"/>
                <a:gd name="connsiteX286" fmla="*/ 658178 w 2590895"/>
                <a:gd name="connsiteY286" fmla="*/ 74104 h 1789366"/>
                <a:gd name="connsiteX287" fmla="*/ 839438 w 2590895"/>
                <a:gd name="connsiteY287" fmla="*/ 74676 h 1789366"/>
                <a:gd name="connsiteX288" fmla="*/ 835057 w 2590895"/>
                <a:gd name="connsiteY288" fmla="*/ 68390 h 1789366"/>
                <a:gd name="connsiteX289" fmla="*/ 827532 w 2590895"/>
                <a:gd name="connsiteY289" fmla="*/ 67056 h 1789366"/>
                <a:gd name="connsiteX290" fmla="*/ 823912 w 2590895"/>
                <a:gd name="connsiteY290" fmla="*/ 55626 h 1789366"/>
                <a:gd name="connsiteX291" fmla="*/ 832961 w 2590895"/>
                <a:gd name="connsiteY291" fmla="*/ 37243 h 1789366"/>
                <a:gd name="connsiteX292" fmla="*/ 846582 w 2590895"/>
                <a:gd name="connsiteY292" fmla="*/ 41053 h 1789366"/>
                <a:gd name="connsiteX293" fmla="*/ 852392 w 2590895"/>
                <a:gd name="connsiteY293" fmla="*/ 55531 h 1789366"/>
                <a:gd name="connsiteX294" fmla="*/ 860679 w 2590895"/>
                <a:gd name="connsiteY294" fmla="*/ 68104 h 1789366"/>
                <a:gd name="connsiteX295" fmla="*/ 866966 w 2590895"/>
                <a:gd name="connsiteY295" fmla="*/ 71438 h 1789366"/>
                <a:gd name="connsiteX296" fmla="*/ 874871 w 2590895"/>
                <a:gd name="connsiteY296" fmla="*/ 71533 h 1789366"/>
                <a:gd name="connsiteX297" fmla="*/ 890207 w 2590895"/>
                <a:gd name="connsiteY297" fmla="*/ 65723 h 1789366"/>
                <a:gd name="connsiteX298" fmla="*/ 908685 w 2590895"/>
                <a:gd name="connsiteY298" fmla="*/ 45815 h 1789366"/>
                <a:gd name="connsiteX299" fmla="*/ 911733 w 2590895"/>
                <a:gd name="connsiteY299" fmla="*/ 37814 h 1789366"/>
                <a:gd name="connsiteX300" fmla="*/ 923735 w 2590895"/>
                <a:gd name="connsiteY300" fmla="*/ 26003 h 1789366"/>
                <a:gd name="connsiteX301" fmla="*/ 948023 w 2590895"/>
                <a:gd name="connsiteY301" fmla="*/ 12764 h 1789366"/>
                <a:gd name="connsiteX302" fmla="*/ 960310 w 2590895"/>
                <a:gd name="connsiteY302" fmla="*/ 17145 h 1789366"/>
                <a:gd name="connsiteX303" fmla="*/ 971455 w 2590895"/>
                <a:gd name="connsiteY303" fmla="*/ 41720 h 1789366"/>
                <a:gd name="connsiteX304" fmla="*/ 986885 w 2590895"/>
                <a:gd name="connsiteY304" fmla="*/ 60674 h 1789366"/>
                <a:gd name="connsiteX305" fmla="*/ 993934 w 2590895"/>
                <a:gd name="connsiteY305" fmla="*/ 73057 h 1789366"/>
                <a:gd name="connsiteX306" fmla="*/ 1000220 w 2590895"/>
                <a:gd name="connsiteY306" fmla="*/ 90011 h 1789366"/>
                <a:gd name="connsiteX307" fmla="*/ 1002411 w 2590895"/>
                <a:gd name="connsiteY307" fmla="*/ 104775 h 1789366"/>
                <a:gd name="connsiteX308" fmla="*/ 997744 w 2590895"/>
                <a:gd name="connsiteY308" fmla="*/ 139351 h 1789366"/>
                <a:gd name="connsiteX309" fmla="*/ 999649 w 2590895"/>
                <a:gd name="connsiteY309" fmla="*/ 156115 h 1789366"/>
                <a:gd name="connsiteX310" fmla="*/ 1030129 w 2590895"/>
                <a:gd name="connsiteY310" fmla="*/ 148971 h 1789366"/>
                <a:gd name="connsiteX311" fmla="*/ 1109282 w 2590895"/>
                <a:gd name="connsiteY311" fmla="*/ 216218 h 1789366"/>
                <a:gd name="connsiteX312" fmla="*/ 1116806 w 2590895"/>
                <a:gd name="connsiteY312" fmla="*/ 218885 h 1789366"/>
                <a:gd name="connsiteX313" fmla="*/ 1140619 w 2590895"/>
                <a:gd name="connsiteY313" fmla="*/ 220885 h 1789366"/>
                <a:gd name="connsiteX314" fmla="*/ 1162526 w 2590895"/>
                <a:gd name="connsiteY314" fmla="*/ 211360 h 1789366"/>
                <a:gd name="connsiteX315" fmla="*/ 1178719 w 2590895"/>
                <a:gd name="connsiteY315" fmla="*/ 195167 h 1789366"/>
                <a:gd name="connsiteX316" fmla="*/ 1198817 w 2590895"/>
                <a:gd name="connsiteY316" fmla="*/ 184118 h 1789366"/>
                <a:gd name="connsiteX317" fmla="*/ 1219676 w 2590895"/>
                <a:gd name="connsiteY317" fmla="*/ 183070 h 1789366"/>
                <a:gd name="connsiteX318" fmla="*/ 1225010 w 2590895"/>
                <a:gd name="connsiteY318" fmla="*/ 185833 h 1789366"/>
                <a:gd name="connsiteX319" fmla="*/ 1232345 w 2590895"/>
                <a:gd name="connsiteY319" fmla="*/ 196120 h 1789366"/>
                <a:gd name="connsiteX320" fmla="*/ 1232154 w 2590895"/>
                <a:gd name="connsiteY320" fmla="*/ 205359 h 1789366"/>
                <a:gd name="connsiteX321" fmla="*/ 1221581 w 2590895"/>
                <a:gd name="connsiteY321" fmla="*/ 221551 h 1789366"/>
                <a:gd name="connsiteX322" fmla="*/ 1225105 w 2590895"/>
                <a:gd name="connsiteY322" fmla="*/ 230886 h 1789366"/>
                <a:gd name="connsiteX323" fmla="*/ 1230630 w 2590895"/>
                <a:gd name="connsiteY323" fmla="*/ 233458 h 1789366"/>
                <a:gd name="connsiteX324" fmla="*/ 1243298 w 2590895"/>
                <a:gd name="connsiteY324" fmla="*/ 226600 h 1789366"/>
                <a:gd name="connsiteX325" fmla="*/ 1248632 w 2590895"/>
                <a:gd name="connsiteY325" fmla="*/ 217932 h 1789366"/>
                <a:gd name="connsiteX326" fmla="*/ 1250823 w 2590895"/>
                <a:gd name="connsiteY326" fmla="*/ 205645 h 1789366"/>
                <a:gd name="connsiteX327" fmla="*/ 1260348 w 2590895"/>
                <a:gd name="connsiteY327" fmla="*/ 194596 h 1789366"/>
                <a:gd name="connsiteX328" fmla="*/ 1264825 w 2590895"/>
                <a:gd name="connsiteY328" fmla="*/ 192405 h 1789366"/>
                <a:gd name="connsiteX329" fmla="*/ 1274350 w 2590895"/>
                <a:gd name="connsiteY329" fmla="*/ 194120 h 1789366"/>
                <a:gd name="connsiteX330" fmla="*/ 1279588 w 2590895"/>
                <a:gd name="connsiteY330" fmla="*/ 192405 h 1789366"/>
                <a:gd name="connsiteX331" fmla="*/ 1283494 w 2590895"/>
                <a:gd name="connsiteY331" fmla="*/ 186118 h 1789366"/>
                <a:gd name="connsiteX332" fmla="*/ 1287875 w 2590895"/>
                <a:gd name="connsiteY332" fmla="*/ 164116 h 1789366"/>
                <a:gd name="connsiteX333" fmla="*/ 1292733 w 2590895"/>
                <a:gd name="connsiteY333" fmla="*/ 160591 h 1789366"/>
                <a:gd name="connsiteX334" fmla="*/ 1307116 w 2590895"/>
                <a:gd name="connsiteY334" fmla="*/ 157163 h 1789366"/>
                <a:gd name="connsiteX335" fmla="*/ 1335024 w 2590895"/>
                <a:gd name="connsiteY335" fmla="*/ 140303 h 1789366"/>
                <a:gd name="connsiteX336" fmla="*/ 1344263 w 2590895"/>
                <a:gd name="connsiteY336" fmla="*/ 145542 h 1789366"/>
                <a:gd name="connsiteX337" fmla="*/ 1353122 w 2590895"/>
                <a:gd name="connsiteY337" fmla="*/ 142780 h 1789366"/>
                <a:gd name="connsiteX338" fmla="*/ 1368362 w 2590895"/>
                <a:gd name="connsiteY338" fmla="*/ 132874 h 1789366"/>
                <a:gd name="connsiteX339" fmla="*/ 1378077 w 2590895"/>
                <a:gd name="connsiteY339" fmla="*/ 117539 h 1789366"/>
                <a:gd name="connsiteX340" fmla="*/ 1398175 w 2590895"/>
                <a:gd name="connsiteY340" fmla="*/ 106013 h 1789366"/>
                <a:gd name="connsiteX341" fmla="*/ 1417511 w 2590895"/>
                <a:gd name="connsiteY341" fmla="*/ 111252 h 1789366"/>
                <a:gd name="connsiteX342" fmla="*/ 1439989 w 2590895"/>
                <a:gd name="connsiteY342" fmla="*/ 95536 h 1789366"/>
                <a:gd name="connsiteX343" fmla="*/ 1445228 w 2590895"/>
                <a:gd name="connsiteY343" fmla="*/ 87725 h 1789366"/>
                <a:gd name="connsiteX344" fmla="*/ 1449419 w 2590895"/>
                <a:gd name="connsiteY344" fmla="*/ 62389 h 1789366"/>
                <a:gd name="connsiteX345" fmla="*/ 1449134 w 2590895"/>
                <a:gd name="connsiteY345" fmla="*/ 50102 h 1789366"/>
                <a:gd name="connsiteX346" fmla="*/ 1456468 w 2590895"/>
                <a:gd name="connsiteY346" fmla="*/ 41339 h 1789366"/>
                <a:gd name="connsiteX347" fmla="*/ 1466279 w 2590895"/>
                <a:gd name="connsiteY347" fmla="*/ 37338 h 1789366"/>
                <a:gd name="connsiteX348" fmla="*/ 1482852 w 2590895"/>
                <a:gd name="connsiteY348" fmla="*/ 37148 h 1789366"/>
                <a:gd name="connsiteX349" fmla="*/ 1495616 w 2590895"/>
                <a:gd name="connsiteY349" fmla="*/ 33433 h 1789366"/>
                <a:gd name="connsiteX350" fmla="*/ 1515237 w 2590895"/>
                <a:gd name="connsiteY350" fmla="*/ 18193 h 1789366"/>
                <a:gd name="connsiteX351" fmla="*/ 1524381 w 2590895"/>
                <a:gd name="connsiteY351" fmla="*/ 14669 h 1789366"/>
                <a:gd name="connsiteX352" fmla="*/ 1546098 w 2590895"/>
                <a:gd name="connsiteY352" fmla="*/ 11811 h 1789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Lst>
              <a:rect l="l" t="t" r="r" b="b"/>
              <a:pathLst>
                <a:path w="2590895" h="1789366">
                  <a:moveTo>
                    <a:pt x="1548955" y="0"/>
                  </a:moveTo>
                  <a:lnTo>
                    <a:pt x="1555813" y="7429"/>
                  </a:lnTo>
                  <a:lnTo>
                    <a:pt x="1562957" y="10668"/>
                  </a:lnTo>
                  <a:lnTo>
                    <a:pt x="1568767" y="10763"/>
                  </a:lnTo>
                  <a:lnTo>
                    <a:pt x="1579531" y="6763"/>
                  </a:lnTo>
                  <a:lnTo>
                    <a:pt x="1585532" y="7810"/>
                  </a:lnTo>
                  <a:lnTo>
                    <a:pt x="1586103" y="16954"/>
                  </a:lnTo>
                  <a:lnTo>
                    <a:pt x="1597628" y="28099"/>
                  </a:lnTo>
                  <a:lnTo>
                    <a:pt x="1606867" y="31623"/>
                  </a:lnTo>
                  <a:lnTo>
                    <a:pt x="1615250" y="29623"/>
                  </a:lnTo>
                  <a:lnTo>
                    <a:pt x="1628204" y="30671"/>
                  </a:lnTo>
                  <a:lnTo>
                    <a:pt x="1646777" y="39719"/>
                  </a:lnTo>
                  <a:lnTo>
                    <a:pt x="1651445" y="46006"/>
                  </a:lnTo>
                  <a:lnTo>
                    <a:pt x="1642777" y="77629"/>
                  </a:lnTo>
                  <a:lnTo>
                    <a:pt x="1636014" y="91916"/>
                  </a:lnTo>
                  <a:lnTo>
                    <a:pt x="1662017" y="127540"/>
                  </a:lnTo>
                  <a:lnTo>
                    <a:pt x="1677829" y="172879"/>
                  </a:lnTo>
                  <a:lnTo>
                    <a:pt x="1679638" y="194405"/>
                  </a:lnTo>
                  <a:lnTo>
                    <a:pt x="1687925" y="205073"/>
                  </a:lnTo>
                  <a:lnTo>
                    <a:pt x="1688401" y="209360"/>
                  </a:lnTo>
                  <a:lnTo>
                    <a:pt x="1672971" y="223266"/>
                  </a:lnTo>
                  <a:lnTo>
                    <a:pt x="1676400" y="238411"/>
                  </a:lnTo>
                  <a:lnTo>
                    <a:pt x="1682687" y="253460"/>
                  </a:lnTo>
                  <a:lnTo>
                    <a:pt x="1675352" y="282416"/>
                  </a:lnTo>
                  <a:lnTo>
                    <a:pt x="1669923" y="291560"/>
                  </a:lnTo>
                  <a:lnTo>
                    <a:pt x="1672685" y="338995"/>
                  </a:lnTo>
                  <a:lnTo>
                    <a:pt x="1681067" y="359664"/>
                  </a:lnTo>
                  <a:lnTo>
                    <a:pt x="1692688" y="367665"/>
                  </a:lnTo>
                  <a:lnTo>
                    <a:pt x="1698212" y="376238"/>
                  </a:lnTo>
                  <a:lnTo>
                    <a:pt x="1708976" y="417481"/>
                  </a:lnTo>
                  <a:lnTo>
                    <a:pt x="1708404" y="423005"/>
                  </a:lnTo>
                  <a:lnTo>
                    <a:pt x="1697546" y="435578"/>
                  </a:lnTo>
                  <a:lnTo>
                    <a:pt x="1680020" y="432435"/>
                  </a:lnTo>
                  <a:lnTo>
                    <a:pt x="1678686" y="443293"/>
                  </a:lnTo>
                  <a:lnTo>
                    <a:pt x="1726406" y="485394"/>
                  </a:lnTo>
                  <a:lnTo>
                    <a:pt x="1731359" y="485775"/>
                  </a:lnTo>
                  <a:lnTo>
                    <a:pt x="1750028" y="498253"/>
                  </a:lnTo>
                  <a:lnTo>
                    <a:pt x="1764125" y="513969"/>
                  </a:lnTo>
                  <a:lnTo>
                    <a:pt x="1774031" y="533400"/>
                  </a:lnTo>
                  <a:lnTo>
                    <a:pt x="1779080" y="534067"/>
                  </a:lnTo>
                  <a:lnTo>
                    <a:pt x="1791843" y="530066"/>
                  </a:lnTo>
                  <a:lnTo>
                    <a:pt x="1814322" y="539972"/>
                  </a:lnTo>
                  <a:lnTo>
                    <a:pt x="1810131" y="519874"/>
                  </a:lnTo>
                  <a:lnTo>
                    <a:pt x="1817275" y="498062"/>
                  </a:lnTo>
                  <a:lnTo>
                    <a:pt x="1819656" y="481584"/>
                  </a:lnTo>
                  <a:lnTo>
                    <a:pt x="1816132" y="464439"/>
                  </a:lnTo>
                  <a:lnTo>
                    <a:pt x="1823942" y="436150"/>
                  </a:lnTo>
                  <a:lnTo>
                    <a:pt x="1833658" y="424148"/>
                  </a:lnTo>
                  <a:lnTo>
                    <a:pt x="1845850" y="417576"/>
                  </a:lnTo>
                  <a:lnTo>
                    <a:pt x="1865757" y="410813"/>
                  </a:lnTo>
                  <a:lnTo>
                    <a:pt x="1870996" y="402336"/>
                  </a:lnTo>
                  <a:lnTo>
                    <a:pt x="1886236" y="401765"/>
                  </a:lnTo>
                  <a:lnTo>
                    <a:pt x="1913192" y="410623"/>
                  </a:lnTo>
                  <a:lnTo>
                    <a:pt x="1931003" y="430054"/>
                  </a:lnTo>
                  <a:lnTo>
                    <a:pt x="1939766" y="453962"/>
                  </a:lnTo>
                  <a:lnTo>
                    <a:pt x="1957102" y="456152"/>
                  </a:lnTo>
                  <a:lnTo>
                    <a:pt x="1969008" y="451771"/>
                  </a:lnTo>
                  <a:lnTo>
                    <a:pt x="1982438" y="438341"/>
                  </a:lnTo>
                  <a:lnTo>
                    <a:pt x="2001774" y="433102"/>
                  </a:lnTo>
                  <a:lnTo>
                    <a:pt x="2005775" y="429387"/>
                  </a:lnTo>
                  <a:lnTo>
                    <a:pt x="2005965" y="424339"/>
                  </a:lnTo>
                  <a:lnTo>
                    <a:pt x="1995107" y="410909"/>
                  </a:lnTo>
                  <a:lnTo>
                    <a:pt x="1992916" y="403955"/>
                  </a:lnTo>
                  <a:lnTo>
                    <a:pt x="1993963" y="397669"/>
                  </a:lnTo>
                  <a:lnTo>
                    <a:pt x="2004917" y="372523"/>
                  </a:lnTo>
                  <a:lnTo>
                    <a:pt x="2005584" y="361760"/>
                  </a:lnTo>
                  <a:lnTo>
                    <a:pt x="2021396" y="332899"/>
                  </a:lnTo>
                  <a:lnTo>
                    <a:pt x="2043589" y="301847"/>
                  </a:lnTo>
                  <a:lnTo>
                    <a:pt x="2043303" y="295370"/>
                  </a:lnTo>
                  <a:lnTo>
                    <a:pt x="2219420" y="296037"/>
                  </a:lnTo>
                  <a:lnTo>
                    <a:pt x="2219420" y="296037"/>
                  </a:lnTo>
                  <a:lnTo>
                    <a:pt x="2223230" y="342329"/>
                  </a:lnTo>
                  <a:lnTo>
                    <a:pt x="2219135" y="356140"/>
                  </a:lnTo>
                  <a:lnTo>
                    <a:pt x="2220849" y="377762"/>
                  </a:lnTo>
                  <a:lnTo>
                    <a:pt x="2223135" y="384239"/>
                  </a:lnTo>
                  <a:lnTo>
                    <a:pt x="2239328" y="392335"/>
                  </a:lnTo>
                  <a:lnTo>
                    <a:pt x="2241042" y="396240"/>
                  </a:lnTo>
                  <a:lnTo>
                    <a:pt x="2237708" y="402812"/>
                  </a:lnTo>
                  <a:lnTo>
                    <a:pt x="2237232" y="422910"/>
                  </a:lnTo>
                  <a:lnTo>
                    <a:pt x="2254663" y="441865"/>
                  </a:lnTo>
                  <a:lnTo>
                    <a:pt x="2258092" y="443674"/>
                  </a:lnTo>
                  <a:lnTo>
                    <a:pt x="2264759" y="441960"/>
                  </a:lnTo>
                  <a:lnTo>
                    <a:pt x="2282285" y="453676"/>
                  </a:lnTo>
                  <a:lnTo>
                    <a:pt x="2287524" y="471107"/>
                  </a:lnTo>
                  <a:lnTo>
                    <a:pt x="2287905" y="479965"/>
                  </a:lnTo>
                  <a:lnTo>
                    <a:pt x="2290763" y="484251"/>
                  </a:lnTo>
                  <a:lnTo>
                    <a:pt x="2334959" y="520160"/>
                  </a:lnTo>
                  <a:lnTo>
                    <a:pt x="2378583" y="544354"/>
                  </a:lnTo>
                  <a:lnTo>
                    <a:pt x="2384584" y="552926"/>
                  </a:lnTo>
                  <a:lnTo>
                    <a:pt x="2397443" y="563308"/>
                  </a:lnTo>
                  <a:lnTo>
                    <a:pt x="2415350" y="569690"/>
                  </a:lnTo>
                  <a:lnTo>
                    <a:pt x="2437924" y="582168"/>
                  </a:lnTo>
                  <a:lnTo>
                    <a:pt x="2459450" y="588359"/>
                  </a:lnTo>
                  <a:lnTo>
                    <a:pt x="2472404" y="589788"/>
                  </a:lnTo>
                  <a:lnTo>
                    <a:pt x="2484977" y="597598"/>
                  </a:lnTo>
                  <a:lnTo>
                    <a:pt x="2485739" y="603409"/>
                  </a:lnTo>
                  <a:lnTo>
                    <a:pt x="2497836" y="616172"/>
                  </a:lnTo>
                  <a:lnTo>
                    <a:pt x="2523553" y="629888"/>
                  </a:lnTo>
                  <a:lnTo>
                    <a:pt x="2534031" y="650558"/>
                  </a:lnTo>
                  <a:lnTo>
                    <a:pt x="2551843" y="658082"/>
                  </a:lnTo>
                  <a:lnTo>
                    <a:pt x="2559939" y="652272"/>
                  </a:lnTo>
                  <a:lnTo>
                    <a:pt x="2573084" y="648938"/>
                  </a:lnTo>
                  <a:lnTo>
                    <a:pt x="2574893" y="653510"/>
                  </a:lnTo>
                  <a:lnTo>
                    <a:pt x="2573655" y="660940"/>
                  </a:lnTo>
                  <a:lnTo>
                    <a:pt x="2590895" y="676846"/>
                  </a:lnTo>
                  <a:lnTo>
                    <a:pt x="2306098" y="1288732"/>
                  </a:lnTo>
                  <a:lnTo>
                    <a:pt x="2298668" y="1301210"/>
                  </a:lnTo>
                  <a:lnTo>
                    <a:pt x="2284857" y="1311974"/>
                  </a:lnTo>
                  <a:lnTo>
                    <a:pt x="2279333" y="1321213"/>
                  </a:lnTo>
                  <a:lnTo>
                    <a:pt x="2279047" y="1331976"/>
                  </a:lnTo>
                  <a:lnTo>
                    <a:pt x="2286857" y="1354169"/>
                  </a:lnTo>
                  <a:lnTo>
                    <a:pt x="2290477" y="1359599"/>
                  </a:lnTo>
                  <a:lnTo>
                    <a:pt x="2300669" y="1365123"/>
                  </a:lnTo>
                  <a:lnTo>
                    <a:pt x="2315718" y="1379982"/>
                  </a:lnTo>
                  <a:lnTo>
                    <a:pt x="2321814" y="1391984"/>
                  </a:lnTo>
                  <a:lnTo>
                    <a:pt x="2323243" y="1410653"/>
                  </a:lnTo>
                  <a:lnTo>
                    <a:pt x="2328672" y="1416082"/>
                  </a:lnTo>
                  <a:lnTo>
                    <a:pt x="2328672" y="1416082"/>
                  </a:lnTo>
                  <a:lnTo>
                    <a:pt x="2317433" y="1427512"/>
                  </a:lnTo>
                  <a:lnTo>
                    <a:pt x="2315528" y="1433322"/>
                  </a:lnTo>
                  <a:lnTo>
                    <a:pt x="2314956" y="1440561"/>
                  </a:lnTo>
                  <a:lnTo>
                    <a:pt x="2318195" y="1448562"/>
                  </a:lnTo>
                  <a:lnTo>
                    <a:pt x="2315623" y="1458182"/>
                  </a:lnTo>
                  <a:lnTo>
                    <a:pt x="2304193" y="1475518"/>
                  </a:lnTo>
                  <a:lnTo>
                    <a:pt x="2296001" y="1481614"/>
                  </a:lnTo>
                  <a:lnTo>
                    <a:pt x="2292001" y="1489710"/>
                  </a:lnTo>
                  <a:lnTo>
                    <a:pt x="2292953" y="1497806"/>
                  </a:lnTo>
                  <a:lnTo>
                    <a:pt x="2299240" y="1510856"/>
                  </a:lnTo>
                  <a:lnTo>
                    <a:pt x="2303621" y="1529334"/>
                  </a:lnTo>
                  <a:lnTo>
                    <a:pt x="2290477" y="1569530"/>
                  </a:lnTo>
                  <a:lnTo>
                    <a:pt x="2279237" y="1619250"/>
                  </a:lnTo>
                  <a:lnTo>
                    <a:pt x="2267712" y="1626203"/>
                  </a:lnTo>
                  <a:lnTo>
                    <a:pt x="1811941" y="1629251"/>
                  </a:lnTo>
                  <a:lnTo>
                    <a:pt x="1811941" y="1629251"/>
                  </a:lnTo>
                  <a:lnTo>
                    <a:pt x="1812322" y="1622584"/>
                  </a:lnTo>
                  <a:lnTo>
                    <a:pt x="1808893" y="1618964"/>
                  </a:lnTo>
                  <a:lnTo>
                    <a:pt x="1795653" y="1616297"/>
                  </a:lnTo>
                  <a:lnTo>
                    <a:pt x="1777365" y="1626584"/>
                  </a:lnTo>
                  <a:lnTo>
                    <a:pt x="1772222" y="1643158"/>
                  </a:lnTo>
                  <a:lnTo>
                    <a:pt x="1765745" y="1644968"/>
                  </a:lnTo>
                  <a:lnTo>
                    <a:pt x="1734884" y="1630870"/>
                  </a:lnTo>
                  <a:lnTo>
                    <a:pt x="1728407" y="1603439"/>
                  </a:lnTo>
                  <a:lnTo>
                    <a:pt x="1722501" y="1601534"/>
                  </a:lnTo>
                  <a:lnTo>
                    <a:pt x="1713167" y="1602772"/>
                  </a:lnTo>
                  <a:lnTo>
                    <a:pt x="1708785" y="1600772"/>
                  </a:lnTo>
                  <a:lnTo>
                    <a:pt x="1696879" y="1569625"/>
                  </a:lnTo>
                  <a:lnTo>
                    <a:pt x="1672685" y="1560290"/>
                  </a:lnTo>
                  <a:lnTo>
                    <a:pt x="1660017" y="1548194"/>
                  </a:lnTo>
                  <a:lnTo>
                    <a:pt x="1652397" y="1530001"/>
                  </a:lnTo>
                  <a:lnTo>
                    <a:pt x="1648111" y="1525334"/>
                  </a:lnTo>
                  <a:lnTo>
                    <a:pt x="1627632" y="1514570"/>
                  </a:lnTo>
                  <a:lnTo>
                    <a:pt x="1524857" y="1515142"/>
                  </a:lnTo>
                  <a:lnTo>
                    <a:pt x="1511713" y="1539526"/>
                  </a:lnTo>
                  <a:lnTo>
                    <a:pt x="1495330" y="1544288"/>
                  </a:lnTo>
                  <a:lnTo>
                    <a:pt x="1496187" y="1555432"/>
                  </a:lnTo>
                  <a:lnTo>
                    <a:pt x="1493711" y="1557528"/>
                  </a:lnTo>
                  <a:lnTo>
                    <a:pt x="1470088" y="1562576"/>
                  </a:lnTo>
                  <a:lnTo>
                    <a:pt x="1458754" y="1577721"/>
                  </a:lnTo>
                  <a:lnTo>
                    <a:pt x="1458278" y="1584103"/>
                  </a:lnTo>
                  <a:lnTo>
                    <a:pt x="1466850" y="1590770"/>
                  </a:lnTo>
                  <a:lnTo>
                    <a:pt x="1468469" y="1595057"/>
                  </a:lnTo>
                  <a:lnTo>
                    <a:pt x="1465040" y="1604772"/>
                  </a:lnTo>
                  <a:lnTo>
                    <a:pt x="1457325" y="1615726"/>
                  </a:lnTo>
                  <a:lnTo>
                    <a:pt x="1437704" y="1627251"/>
                  </a:lnTo>
                  <a:lnTo>
                    <a:pt x="1436656" y="1644491"/>
                  </a:lnTo>
                  <a:lnTo>
                    <a:pt x="1438942" y="1658398"/>
                  </a:lnTo>
                  <a:lnTo>
                    <a:pt x="1402080" y="1654016"/>
                  </a:lnTo>
                  <a:lnTo>
                    <a:pt x="1381792" y="1657636"/>
                  </a:lnTo>
                  <a:lnTo>
                    <a:pt x="1370362" y="1667828"/>
                  </a:lnTo>
                  <a:lnTo>
                    <a:pt x="1353312" y="1666875"/>
                  </a:lnTo>
                  <a:lnTo>
                    <a:pt x="1345311" y="1661636"/>
                  </a:lnTo>
                  <a:lnTo>
                    <a:pt x="1340930" y="1661446"/>
                  </a:lnTo>
                  <a:lnTo>
                    <a:pt x="1324261" y="1673447"/>
                  </a:lnTo>
                  <a:lnTo>
                    <a:pt x="1319213" y="1681448"/>
                  </a:lnTo>
                  <a:lnTo>
                    <a:pt x="1321689" y="1698117"/>
                  </a:lnTo>
                  <a:lnTo>
                    <a:pt x="1297496" y="1728216"/>
                  </a:lnTo>
                  <a:lnTo>
                    <a:pt x="1291018" y="1728978"/>
                  </a:lnTo>
                  <a:lnTo>
                    <a:pt x="1284542" y="1723930"/>
                  </a:lnTo>
                  <a:lnTo>
                    <a:pt x="1278446" y="1702403"/>
                  </a:lnTo>
                  <a:lnTo>
                    <a:pt x="1274826" y="1701546"/>
                  </a:lnTo>
                  <a:lnTo>
                    <a:pt x="1257300" y="1711261"/>
                  </a:lnTo>
                  <a:lnTo>
                    <a:pt x="1244917" y="1722787"/>
                  </a:lnTo>
                  <a:lnTo>
                    <a:pt x="1231868" y="1726502"/>
                  </a:lnTo>
                  <a:lnTo>
                    <a:pt x="1224534" y="1725263"/>
                  </a:lnTo>
                  <a:lnTo>
                    <a:pt x="1214247" y="1730026"/>
                  </a:lnTo>
                  <a:lnTo>
                    <a:pt x="1210342" y="1735074"/>
                  </a:lnTo>
                  <a:lnTo>
                    <a:pt x="1209104" y="1741932"/>
                  </a:lnTo>
                  <a:lnTo>
                    <a:pt x="1197483" y="1749457"/>
                  </a:lnTo>
                  <a:lnTo>
                    <a:pt x="1193959" y="1749647"/>
                  </a:lnTo>
                  <a:lnTo>
                    <a:pt x="1171956" y="1727454"/>
                  </a:lnTo>
                  <a:lnTo>
                    <a:pt x="1165098" y="1723930"/>
                  </a:lnTo>
                  <a:lnTo>
                    <a:pt x="1137761" y="1727073"/>
                  </a:lnTo>
                  <a:lnTo>
                    <a:pt x="1100042" y="1724597"/>
                  </a:lnTo>
                  <a:lnTo>
                    <a:pt x="1101566" y="1736884"/>
                  </a:lnTo>
                  <a:lnTo>
                    <a:pt x="1100138" y="1742218"/>
                  </a:lnTo>
                  <a:lnTo>
                    <a:pt x="1085374" y="1759458"/>
                  </a:lnTo>
                  <a:lnTo>
                    <a:pt x="1067086" y="1764982"/>
                  </a:lnTo>
                  <a:lnTo>
                    <a:pt x="1036034" y="1789366"/>
                  </a:lnTo>
                  <a:lnTo>
                    <a:pt x="1036034" y="1789366"/>
                  </a:lnTo>
                  <a:lnTo>
                    <a:pt x="764477" y="1673828"/>
                  </a:lnTo>
                  <a:lnTo>
                    <a:pt x="512636" y="1538859"/>
                  </a:lnTo>
                  <a:lnTo>
                    <a:pt x="397002" y="1508951"/>
                  </a:lnTo>
                  <a:lnTo>
                    <a:pt x="171641" y="1455039"/>
                  </a:lnTo>
                  <a:lnTo>
                    <a:pt x="667" y="1383792"/>
                  </a:lnTo>
                  <a:lnTo>
                    <a:pt x="667" y="1383792"/>
                  </a:lnTo>
                  <a:lnTo>
                    <a:pt x="0" y="1377601"/>
                  </a:lnTo>
                  <a:lnTo>
                    <a:pt x="6667" y="1349788"/>
                  </a:lnTo>
                  <a:lnTo>
                    <a:pt x="18288" y="1336453"/>
                  </a:lnTo>
                  <a:lnTo>
                    <a:pt x="65151" y="1303401"/>
                  </a:lnTo>
                  <a:lnTo>
                    <a:pt x="86678" y="1301115"/>
                  </a:lnTo>
                  <a:lnTo>
                    <a:pt x="91154" y="1298257"/>
                  </a:lnTo>
                  <a:lnTo>
                    <a:pt x="100489" y="1283399"/>
                  </a:lnTo>
                  <a:lnTo>
                    <a:pt x="101251" y="1273588"/>
                  </a:lnTo>
                  <a:lnTo>
                    <a:pt x="84677" y="1230820"/>
                  </a:lnTo>
                  <a:lnTo>
                    <a:pt x="88297" y="1219486"/>
                  </a:lnTo>
                  <a:lnTo>
                    <a:pt x="99536" y="1198626"/>
                  </a:lnTo>
                  <a:lnTo>
                    <a:pt x="111728" y="1186053"/>
                  </a:lnTo>
                  <a:lnTo>
                    <a:pt x="120491" y="1174147"/>
                  </a:lnTo>
                  <a:lnTo>
                    <a:pt x="124492" y="1164812"/>
                  </a:lnTo>
                  <a:lnTo>
                    <a:pt x="127349" y="1148239"/>
                  </a:lnTo>
                  <a:lnTo>
                    <a:pt x="124587" y="1135666"/>
                  </a:lnTo>
                  <a:lnTo>
                    <a:pt x="130969" y="1116235"/>
                  </a:lnTo>
                  <a:lnTo>
                    <a:pt x="133922" y="1094232"/>
                  </a:lnTo>
                  <a:lnTo>
                    <a:pt x="140875" y="1087088"/>
                  </a:lnTo>
                  <a:lnTo>
                    <a:pt x="175736" y="1071563"/>
                  </a:lnTo>
                  <a:lnTo>
                    <a:pt x="196596" y="1059847"/>
                  </a:lnTo>
                  <a:lnTo>
                    <a:pt x="207550" y="1049941"/>
                  </a:lnTo>
                  <a:lnTo>
                    <a:pt x="211741" y="1036606"/>
                  </a:lnTo>
                  <a:lnTo>
                    <a:pt x="219170" y="1033081"/>
                  </a:lnTo>
                  <a:lnTo>
                    <a:pt x="232601" y="1032034"/>
                  </a:lnTo>
                  <a:lnTo>
                    <a:pt x="248317" y="1023176"/>
                  </a:lnTo>
                  <a:lnTo>
                    <a:pt x="282035" y="997172"/>
                  </a:lnTo>
                  <a:lnTo>
                    <a:pt x="305086" y="993077"/>
                  </a:lnTo>
                  <a:lnTo>
                    <a:pt x="319469" y="995839"/>
                  </a:lnTo>
                  <a:lnTo>
                    <a:pt x="359378" y="984218"/>
                  </a:lnTo>
                  <a:lnTo>
                    <a:pt x="373666" y="976884"/>
                  </a:lnTo>
                  <a:lnTo>
                    <a:pt x="391001" y="973455"/>
                  </a:lnTo>
                  <a:lnTo>
                    <a:pt x="422720" y="977074"/>
                  </a:lnTo>
                  <a:lnTo>
                    <a:pt x="435102" y="961930"/>
                  </a:lnTo>
                  <a:lnTo>
                    <a:pt x="441103" y="948119"/>
                  </a:lnTo>
                  <a:lnTo>
                    <a:pt x="451485" y="942308"/>
                  </a:lnTo>
                  <a:lnTo>
                    <a:pt x="471869" y="944213"/>
                  </a:lnTo>
                  <a:lnTo>
                    <a:pt x="477965" y="949357"/>
                  </a:lnTo>
                  <a:lnTo>
                    <a:pt x="490538" y="947071"/>
                  </a:lnTo>
                  <a:lnTo>
                    <a:pt x="501015" y="940022"/>
                  </a:lnTo>
                  <a:lnTo>
                    <a:pt x="517303" y="941165"/>
                  </a:lnTo>
                  <a:lnTo>
                    <a:pt x="520256" y="946214"/>
                  </a:lnTo>
                  <a:lnTo>
                    <a:pt x="520065" y="957453"/>
                  </a:lnTo>
                  <a:lnTo>
                    <a:pt x="535400" y="969740"/>
                  </a:lnTo>
                  <a:lnTo>
                    <a:pt x="562356" y="970502"/>
                  </a:lnTo>
                  <a:lnTo>
                    <a:pt x="567881" y="966692"/>
                  </a:lnTo>
                  <a:lnTo>
                    <a:pt x="572262" y="959263"/>
                  </a:lnTo>
                  <a:lnTo>
                    <a:pt x="571214" y="955548"/>
                  </a:lnTo>
                  <a:lnTo>
                    <a:pt x="582359" y="908685"/>
                  </a:lnTo>
                  <a:lnTo>
                    <a:pt x="646176" y="554641"/>
                  </a:lnTo>
                  <a:lnTo>
                    <a:pt x="657225" y="526828"/>
                  </a:lnTo>
                  <a:lnTo>
                    <a:pt x="647795" y="479584"/>
                  </a:lnTo>
                  <a:lnTo>
                    <a:pt x="648938" y="477107"/>
                  </a:lnTo>
                  <a:lnTo>
                    <a:pt x="636556" y="467106"/>
                  </a:lnTo>
                  <a:lnTo>
                    <a:pt x="622459" y="440912"/>
                  </a:lnTo>
                  <a:lnTo>
                    <a:pt x="622078" y="436245"/>
                  </a:lnTo>
                  <a:lnTo>
                    <a:pt x="628269" y="423005"/>
                  </a:lnTo>
                  <a:lnTo>
                    <a:pt x="623316" y="406051"/>
                  </a:lnTo>
                  <a:lnTo>
                    <a:pt x="619792" y="402241"/>
                  </a:lnTo>
                  <a:lnTo>
                    <a:pt x="603599" y="396621"/>
                  </a:lnTo>
                  <a:lnTo>
                    <a:pt x="574739" y="374237"/>
                  </a:lnTo>
                  <a:lnTo>
                    <a:pt x="556260" y="352520"/>
                  </a:lnTo>
                  <a:lnTo>
                    <a:pt x="558165" y="242888"/>
                  </a:lnTo>
                  <a:lnTo>
                    <a:pt x="595217" y="240411"/>
                  </a:lnTo>
                  <a:lnTo>
                    <a:pt x="611886" y="229267"/>
                  </a:lnTo>
                  <a:lnTo>
                    <a:pt x="645224" y="220504"/>
                  </a:lnTo>
                  <a:lnTo>
                    <a:pt x="670751" y="237268"/>
                  </a:lnTo>
                  <a:lnTo>
                    <a:pt x="682371" y="238316"/>
                  </a:lnTo>
                  <a:lnTo>
                    <a:pt x="694468" y="234220"/>
                  </a:lnTo>
                  <a:lnTo>
                    <a:pt x="689801" y="218122"/>
                  </a:lnTo>
                  <a:lnTo>
                    <a:pt x="692658" y="201740"/>
                  </a:lnTo>
                  <a:lnTo>
                    <a:pt x="679609" y="181737"/>
                  </a:lnTo>
                  <a:lnTo>
                    <a:pt x="674180" y="176593"/>
                  </a:lnTo>
                  <a:lnTo>
                    <a:pt x="663226" y="170878"/>
                  </a:lnTo>
                  <a:lnTo>
                    <a:pt x="648843" y="175927"/>
                  </a:lnTo>
                  <a:lnTo>
                    <a:pt x="622268" y="170116"/>
                  </a:lnTo>
                  <a:lnTo>
                    <a:pt x="588264" y="170974"/>
                  </a:lnTo>
                  <a:lnTo>
                    <a:pt x="587693" y="76676"/>
                  </a:lnTo>
                  <a:lnTo>
                    <a:pt x="596837" y="77057"/>
                  </a:lnTo>
                  <a:lnTo>
                    <a:pt x="609410" y="71533"/>
                  </a:lnTo>
                  <a:lnTo>
                    <a:pt x="631127" y="65818"/>
                  </a:lnTo>
                  <a:lnTo>
                    <a:pt x="658178" y="74104"/>
                  </a:lnTo>
                  <a:lnTo>
                    <a:pt x="839438" y="74676"/>
                  </a:lnTo>
                  <a:lnTo>
                    <a:pt x="835057" y="68390"/>
                  </a:lnTo>
                  <a:lnTo>
                    <a:pt x="827532" y="67056"/>
                  </a:lnTo>
                  <a:lnTo>
                    <a:pt x="823912" y="55626"/>
                  </a:lnTo>
                  <a:lnTo>
                    <a:pt x="832961" y="37243"/>
                  </a:lnTo>
                  <a:lnTo>
                    <a:pt x="846582" y="41053"/>
                  </a:lnTo>
                  <a:lnTo>
                    <a:pt x="852392" y="55531"/>
                  </a:lnTo>
                  <a:lnTo>
                    <a:pt x="860679" y="68104"/>
                  </a:lnTo>
                  <a:lnTo>
                    <a:pt x="866966" y="71438"/>
                  </a:lnTo>
                  <a:lnTo>
                    <a:pt x="874871" y="71533"/>
                  </a:lnTo>
                  <a:lnTo>
                    <a:pt x="890207" y="65723"/>
                  </a:lnTo>
                  <a:lnTo>
                    <a:pt x="908685" y="45815"/>
                  </a:lnTo>
                  <a:lnTo>
                    <a:pt x="911733" y="37814"/>
                  </a:lnTo>
                  <a:lnTo>
                    <a:pt x="923735" y="26003"/>
                  </a:lnTo>
                  <a:lnTo>
                    <a:pt x="948023" y="12764"/>
                  </a:lnTo>
                  <a:lnTo>
                    <a:pt x="960310" y="17145"/>
                  </a:lnTo>
                  <a:lnTo>
                    <a:pt x="971455" y="41720"/>
                  </a:lnTo>
                  <a:lnTo>
                    <a:pt x="986885" y="60674"/>
                  </a:lnTo>
                  <a:lnTo>
                    <a:pt x="993934" y="73057"/>
                  </a:lnTo>
                  <a:lnTo>
                    <a:pt x="1000220" y="90011"/>
                  </a:lnTo>
                  <a:lnTo>
                    <a:pt x="1002411" y="104775"/>
                  </a:lnTo>
                  <a:lnTo>
                    <a:pt x="997744" y="139351"/>
                  </a:lnTo>
                  <a:lnTo>
                    <a:pt x="999649" y="156115"/>
                  </a:lnTo>
                  <a:lnTo>
                    <a:pt x="1030129" y="148971"/>
                  </a:lnTo>
                  <a:lnTo>
                    <a:pt x="1109282" y="216218"/>
                  </a:lnTo>
                  <a:lnTo>
                    <a:pt x="1116806" y="218885"/>
                  </a:lnTo>
                  <a:lnTo>
                    <a:pt x="1140619" y="220885"/>
                  </a:lnTo>
                  <a:lnTo>
                    <a:pt x="1162526" y="211360"/>
                  </a:lnTo>
                  <a:lnTo>
                    <a:pt x="1178719" y="195167"/>
                  </a:lnTo>
                  <a:lnTo>
                    <a:pt x="1198817" y="184118"/>
                  </a:lnTo>
                  <a:lnTo>
                    <a:pt x="1219676" y="183070"/>
                  </a:lnTo>
                  <a:lnTo>
                    <a:pt x="1225010" y="185833"/>
                  </a:lnTo>
                  <a:lnTo>
                    <a:pt x="1232345" y="196120"/>
                  </a:lnTo>
                  <a:lnTo>
                    <a:pt x="1232154" y="205359"/>
                  </a:lnTo>
                  <a:lnTo>
                    <a:pt x="1221581" y="221551"/>
                  </a:lnTo>
                  <a:lnTo>
                    <a:pt x="1225105" y="230886"/>
                  </a:lnTo>
                  <a:lnTo>
                    <a:pt x="1230630" y="233458"/>
                  </a:lnTo>
                  <a:lnTo>
                    <a:pt x="1243298" y="226600"/>
                  </a:lnTo>
                  <a:lnTo>
                    <a:pt x="1248632" y="217932"/>
                  </a:lnTo>
                  <a:lnTo>
                    <a:pt x="1250823" y="205645"/>
                  </a:lnTo>
                  <a:lnTo>
                    <a:pt x="1260348" y="194596"/>
                  </a:lnTo>
                  <a:lnTo>
                    <a:pt x="1264825" y="192405"/>
                  </a:lnTo>
                  <a:lnTo>
                    <a:pt x="1274350" y="194120"/>
                  </a:lnTo>
                  <a:lnTo>
                    <a:pt x="1279588" y="192405"/>
                  </a:lnTo>
                  <a:lnTo>
                    <a:pt x="1283494" y="186118"/>
                  </a:lnTo>
                  <a:lnTo>
                    <a:pt x="1287875" y="164116"/>
                  </a:lnTo>
                  <a:lnTo>
                    <a:pt x="1292733" y="160591"/>
                  </a:lnTo>
                  <a:lnTo>
                    <a:pt x="1307116" y="157163"/>
                  </a:lnTo>
                  <a:lnTo>
                    <a:pt x="1335024" y="140303"/>
                  </a:lnTo>
                  <a:lnTo>
                    <a:pt x="1344263" y="145542"/>
                  </a:lnTo>
                  <a:lnTo>
                    <a:pt x="1353122" y="142780"/>
                  </a:lnTo>
                  <a:lnTo>
                    <a:pt x="1368362" y="132874"/>
                  </a:lnTo>
                  <a:lnTo>
                    <a:pt x="1378077" y="117539"/>
                  </a:lnTo>
                  <a:lnTo>
                    <a:pt x="1398175" y="106013"/>
                  </a:lnTo>
                  <a:lnTo>
                    <a:pt x="1417511" y="111252"/>
                  </a:lnTo>
                  <a:lnTo>
                    <a:pt x="1439989" y="95536"/>
                  </a:lnTo>
                  <a:lnTo>
                    <a:pt x="1445228" y="87725"/>
                  </a:lnTo>
                  <a:lnTo>
                    <a:pt x="1449419" y="62389"/>
                  </a:lnTo>
                  <a:lnTo>
                    <a:pt x="1449134" y="50102"/>
                  </a:lnTo>
                  <a:lnTo>
                    <a:pt x="1456468" y="41339"/>
                  </a:lnTo>
                  <a:lnTo>
                    <a:pt x="1466279" y="37338"/>
                  </a:lnTo>
                  <a:lnTo>
                    <a:pt x="1482852" y="37148"/>
                  </a:lnTo>
                  <a:lnTo>
                    <a:pt x="1495616" y="33433"/>
                  </a:lnTo>
                  <a:lnTo>
                    <a:pt x="1515237" y="18193"/>
                  </a:lnTo>
                  <a:lnTo>
                    <a:pt x="1524381" y="14669"/>
                  </a:lnTo>
                  <a:lnTo>
                    <a:pt x="1546098" y="11811"/>
                  </a:lnTo>
                  <a:close/>
                </a:path>
              </a:pathLst>
            </a:custGeom>
            <a:solidFill>
              <a:schemeClr val="bg2"/>
            </a:solidFill>
            <a:ln w="9525" cap="flat">
              <a:solidFill>
                <a:schemeClr val="tx1"/>
              </a:solidFill>
              <a:prstDash val="solid"/>
              <a:miter/>
            </a:ln>
          </p:spPr>
          <p:txBody>
            <a:bodyPr rtlCol="0" anchor="ctr"/>
            <a:lstStyle/>
            <a:p>
              <a:endParaRPr lang="pt-BR"/>
            </a:p>
          </p:txBody>
        </p:sp>
        <p:sp>
          <p:nvSpPr>
            <p:cNvPr id="7" name="Forma Livre: Forma 14">
              <a:extLst>
                <a:ext uri="{FF2B5EF4-FFF2-40B4-BE49-F238E27FC236}">
                  <a16:creationId xmlns:a16="http://schemas.microsoft.com/office/drawing/2014/main" id="{006D4386-1501-9119-F167-84F5962F886F}"/>
                </a:ext>
              </a:extLst>
            </p:cNvPr>
            <p:cNvSpPr/>
            <p:nvPr/>
          </p:nvSpPr>
          <p:spPr>
            <a:xfrm>
              <a:off x="2295367" y="2982325"/>
              <a:ext cx="480479" cy="495762"/>
            </a:xfrm>
            <a:custGeom>
              <a:avLst/>
              <a:gdLst>
                <a:gd name="connsiteX0" fmla="*/ 427482 w 727424"/>
                <a:gd name="connsiteY0" fmla="*/ 817912 h 821721"/>
                <a:gd name="connsiteX1" fmla="*/ 418529 w 727424"/>
                <a:gd name="connsiteY1" fmla="*/ 817340 h 821721"/>
                <a:gd name="connsiteX2" fmla="*/ 411194 w 727424"/>
                <a:gd name="connsiteY2" fmla="*/ 820579 h 821721"/>
                <a:gd name="connsiteX3" fmla="*/ 398812 w 727424"/>
                <a:gd name="connsiteY3" fmla="*/ 821722 h 821721"/>
                <a:gd name="connsiteX4" fmla="*/ 372237 w 727424"/>
                <a:gd name="connsiteY4" fmla="*/ 815245 h 821721"/>
                <a:gd name="connsiteX5" fmla="*/ 358426 w 727424"/>
                <a:gd name="connsiteY5" fmla="*/ 805434 h 821721"/>
                <a:gd name="connsiteX6" fmla="*/ 354330 w 727424"/>
                <a:gd name="connsiteY6" fmla="*/ 791147 h 821721"/>
                <a:gd name="connsiteX7" fmla="*/ 336518 w 727424"/>
                <a:gd name="connsiteY7" fmla="*/ 777907 h 821721"/>
                <a:gd name="connsiteX8" fmla="*/ 335471 w 727424"/>
                <a:gd name="connsiteY8" fmla="*/ 765524 h 821721"/>
                <a:gd name="connsiteX9" fmla="*/ 337471 w 727424"/>
                <a:gd name="connsiteY9" fmla="*/ 758952 h 821721"/>
                <a:gd name="connsiteX10" fmla="*/ 334518 w 727424"/>
                <a:gd name="connsiteY10" fmla="*/ 743903 h 821721"/>
                <a:gd name="connsiteX11" fmla="*/ 331375 w 727424"/>
                <a:gd name="connsiteY11" fmla="*/ 739426 h 821721"/>
                <a:gd name="connsiteX12" fmla="*/ 322326 w 727424"/>
                <a:gd name="connsiteY12" fmla="*/ 737616 h 821721"/>
                <a:gd name="connsiteX13" fmla="*/ 318421 w 727424"/>
                <a:gd name="connsiteY13" fmla="*/ 728663 h 821721"/>
                <a:gd name="connsiteX14" fmla="*/ 319183 w 727424"/>
                <a:gd name="connsiteY14" fmla="*/ 705517 h 821721"/>
                <a:gd name="connsiteX15" fmla="*/ 291274 w 727424"/>
                <a:gd name="connsiteY15" fmla="*/ 674275 h 821721"/>
                <a:gd name="connsiteX16" fmla="*/ 283845 w 727424"/>
                <a:gd name="connsiteY16" fmla="*/ 677704 h 821721"/>
                <a:gd name="connsiteX17" fmla="*/ 276034 w 727424"/>
                <a:gd name="connsiteY17" fmla="*/ 675894 h 821721"/>
                <a:gd name="connsiteX18" fmla="*/ 261747 w 727424"/>
                <a:gd name="connsiteY18" fmla="*/ 642747 h 821721"/>
                <a:gd name="connsiteX19" fmla="*/ 262985 w 727424"/>
                <a:gd name="connsiteY19" fmla="*/ 627698 h 821721"/>
                <a:gd name="connsiteX20" fmla="*/ 257365 w 727424"/>
                <a:gd name="connsiteY20" fmla="*/ 610457 h 821721"/>
                <a:gd name="connsiteX21" fmla="*/ 251460 w 727424"/>
                <a:gd name="connsiteY21" fmla="*/ 605123 h 821721"/>
                <a:gd name="connsiteX22" fmla="*/ 245078 w 727424"/>
                <a:gd name="connsiteY22" fmla="*/ 590741 h 821721"/>
                <a:gd name="connsiteX23" fmla="*/ 243268 w 727424"/>
                <a:gd name="connsiteY23" fmla="*/ 570643 h 821721"/>
                <a:gd name="connsiteX24" fmla="*/ 247364 w 727424"/>
                <a:gd name="connsiteY24" fmla="*/ 540734 h 821721"/>
                <a:gd name="connsiteX25" fmla="*/ 245745 w 727424"/>
                <a:gd name="connsiteY25" fmla="*/ 537591 h 821721"/>
                <a:gd name="connsiteX26" fmla="*/ 221266 w 727424"/>
                <a:gd name="connsiteY26" fmla="*/ 530638 h 821721"/>
                <a:gd name="connsiteX27" fmla="*/ 202025 w 727424"/>
                <a:gd name="connsiteY27" fmla="*/ 509111 h 821721"/>
                <a:gd name="connsiteX28" fmla="*/ 194786 w 727424"/>
                <a:gd name="connsiteY28" fmla="*/ 482156 h 821721"/>
                <a:gd name="connsiteX29" fmla="*/ 196596 w 727424"/>
                <a:gd name="connsiteY29" fmla="*/ 475298 h 821721"/>
                <a:gd name="connsiteX30" fmla="*/ 203073 w 727424"/>
                <a:gd name="connsiteY30" fmla="*/ 473107 h 821721"/>
                <a:gd name="connsiteX31" fmla="*/ 198406 w 727424"/>
                <a:gd name="connsiteY31" fmla="*/ 461867 h 821721"/>
                <a:gd name="connsiteX32" fmla="*/ 191929 w 727424"/>
                <a:gd name="connsiteY32" fmla="*/ 462153 h 821721"/>
                <a:gd name="connsiteX33" fmla="*/ 164878 w 727424"/>
                <a:gd name="connsiteY33" fmla="*/ 436817 h 821721"/>
                <a:gd name="connsiteX34" fmla="*/ 155924 w 727424"/>
                <a:gd name="connsiteY34" fmla="*/ 438150 h 821721"/>
                <a:gd name="connsiteX35" fmla="*/ 152305 w 727424"/>
                <a:gd name="connsiteY35" fmla="*/ 442151 h 821721"/>
                <a:gd name="connsiteX36" fmla="*/ 139637 w 727424"/>
                <a:gd name="connsiteY36" fmla="*/ 443484 h 821721"/>
                <a:gd name="connsiteX37" fmla="*/ 131635 w 727424"/>
                <a:gd name="connsiteY37" fmla="*/ 440912 h 821721"/>
                <a:gd name="connsiteX38" fmla="*/ 124015 w 727424"/>
                <a:gd name="connsiteY38" fmla="*/ 431578 h 821721"/>
                <a:gd name="connsiteX39" fmla="*/ 113157 w 727424"/>
                <a:gd name="connsiteY39" fmla="*/ 423577 h 821721"/>
                <a:gd name="connsiteX40" fmla="*/ 101822 w 727424"/>
                <a:gd name="connsiteY40" fmla="*/ 422434 h 821721"/>
                <a:gd name="connsiteX41" fmla="*/ 97155 w 727424"/>
                <a:gd name="connsiteY41" fmla="*/ 410242 h 821721"/>
                <a:gd name="connsiteX42" fmla="*/ 90773 w 727424"/>
                <a:gd name="connsiteY42" fmla="*/ 402622 h 821721"/>
                <a:gd name="connsiteX43" fmla="*/ 72390 w 727424"/>
                <a:gd name="connsiteY43" fmla="*/ 392621 h 821721"/>
                <a:gd name="connsiteX44" fmla="*/ 60103 w 727424"/>
                <a:gd name="connsiteY44" fmla="*/ 387953 h 821721"/>
                <a:gd name="connsiteX45" fmla="*/ 27813 w 727424"/>
                <a:gd name="connsiteY45" fmla="*/ 384429 h 821721"/>
                <a:gd name="connsiteX46" fmla="*/ 17526 w 727424"/>
                <a:gd name="connsiteY46" fmla="*/ 387191 h 821721"/>
                <a:gd name="connsiteX47" fmla="*/ 6382 w 727424"/>
                <a:gd name="connsiteY47" fmla="*/ 387001 h 821721"/>
                <a:gd name="connsiteX48" fmla="*/ 3429 w 727424"/>
                <a:gd name="connsiteY48" fmla="*/ 381857 h 821721"/>
                <a:gd name="connsiteX49" fmla="*/ 1143 w 727424"/>
                <a:gd name="connsiteY49" fmla="*/ 368141 h 821721"/>
                <a:gd name="connsiteX50" fmla="*/ 3524 w 727424"/>
                <a:gd name="connsiteY50" fmla="*/ 324898 h 821721"/>
                <a:gd name="connsiteX51" fmla="*/ 9430 w 727424"/>
                <a:gd name="connsiteY51" fmla="*/ 312515 h 821721"/>
                <a:gd name="connsiteX52" fmla="*/ 5905 w 727424"/>
                <a:gd name="connsiteY52" fmla="*/ 290608 h 821721"/>
                <a:gd name="connsiteX53" fmla="*/ 0 w 727424"/>
                <a:gd name="connsiteY53" fmla="*/ 285179 h 821721"/>
                <a:gd name="connsiteX54" fmla="*/ 0 w 727424"/>
                <a:gd name="connsiteY54" fmla="*/ 285179 h 821721"/>
                <a:gd name="connsiteX55" fmla="*/ 3334 w 727424"/>
                <a:gd name="connsiteY55" fmla="*/ 283178 h 821721"/>
                <a:gd name="connsiteX56" fmla="*/ 12763 w 727424"/>
                <a:gd name="connsiteY56" fmla="*/ 286036 h 821721"/>
                <a:gd name="connsiteX57" fmla="*/ 12668 w 727424"/>
                <a:gd name="connsiteY57" fmla="*/ 293751 h 821721"/>
                <a:gd name="connsiteX58" fmla="*/ 9906 w 727424"/>
                <a:gd name="connsiteY58" fmla="*/ 295466 h 821721"/>
                <a:gd name="connsiteX59" fmla="*/ 13145 w 727424"/>
                <a:gd name="connsiteY59" fmla="*/ 304705 h 821721"/>
                <a:gd name="connsiteX60" fmla="*/ 27146 w 727424"/>
                <a:gd name="connsiteY60" fmla="*/ 304133 h 821721"/>
                <a:gd name="connsiteX61" fmla="*/ 34957 w 727424"/>
                <a:gd name="connsiteY61" fmla="*/ 306324 h 821721"/>
                <a:gd name="connsiteX62" fmla="*/ 38290 w 727424"/>
                <a:gd name="connsiteY62" fmla="*/ 314897 h 821721"/>
                <a:gd name="connsiteX63" fmla="*/ 46291 w 727424"/>
                <a:gd name="connsiteY63" fmla="*/ 321659 h 821721"/>
                <a:gd name="connsiteX64" fmla="*/ 67723 w 727424"/>
                <a:gd name="connsiteY64" fmla="*/ 329089 h 821721"/>
                <a:gd name="connsiteX65" fmla="*/ 99060 w 727424"/>
                <a:gd name="connsiteY65" fmla="*/ 336233 h 821721"/>
                <a:gd name="connsiteX66" fmla="*/ 125349 w 727424"/>
                <a:gd name="connsiteY66" fmla="*/ 319278 h 821721"/>
                <a:gd name="connsiteX67" fmla="*/ 128683 w 727424"/>
                <a:gd name="connsiteY67" fmla="*/ 312039 h 821721"/>
                <a:gd name="connsiteX68" fmla="*/ 145161 w 727424"/>
                <a:gd name="connsiteY68" fmla="*/ 300895 h 821721"/>
                <a:gd name="connsiteX69" fmla="*/ 153067 w 727424"/>
                <a:gd name="connsiteY69" fmla="*/ 298133 h 821721"/>
                <a:gd name="connsiteX70" fmla="*/ 159639 w 727424"/>
                <a:gd name="connsiteY70" fmla="*/ 307086 h 821721"/>
                <a:gd name="connsiteX71" fmla="*/ 185452 w 727424"/>
                <a:gd name="connsiteY71" fmla="*/ 316040 h 821721"/>
                <a:gd name="connsiteX72" fmla="*/ 195739 w 727424"/>
                <a:gd name="connsiteY72" fmla="*/ 314897 h 821721"/>
                <a:gd name="connsiteX73" fmla="*/ 212122 w 727424"/>
                <a:gd name="connsiteY73" fmla="*/ 305276 h 821721"/>
                <a:gd name="connsiteX74" fmla="*/ 213265 w 727424"/>
                <a:gd name="connsiteY74" fmla="*/ 301276 h 821721"/>
                <a:gd name="connsiteX75" fmla="*/ 216313 w 727424"/>
                <a:gd name="connsiteY75" fmla="*/ 301562 h 821721"/>
                <a:gd name="connsiteX76" fmla="*/ 230219 w 727424"/>
                <a:gd name="connsiteY76" fmla="*/ 313944 h 821721"/>
                <a:gd name="connsiteX77" fmla="*/ 228314 w 727424"/>
                <a:gd name="connsiteY77" fmla="*/ 322231 h 821721"/>
                <a:gd name="connsiteX78" fmla="*/ 250888 w 727424"/>
                <a:gd name="connsiteY78" fmla="*/ 320612 h 821721"/>
                <a:gd name="connsiteX79" fmla="*/ 255746 w 727424"/>
                <a:gd name="connsiteY79" fmla="*/ 325374 h 821721"/>
                <a:gd name="connsiteX80" fmla="*/ 264795 w 727424"/>
                <a:gd name="connsiteY80" fmla="*/ 326993 h 821721"/>
                <a:gd name="connsiteX81" fmla="*/ 270700 w 727424"/>
                <a:gd name="connsiteY81" fmla="*/ 326898 h 821721"/>
                <a:gd name="connsiteX82" fmla="*/ 279368 w 727424"/>
                <a:gd name="connsiteY82" fmla="*/ 322326 h 821721"/>
                <a:gd name="connsiteX83" fmla="*/ 295275 w 727424"/>
                <a:gd name="connsiteY83" fmla="*/ 308039 h 821721"/>
                <a:gd name="connsiteX84" fmla="*/ 312230 w 727424"/>
                <a:gd name="connsiteY84" fmla="*/ 297561 h 821721"/>
                <a:gd name="connsiteX85" fmla="*/ 328898 w 727424"/>
                <a:gd name="connsiteY85" fmla="*/ 275654 h 821721"/>
                <a:gd name="connsiteX86" fmla="*/ 332422 w 727424"/>
                <a:gd name="connsiteY86" fmla="*/ 266129 h 821721"/>
                <a:gd name="connsiteX87" fmla="*/ 330517 w 727424"/>
                <a:gd name="connsiteY87" fmla="*/ 260985 h 821721"/>
                <a:gd name="connsiteX88" fmla="*/ 360331 w 727424"/>
                <a:gd name="connsiteY88" fmla="*/ 199072 h 821721"/>
                <a:gd name="connsiteX89" fmla="*/ 361379 w 727424"/>
                <a:gd name="connsiteY89" fmla="*/ 181737 h 821721"/>
                <a:gd name="connsiteX90" fmla="*/ 371951 w 727424"/>
                <a:gd name="connsiteY90" fmla="*/ 169355 h 821721"/>
                <a:gd name="connsiteX91" fmla="*/ 378905 w 727424"/>
                <a:gd name="connsiteY91" fmla="*/ 167545 h 821721"/>
                <a:gd name="connsiteX92" fmla="*/ 413195 w 727424"/>
                <a:gd name="connsiteY92" fmla="*/ 112395 h 821721"/>
                <a:gd name="connsiteX93" fmla="*/ 415385 w 727424"/>
                <a:gd name="connsiteY93" fmla="*/ 101441 h 821721"/>
                <a:gd name="connsiteX94" fmla="*/ 423386 w 727424"/>
                <a:gd name="connsiteY94" fmla="*/ 90011 h 821721"/>
                <a:gd name="connsiteX95" fmla="*/ 440436 w 727424"/>
                <a:gd name="connsiteY95" fmla="*/ 75248 h 821721"/>
                <a:gd name="connsiteX96" fmla="*/ 446437 w 727424"/>
                <a:gd name="connsiteY96" fmla="*/ 59436 h 821721"/>
                <a:gd name="connsiteX97" fmla="*/ 466534 w 727424"/>
                <a:gd name="connsiteY97" fmla="*/ 48578 h 821721"/>
                <a:gd name="connsiteX98" fmla="*/ 471011 w 727424"/>
                <a:gd name="connsiteY98" fmla="*/ 39815 h 821721"/>
                <a:gd name="connsiteX99" fmla="*/ 480917 w 727424"/>
                <a:gd name="connsiteY99" fmla="*/ 34290 h 821721"/>
                <a:gd name="connsiteX100" fmla="*/ 486251 w 727424"/>
                <a:gd name="connsiteY100" fmla="*/ 48197 h 821721"/>
                <a:gd name="connsiteX101" fmla="*/ 494633 w 727424"/>
                <a:gd name="connsiteY101" fmla="*/ 61151 h 821721"/>
                <a:gd name="connsiteX102" fmla="*/ 478726 w 727424"/>
                <a:gd name="connsiteY102" fmla="*/ 15431 h 821721"/>
                <a:gd name="connsiteX103" fmla="*/ 478060 w 727424"/>
                <a:gd name="connsiteY103" fmla="*/ 3143 h 821721"/>
                <a:gd name="connsiteX104" fmla="*/ 479774 w 727424"/>
                <a:gd name="connsiteY104" fmla="*/ 0 h 821721"/>
                <a:gd name="connsiteX105" fmla="*/ 511873 w 727424"/>
                <a:gd name="connsiteY105" fmla="*/ 23051 h 821721"/>
                <a:gd name="connsiteX106" fmla="*/ 522732 w 727424"/>
                <a:gd name="connsiteY106" fmla="*/ 34576 h 821721"/>
                <a:gd name="connsiteX107" fmla="*/ 531400 w 727424"/>
                <a:gd name="connsiteY107" fmla="*/ 46196 h 821721"/>
                <a:gd name="connsiteX108" fmla="*/ 536353 w 727424"/>
                <a:gd name="connsiteY108" fmla="*/ 57531 h 821721"/>
                <a:gd name="connsiteX109" fmla="*/ 536638 w 727424"/>
                <a:gd name="connsiteY109" fmla="*/ 72581 h 821721"/>
                <a:gd name="connsiteX110" fmla="*/ 540830 w 727424"/>
                <a:gd name="connsiteY110" fmla="*/ 75533 h 821721"/>
                <a:gd name="connsiteX111" fmla="*/ 543877 w 727424"/>
                <a:gd name="connsiteY111" fmla="*/ 70961 h 821721"/>
                <a:gd name="connsiteX112" fmla="*/ 547497 w 727424"/>
                <a:gd name="connsiteY112" fmla="*/ 70009 h 821721"/>
                <a:gd name="connsiteX113" fmla="*/ 549497 w 727424"/>
                <a:gd name="connsiteY113" fmla="*/ 73819 h 821721"/>
                <a:gd name="connsiteX114" fmla="*/ 551497 w 727424"/>
                <a:gd name="connsiteY114" fmla="*/ 148971 h 821721"/>
                <a:gd name="connsiteX115" fmla="*/ 557784 w 727424"/>
                <a:gd name="connsiteY115" fmla="*/ 185833 h 821721"/>
                <a:gd name="connsiteX116" fmla="*/ 583597 w 727424"/>
                <a:gd name="connsiteY116" fmla="*/ 243459 h 821721"/>
                <a:gd name="connsiteX117" fmla="*/ 608933 w 727424"/>
                <a:gd name="connsiteY117" fmla="*/ 328613 h 821721"/>
                <a:gd name="connsiteX118" fmla="*/ 640556 w 727424"/>
                <a:gd name="connsiteY118" fmla="*/ 376238 h 821721"/>
                <a:gd name="connsiteX119" fmla="*/ 650176 w 727424"/>
                <a:gd name="connsiteY119" fmla="*/ 379571 h 821721"/>
                <a:gd name="connsiteX120" fmla="*/ 681323 w 727424"/>
                <a:gd name="connsiteY120" fmla="*/ 378809 h 821721"/>
                <a:gd name="connsiteX121" fmla="*/ 707803 w 727424"/>
                <a:gd name="connsiteY121" fmla="*/ 387763 h 821721"/>
                <a:gd name="connsiteX122" fmla="*/ 720090 w 727424"/>
                <a:gd name="connsiteY122" fmla="*/ 395859 h 821721"/>
                <a:gd name="connsiteX123" fmla="*/ 727424 w 727424"/>
                <a:gd name="connsiteY123" fmla="*/ 421100 h 821721"/>
                <a:gd name="connsiteX124" fmla="*/ 725900 w 727424"/>
                <a:gd name="connsiteY124" fmla="*/ 452819 h 821721"/>
                <a:gd name="connsiteX125" fmla="*/ 713613 w 727424"/>
                <a:gd name="connsiteY125" fmla="*/ 461963 h 821721"/>
                <a:gd name="connsiteX126" fmla="*/ 697135 w 727424"/>
                <a:gd name="connsiteY126" fmla="*/ 466058 h 821721"/>
                <a:gd name="connsiteX127" fmla="*/ 693515 w 727424"/>
                <a:gd name="connsiteY127" fmla="*/ 469202 h 821721"/>
                <a:gd name="connsiteX128" fmla="*/ 710565 w 727424"/>
                <a:gd name="connsiteY128" fmla="*/ 467773 h 821721"/>
                <a:gd name="connsiteX129" fmla="*/ 720471 w 727424"/>
                <a:gd name="connsiteY129" fmla="*/ 463772 h 821721"/>
                <a:gd name="connsiteX130" fmla="*/ 723138 w 727424"/>
                <a:gd name="connsiteY130" fmla="*/ 465963 h 821721"/>
                <a:gd name="connsiteX131" fmla="*/ 724281 w 727424"/>
                <a:gd name="connsiteY131" fmla="*/ 471583 h 821721"/>
                <a:gd name="connsiteX132" fmla="*/ 722662 w 727424"/>
                <a:gd name="connsiteY132" fmla="*/ 478536 h 821721"/>
                <a:gd name="connsiteX133" fmla="*/ 674751 w 727424"/>
                <a:gd name="connsiteY133" fmla="*/ 517208 h 821721"/>
                <a:gd name="connsiteX134" fmla="*/ 663607 w 727424"/>
                <a:gd name="connsiteY134" fmla="*/ 537210 h 821721"/>
                <a:gd name="connsiteX135" fmla="*/ 643128 w 727424"/>
                <a:gd name="connsiteY135" fmla="*/ 550640 h 821721"/>
                <a:gd name="connsiteX136" fmla="*/ 624649 w 727424"/>
                <a:gd name="connsiteY136" fmla="*/ 586073 h 821721"/>
                <a:gd name="connsiteX137" fmla="*/ 596932 w 727424"/>
                <a:gd name="connsiteY137" fmla="*/ 619411 h 821721"/>
                <a:gd name="connsiteX138" fmla="*/ 590264 w 727424"/>
                <a:gd name="connsiteY138" fmla="*/ 623792 h 821721"/>
                <a:gd name="connsiteX139" fmla="*/ 581311 w 727424"/>
                <a:gd name="connsiteY139" fmla="*/ 622935 h 821721"/>
                <a:gd name="connsiteX140" fmla="*/ 567499 w 727424"/>
                <a:gd name="connsiteY140" fmla="*/ 627888 h 821721"/>
                <a:gd name="connsiteX141" fmla="*/ 547688 w 727424"/>
                <a:gd name="connsiteY141" fmla="*/ 656273 h 821721"/>
                <a:gd name="connsiteX142" fmla="*/ 547688 w 727424"/>
                <a:gd name="connsiteY142" fmla="*/ 656273 h 821721"/>
                <a:gd name="connsiteX143" fmla="*/ 534924 w 727424"/>
                <a:gd name="connsiteY143" fmla="*/ 656939 h 821721"/>
                <a:gd name="connsiteX144" fmla="*/ 527780 w 727424"/>
                <a:gd name="connsiteY144" fmla="*/ 665512 h 821721"/>
                <a:gd name="connsiteX145" fmla="*/ 527780 w 727424"/>
                <a:gd name="connsiteY145" fmla="*/ 665512 h 821721"/>
                <a:gd name="connsiteX146" fmla="*/ 513779 w 727424"/>
                <a:gd name="connsiteY146" fmla="*/ 681514 h 821721"/>
                <a:gd name="connsiteX147" fmla="*/ 504539 w 727424"/>
                <a:gd name="connsiteY147" fmla="*/ 702659 h 821721"/>
                <a:gd name="connsiteX148" fmla="*/ 493871 w 727424"/>
                <a:gd name="connsiteY148" fmla="*/ 720471 h 821721"/>
                <a:gd name="connsiteX149" fmla="*/ 485870 w 727424"/>
                <a:gd name="connsiteY149" fmla="*/ 726662 h 821721"/>
                <a:gd name="connsiteX150" fmla="*/ 457200 w 727424"/>
                <a:gd name="connsiteY150" fmla="*/ 759524 h 821721"/>
                <a:gd name="connsiteX151" fmla="*/ 453771 w 727424"/>
                <a:gd name="connsiteY151" fmla="*/ 782384 h 821721"/>
                <a:gd name="connsiteX152" fmla="*/ 455390 w 727424"/>
                <a:gd name="connsiteY152" fmla="*/ 799529 h 821721"/>
                <a:gd name="connsiteX153" fmla="*/ 436816 w 727424"/>
                <a:gd name="connsiteY153" fmla="*/ 816769 h 821721"/>
                <a:gd name="connsiteX154" fmla="*/ 427482 w 727424"/>
                <a:gd name="connsiteY154" fmla="*/ 817912 h 821721"/>
                <a:gd name="connsiteX155" fmla="*/ 649986 w 727424"/>
                <a:gd name="connsiteY155" fmla="*/ 370332 h 821721"/>
                <a:gd name="connsiteX156" fmla="*/ 645700 w 727424"/>
                <a:gd name="connsiteY156" fmla="*/ 367189 h 821721"/>
                <a:gd name="connsiteX157" fmla="*/ 635222 w 727424"/>
                <a:gd name="connsiteY157" fmla="*/ 349472 h 821721"/>
                <a:gd name="connsiteX158" fmla="*/ 635889 w 727424"/>
                <a:gd name="connsiteY158" fmla="*/ 341090 h 821721"/>
                <a:gd name="connsiteX159" fmla="*/ 638080 w 727424"/>
                <a:gd name="connsiteY159" fmla="*/ 337185 h 821721"/>
                <a:gd name="connsiteX160" fmla="*/ 653891 w 727424"/>
                <a:gd name="connsiteY160" fmla="*/ 332899 h 821721"/>
                <a:gd name="connsiteX161" fmla="*/ 657987 w 727424"/>
                <a:gd name="connsiteY161" fmla="*/ 336614 h 821721"/>
                <a:gd name="connsiteX162" fmla="*/ 665893 w 727424"/>
                <a:gd name="connsiteY162" fmla="*/ 358235 h 821721"/>
                <a:gd name="connsiteX163" fmla="*/ 656463 w 727424"/>
                <a:gd name="connsiteY163" fmla="*/ 368713 h 821721"/>
                <a:gd name="connsiteX164" fmla="*/ 649986 w 727424"/>
                <a:gd name="connsiteY164" fmla="*/ 370332 h 821721"/>
                <a:gd name="connsiteX165" fmla="*/ 673703 w 727424"/>
                <a:gd name="connsiteY165" fmla="*/ 538067 h 821721"/>
                <a:gd name="connsiteX166" fmla="*/ 669893 w 727424"/>
                <a:gd name="connsiteY166" fmla="*/ 535686 h 821721"/>
                <a:gd name="connsiteX167" fmla="*/ 669131 w 727424"/>
                <a:gd name="connsiteY167" fmla="*/ 528923 h 821721"/>
                <a:gd name="connsiteX168" fmla="*/ 679704 w 727424"/>
                <a:gd name="connsiteY168" fmla="*/ 518446 h 821721"/>
                <a:gd name="connsiteX169" fmla="*/ 688086 w 727424"/>
                <a:gd name="connsiteY169" fmla="*/ 517017 h 821721"/>
                <a:gd name="connsiteX170" fmla="*/ 699992 w 727424"/>
                <a:gd name="connsiteY170" fmla="*/ 519303 h 821721"/>
                <a:gd name="connsiteX171" fmla="*/ 704374 w 727424"/>
                <a:gd name="connsiteY171" fmla="*/ 518255 h 821721"/>
                <a:gd name="connsiteX172" fmla="*/ 708565 w 727424"/>
                <a:gd name="connsiteY172" fmla="*/ 512159 h 821721"/>
                <a:gd name="connsiteX173" fmla="*/ 709041 w 727424"/>
                <a:gd name="connsiteY173" fmla="*/ 517779 h 821721"/>
                <a:gd name="connsiteX174" fmla="*/ 699802 w 727424"/>
                <a:gd name="connsiteY174" fmla="*/ 531495 h 821721"/>
                <a:gd name="connsiteX175" fmla="*/ 690372 w 727424"/>
                <a:gd name="connsiteY175" fmla="*/ 536258 h 821721"/>
                <a:gd name="connsiteX176" fmla="*/ 673703 w 727424"/>
                <a:gd name="connsiteY176" fmla="*/ 538067 h 821721"/>
                <a:gd name="connsiteX177" fmla="*/ 706469 w 727424"/>
                <a:gd name="connsiteY177" fmla="*/ 510731 h 821721"/>
                <a:gd name="connsiteX178" fmla="*/ 699040 w 727424"/>
                <a:gd name="connsiteY178" fmla="*/ 508540 h 821721"/>
                <a:gd name="connsiteX179" fmla="*/ 699040 w 727424"/>
                <a:gd name="connsiteY179" fmla="*/ 503206 h 821721"/>
                <a:gd name="connsiteX180" fmla="*/ 705898 w 727424"/>
                <a:gd name="connsiteY180" fmla="*/ 493300 h 821721"/>
                <a:gd name="connsiteX181" fmla="*/ 717804 w 727424"/>
                <a:gd name="connsiteY181" fmla="*/ 492347 h 821721"/>
                <a:gd name="connsiteX182" fmla="*/ 719518 w 727424"/>
                <a:gd name="connsiteY182" fmla="*/ 495681 h 821721"/>
                <a:gd name="connsiteX183" fmla="*/ 718566 w 727424"/>
                <a:gd name="connsiteY183" fmla="*/ 500539 h 821721"/>
                <a:gd name="connsiteX184" fmla="*/ 706469 w 727424"/>
                <a:gd name="connsiteY184" fmla="*/ 510731 h 821721"/>
                <a:gd name="connsiteX185" fmla="*/ 637984 w 727424"/>
                <a:gd name="connsiteY185" fmla="*/ 335280 h 821721"/>
                <a:gd name="connsiteX186" fmla="*/ 630746 w 727424"/>
                <a:gd name="connsiteY186" fmla="*/ 330518 h 821721"/>
                <a:gd name="connsiteX187" fmla="*/ 633222 w 727424"/>
                <a:gd name="connsiteY187" fmla="*/ 322612 h 821721"/>
                <a:gd name="connsiteX188" fmla="*/ 641604 w 727424"/>
                <a:gd name="connsiteY188" fmla="*/ 320993 h 821721"/>
                <a:gd name="connsiteX189" fmla="*/ 649796 w 727424"/>
                <a:gd name="connsiteY189" fmla="*/ 324041 h 821721"/>
                <a:gd name="connsiteX190" fmla="*/ 649891 w 727424"/>
                <a:gd name="connsiteY190" fmla="*/ 330994 h 821721"/>
                <a:gd name="connsiteX191" fmla="*/ 637984 w 727424"/>
                <a:gd name="connsiteY191" fmla="*/ 335280 h 82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727424" h="821721">
                  <a:moveTo>
                    <a:pt x="427482" y="817912"/>
                  </a:moveTo>
                  <a:lnTo>
                    <a:pt x="418529" y="817340"/>
                  </a:lnTo>
                  <a:lnTo>
                    <a:pt x="411194" y="820579"/>
                  </a:lnTo>
                  <a:lnTo>
                    <a:pt x="398812" y="821722"/>
                  </a:lnTo>
                  <a:lnTo>
                    <a:pt x="372237" y="815245"/>
                  </a:lnTo>
                  <a:lnTo>
                    <a:pt x="358426" y="805434"/>
                  </a:lnTo>
                  <a:lnTo>
                    <a:pt x="354330" y="791147"/>
                  </a:lnTo>
                  <a:lnTo>
                    <a:pt x="336518" y="777907"/>
                  </a:lnTo>
                  <a:lnTo>
                    <a:pt x="335471" y="765524"/>
                  </a:lnTo>
                  <a:lnTo>
                    <a:pt x="337471" y="758952"/>
                  </a:lnTo>
                  <a:lnTo>
                    <a:pt x="334518" y="743903"/>
                  </a:lnTo>
                  <a:lnTo>
                    <a:pt x="331375" y="739426"/>
                  </a:lnTo>
                  <a:lnTo>
                    <a:pt x="322326" y="737616"/>
                  </a:lnTo>
                  <a:lnTo>
                    <a:pt x="318421" y="728663"/>
                  </a:lnTo>
                  <a:lnTo>
                    <a:pt x="319183" y="705517"/>
                  </a:lnTo>
                  <a:lnTo>
                    <a:pt x="291274" y="674275"/>
                  </a:lnTo>
                  <a:lnTo>
                    <a:pt x="283845" y="677704"/>
                  </a:lnTo>
                  <a:lnTo>
                    <a:pt x="276034" y="675894"/>
                  </a:lnTo>
                  <a:lnTo>
                    <a:pt x="261747" y="642747"/>
                  </a:lnTo>
                  <a:lnTo>
                    <a:pt x="262985" y="627698"/>
                  </a:lnTo>
                  <a:lnTo>
                    <a:pt x="257365" y="610457"/>
                  </a:lnTo>
                  <a:lnTo>
                    <a:pt x="251460" y="605123"/>
                  </a:lnTo>
                  <a:lnTo>
                    <a:pt x="245078" y="590741"/>
                  </a:lnTo>
                  <a:lnTo>
                    <a:pt x="243268" y="570643"/>
                  </a:lnTo>
                  <a:lnTo>
                    <a:pt x="247364" y="540734"/>
                  </a:lnTo>
                  <a:lnTo>
                    <a:pt x="245745" y="537591"/>
                  </a:lnTo>
                  <a:lnTo>
                    <a:pt x="221266" y="530638"/>
                  </a:lnTo>
                  <a:lnTo>
                    <a:pt x="202025" y="509111"/>
                  </a:lnTo>
                  <a:lnTo>
                    <a:pt x="194786" y="482156"/>
                  </a:lnTo>
                  <a:lnTo>
                    <a:pt x="196596" y="475298"/>
                  </a:lnTo>
                  <a:lnTo>
                    <a:pt x="203073" y="473107"/>
                  </a:lnTo>
                  <a:lnTo>
                    <a:pt x="198406" y="461867"/>
                  </a:lnTo>
                  <a:lnTo>
                    <a:pt x="191929" y="462153"/>
                  </a:lnTo>
                  <a:lnTo>
                    <a:pt x="164878" y="436817"/>
                  </a:lnTo>
                  <a:lnTo>
                    <a:pt x="155924" y="438150"/>
                  </a:lnTo>
                  <a:lnTo>
                    <a:pt x="152305" y="442151"/>
                  </a:lnTo>
                  <a:lnTo>
                    <a:pt x="139637" y="443484"/>
                  </a:lnTo>
                  <a:lnTo>
                    <a:pt x="131635" y="440912"/>
                  </a:lnTo>
                  <a:lnTo>
                    <a:pt x="124015" y="431578"/>
                  </a:lnTo>
                  <a:lnTo>
                    <a:pt x="113157" y="423577"/>
                  </a:lnTo>
                  <a:lnTo>
                    <a:pt x="101822" y="422434"/>
                  </a:lnTo>
                  <a:lnTo>
                    <a:pt x="97155" y="410242"/>
                  </a:lnTo>
                  <a:lnTo>
                    <a:pt x="90773" y="402622"/>
                  </a:lnTo>
                  <a:lnTo>
                    <a:pt x="72390" y="392621"/>
                  </a:lnTo>
                  <a:lnTo>
                    <a:pt x="60103" y="387953"/>
                  </a:lnTo>
                  <a:lnTo>
                    <a:pt x="27813" y="384429"/>
                  </a:lnTo>
                  <a:lnTo>
                    <a:pt x="17526" y="387191"/>
                  </a:lnTo>
                  <a:lnTo>
                    <a:pt x="6382" y="387001"/>
                  </a:lnTo>
                  <a:lnTo>
                    <a:pt x="3429" y="381857"/>
                  </a:lnTo>
                  <a:lnTo>
                    <a:pt x="1143" y="368141"/>
                  </a:lnTo>
                  <a:lnTo>
                    <a:pt x="3524" y="324898"/>
                  </a:lnTo>
                  <a:lnTo>
                    <a:pt x="9430" y="312515"/>
                  </a:lnTo>
                  <a:lnTo>
                    <a:pt x="5905" y="290608"/>
                  </a:lnTo>
                  <a:lnTo>
                    <a:pt x="0" y="285179"/>
                  </a:lnTo>
                  <a:lnTo>
                    <a:pt x="0" y="285179"/>
                  </a:lnTo>
                  <a:lnTo>
                    <a:pt x="3334" y="283178"/>
                  </a:lnTo>
                  <a:lnTo>
                    <a:pt x="12763" y="286036"/>
                  </a:lnTo>
                  <a:lnTo>
                    <a:pt x="12668" y="293751"/>
                  </a:lnTo>
                  <a:lnTo>
                    <a:pt x="9906" y="295466"/>
                  </a:lnTo>
                  <a:lnTo>
                    <a:pt x="13145" y="304705"/>
                  </a:lnTo>
                  <a:lnTo>
                    <a:pt x="27146" y="304133"/>
                  </a:lnTo>
                  <a:lnTo>
                    <a:pt x="34957" y="306324"/>
                  </a:lnTo>
                  <a:lnTo>
                    <a:pt x="38290" y="314897"/>
                  </a:lnTo>
                  <a:lnTo>
                    <a:pt x="46291" y="321659"/>
                  </a:lnTo>
                  <a:lnTo>
                    <a:pt x="67723" y="329089"/>
                  </a:lnTo>
                  <a:lnTo>
                    <a:pt x="99060" y="336233"/>
                  </a:lnTo>
                  <a:lnTo>
                    <a:pt x="125349" y="319278"/>
                  </a:lnTo>
                  <a:lnTo>
                    <a:pt x="128683" y="312039"/>
                  </a:lnTo>
                  <a:lnTo>
                    <a:pt x="145161" y="300895"/>
                  </a:lnTo>
                  <a:lnTo>
                    <a:pt x="153067" y="298133"/>
                  </a:lnTo>
                  <a:lnTo>
                    <a:pt x="159639" y="307086"/>
                  </a:lnTo>
                  <a:lnTo>
                    <a:pt x="185452" y="316040"/>
                  </a:lnTo>
                  <a:lnTo>
                    <a:pt x="195739" y="314897"/>
                  </a:lnTo>
                  <a:lnTo>
                    <a:pt x="212122" y="305276"/>
                  </a:lnTo>
                  <a:lnTo>
                    <a:pt x="213265" y="301276"/>
                  </a:lnTo>
                  <a:lnTo>
                    <a:pt x="216313" y="301562"/>
                  </a:lnTo>
                  <a:lnTo>
                    <a:pt x="230219" y="313944"/>
                  </a:lnTo>
                  <a:lnTo>
                    <a:pt x="228314" y="322231"/>
                  </a:lnTo>
                  <a:lnTo>
                    <a:pt x="250888" y="320612"/>
                  </a:lnTo>
                  <a:lnTo>
                    <a:pt x="255746" y="325374"/>
                  </a:lnTo>
                  <a:lnTo>
                    <a:pt x="264795" y="326993"/>
                  </a:lnTo>
                  <a:lnTo>
                    <a:pt x="270700" y="326898"/>
                  </a:lnTo>
                  <a:lnTo>
                    <a:pt x="279368" y="322326"/>
                  </a:lnTo>
                  <a:lnTo>
                    <a:pt x="295275" y="308039"/>
                  </a:lnTo>
                  <a:lnTo>
                    <a:pt x="312230" y="297561"/>
                  </a:lnTo>
                  <a:lnTo>
                    <a:pt x="328898" y="275654"/>
                  </a:lnTo>
                  <a:lnTo>
                    <a:pt x="332422" y="266129"/>
                  </a:lnTo>
                  <a:lnTo>
                    <a:pt x="330517" y="260985"/>
                  </a:lnTo>
                  <a:lnTo>
                    <a:pt x="360331" y="199072"/>
                  </a:lnTo>
                  <a:lnTo>
                    <a:pt x="361379" y="181737"/>
                  </a:lnTo>
                  <a:lnTo>
                    <a:pt x="371951" y="169355"/>
                  </a:lnTo>
                  <a:lnTo>
                    <a:pt x="378905" y="167545"/>
                  </a:lnTo>
                  <a:lnTo>
                    <a:pt x="413195" y="112395"/>
                  </a:lnTo>
                  <a:lnTo>
                    <a:pt x="415385" y="101441"/>
                  </a:lnTo>
                  <a:lnTo>
                    <a:pt x="423386" y="90011"/>
                  </a:lnTo>
                  <a:lnTo>
                    <a:pt x="440436" y="75248"/>
                  </a:lnTo>
                  <a:lnTo>
                    <a:pt x="446437" y="59436"/>
                  </a:lnTo>
                  <a:lnTo>
                    <a:pt x="466534" y="48578"/>
                  </a:lnTo>
                  <a:lnTo>
                    <a:pt x="471011" y="39815"/>
                  </a:lnTo>
                  <a:lnTo>
                    <a:pt x="480917" y="34290"/>
                  </a:lnTo>
                  <a:lnTo>
                    <a:pt x="486251" y="48197"/>
                  </a:lnTo>
                  <a:lnTo>
                    <a:pt x="494633" y="61151"/>
                  </a:lnTo>
                  <a:lnTo>
                    <a:pt x="478726" y="15431"/>
                  </a:lnTo>
                  <a:lnTo>
                    <a:pt x="478060" y="3143"/>
                  </a:lnTo>
                  <a:lnTo>
                    <a:pt x="479774" y="0"/>
                  </a:lnTo>
                  <a:lnTo>
                    <a:pt x="511873" y="23051"/>
                  </a:lnTo>
                  <a:lnTo>
                    <a:pt x="522732" y="34576"/>
                  </a:lnTo>
                  <a:lnTo>
                    <a:pt x="531400" y="46196"/>
                  </a:lnTo>
                  <a:lnTo>
                    <a:pt x="536353" y="57531"/>
                  </a:lnTo>
                  <a:lnTo>
                    <a:pt x="536638" y="72581"/>
                  </a:lnTo>
                  <a:lnTo>
                    <a:pt x="540830" y="75533"/>
                  </a:lnTo>
                  <a:lnTo>
                    <a:pt x="543877" y="70961"/>
                  </a:lnTo>
                  <a:lnTo>
                    <a:pt x="547497" y="70009"/>
                  </a:lnTo>
                  <a:lnTo>
                    <a:pt x="549497" y="73819"/>
                  </a:lnTo>
                  <a:lnTo>
                    <a:pt x="551497" y="148971"/>
                  </a:lnTo>
                  <a:lnTo>
                    <a:pt x="557784" y="185833"/>
                  </a:lnTo>
                  <a:lnTo>
                    <a:pt x="583597" y="243459"/>
                  </a:lnTo>
                  <a:lnTo>
                    <a:pt x="608933" y="328613"/>
                  </a:lnTo>
                  <a:lnTo>
                    <a:pt x="640556" y="376238"/>
                  </a:lnTo>
                  <a:lnTo>
                    <a:pt x="650176" y="379571"/>
                  </a:lnTo>
                  <a:lnTo>
                    <a:pt x="681323" y="378809"/>
                  </a:lnTo>
                  <a:lnTo>
                    <a:pt x="707803" y="387763"/>
                  </a:lnTo>
                  <a:lnTo>
                    <a:pt x="720090" y="395859"/>
                  </a:lnTo>
                  <a:lnTo>
                    <a:pt x="727424" y="421100"/>
                  </a:lnTo>
                  <a:lnTo>
                    <a:pt x="725900" y="452819"/>
                  </a:lnTo>
                  <a:lnTo>
                    <a:pt x="713613" y="461963"/>
                  </a:lnTo>
                  <a:lnTo>
                    <a:pt x="697135" y="466058"/>
                  </a:lnTo>
                  <a:lnTo>
                    <a:pt x="693515" y="469202"/>
                  </a:lnTo>
                  <a:lnTo>
                    <a:pt x="710565" y="467773"/>
                  </a:lnTo>
                  <a:lnTo>
                    <a:pt x="720471" y="463772"/>
                  </a:lnTo>
                  <a:lnTo>
                    <a:pt x="723138" y="465963"/>
                  </a:lnTo>
                  <a:lnTo>
                    <a:pt x="724281" y="471583"/>
                  </a:lnTo>
                  <a:lnTo>
                    <a:pt x="722662" y="478536"/>
                  </a:lnTo>
                  <a:lnTo>
                    <a:pt x="674751" y="517208"/>
                  </a:lnTo>
                  <a:lnTo>
                    <a:pt x="663607" y="537210"/>
                  </a:lnTo>
                  <a:lnTo>
                    <a:pt x="643128" y="550640"/>
                  </a:lnTo>
                  <a:lnTo>
                    <a:pt x="624649" y="586073"/>
                  </a:lnTo>
                  <a:lnTo>
                    <a:pt x="596932" y="619411"/>
                  </a:lnTo>
                  <a:lnTo>
                    <a:pt x="590264" y="623792"/>
                  </a:lnTo>
                  <a:lnTo>
                    <a:pt x="581311" y="622935"/>
                  </a:lnTo>
                  <a:lnTo>
                    <a:pt x="567499" y="627888"/>
                  </a:lnTo>
                  <a:lnTo>
                    <a:pt x="547688" y="656273"/>
                  </a:lnTo>
                  <a:lnTo>
                    <a:pt x="547688" y="656273"/>
                  </a:lnTo>
                  <a:lnTo>
                    <a:pt x="534924" y="656939"/>
                  </a:lnTo>
                  <a:lnTo>
                    <a:pt x="527780" y="665512"/>
                  </a:lnTo>
                  <a:lnTo>
                    <a:pt x="527780" y="665512"/>
                  </a:lnTo>
                  <a:lnTo>
                    <a:pt x="513779" y="681514"/>
                  </a:lnTo>
                  <a:lnTo>
                    <a:pt x="504539" y="702659"/>
                  </a:lnTo>
                  <a:lnTo>
                    <a:pt x="493871" y="720471"/>
                  </a:lnTo>
                  <a:lnTo>
                    <a:pt x="485870" y="726662"/>
                  </a:lnTo>
                  <a:lnTo>
                    <a:pt x="457200" y="759524"/>
                  </a:lnTo>
                  <a:lnTo>
                    <a:pt x="453771" y="782384"/>
                  </a:lnTo>
                  <a:lnTo>
                    <a:pt x="455390" y="799529"/>
                  </a:lnTo>
                  <a:lnTo>
                    <a:pt x="436816" y="816769"/>
                  </a:lnTo>
                  <a:lnTo>
                    <a:pt x="427482" y="817912"/>
                  </a:lnTo>
                  <a:close/>
                  <a:moveTo>
                    <a:pt x="649986" y="370332"/>
                  </a:moveTo>
                  <a:lnTo>
                    <a:pt x="645700" y="367189"/>
                  </a:lnTo>
                  <a:lnTo>
                    <a:pt x="635222" y="349472"/>
                  </a:lnTo>
                  <a:lnTo>
                    <a:pt x="635889" y="341090"/>
                  </a:lnTo>
                  <a:lnTo>
                    <a:pt x="638080" y="337185"/>
                  </a:lnTo>
                  <a:lnTo>
                    <a:pt x="653891" y="332899"/>
                  </a:lnTo>
                  <a:lnTo>
                    <a:pt x="657987" y="336614"/>
                  </a:lnTo>
                  <a:lnTo>
                    <a:pt x="665893" y="358235"/>
                  </a:lnTo>
                  <a:lnTo>
                    <a:pt x="656463" y="368713"/>
                  </a:lnTo>
                  <a:lnTo>
                    <a:pt x="649986" y="370332"/>
                  </a:lnTo>
                  <a:close/>
                  <a:moveTo>
                    <a:pt x="673703" y="538067"/>
                  </a:moveTo>
                  <a:lnTo>
                    <a:pt x="669893" y="535686"/>
                  </a:lnTo>
                  <a:lnTo>
                    <a:pt x="669131" y="528923"/>
                  </a:lnTo>
                  <a:lnTo>
                    <a:pt x="679704" y="518446"/>
                  </a:lnTo>
                  <a:lnTo>
                    <a:pt x="688086" y="517017"/>
                  </a:lnTo>
                  <a:lnTo>
                    <a:pt x="699992" y="519303"/>
                  </a:lnTo>
                  <a:lnTo>
                    <a:pt x="704374" y="518255"/>
                  </a:lnTo>
                  <a:lnTo>
                    <a:pt x="708565" y="512159"/>
                  </a:lnTo>
                  <a:lnTo>
                    <a:pt x="709041" y="517779"/>
                  </a:lnTo>
                  <a:lnTo>
                    <a:pt x="699802" y="531495"/>
                  </a:lnTo>
                  <a:lnTo>
                    <a:pt x="690372" y="536258"/>
                  </a:lnTo>
                  <a:lnTo>
                    <a:pt x="673703" y="538067"/>
                  </a:lnTo>
                  <a:close/>
                  <a:moveTo>
                    <a:pt x="706469" y="510731"/>
                  </a:moveTo>
                  <a:lnTo>
                    <a:pt x="699040" y="508540"/>
                  </a:lnTo>
                  <a:lnTo>
                    <a:pt x="699040" y="503206"/>
                  </a:lnTo>
                  <a:lnTo>
                    <a:pt x="705898" y="493300"/>
                  </a:lnTo>
                  <a:lnTo>
                    <a:pt x="717804" y="492347"/>
                  </a:lnTo>
                  <a:lnTo>
                    <a:pt x="719518" y="495681"/>
                  </a:lnTo>
                  <a:lnTo>
                    <a:pt x="718566" y="500539"/>
                  </a:lnTo>
                  <a:lnTo>
                    <a:pt x="706469" y="510731"/>
                  </a:lnTo>
                  <a:close/>
                  <a:moveTo>
                    <a:pt x="637984" y="335280"/>
                  </a:moveTo>
                  <a:lnTo>
                    <a:pt x="630746" y="330518"/>
                  </a:lnTo>
                  <a:lnTo>
                    <a:pt x="633222" y="322612"/>
                  </a:lnTo>
                  <a:lnTo>
                    <a:pt x="641604" y="320993"/>
                  </a:lnTo>
                  <a:lnTo>
                    <a:pt x="649796" y="324041"/>
                  </a:lnTo>
                  <a:lnTo>
                    <a:pt x="649891" y="330994"/>
                  </a:lnTo>
                  <a:lnTo>
                    <a:pt x="637984" y="335280"/>
                  </a:lnTo>
                  <a:close/>
                </a:path>
              </a:pathLst>
            </a:custGeom>
            <a:solidFill>
              <a:schemeClr val="bg2"/>
            </a:solidFill>
            <a:ln w="9525" cap="flat">
              <a:solidFill>
                <a:schemeClr val="tx1"/>
              </a:solidFill>
              <a:prstDash val="solid"/>
              <a:miter/>
            </a:ln>
          </p:spPr>
          <p:txBody>
            <a:bodyPr rtlCol="0" anchor="ctr"/>
            <a:lstStyle/>
            <a:p>
              <a:endParaRPr lang="pt-BR"/>
            </a:p>
          </p:txBody>
        </p:sp>
        <p:sp>
          <p:nvSpPr>
            <p:cNvPr id="8" name="Forma Livre: Forma 15">
              <a:extLst>
                <a:ext uri="{FF2B5EF4-FFF2-40B4-BE49-F238E27FC236}">
                  <a16:creationId xmlns:a16="http://schemas.microsoft.com/office/drawing/2014/main" id="{23F96E22-D4ED-37A2-B0BF-BD47C0EE983B}"/>
                </a:ext>
              </a:extLst>
            </p:cNvPr>
            <p:cNvSpPr/>
            <p:nvPr/>
          </p:nvSpPr>
          <p:spPr>
            <a:xfrm>
              <a:off x="3101116" y="4136940"/>
              <a:ext cx="897792" cy="897912"/>
            </a:xfrm>
            <a:custGeom>
              <a:avLst/>
              <a:gdLst>
                <a:gd name="connsiteX0" fmla="*/ 946118 w 1359217"/>
                <a:gd name="connsiteY0" fmla="*/ 1434274 h 1488281"/>
                <a:gd name="connsiteX1" fmla="*/ 942690 w 1359217"/>
                <a:gd name="connsiteY1" fmla="*/ 1426369 h 1488281"/>
                <a:gd name="connsiteX2" fmla="*/ 949167 w 1359217"/>
                <a:gd name="connsiteY2" fmla="*/ 1413510 h 1488281"/>
                <a:gd name="connsiteX3" fmla="*/ 949071 w 1359217"/>
                <a:gd name="connsiteY3" fmla="*/ 1408462 h 1488281"/>
                <a:gd name="connsiteX4" fmla="*/ 944023 w 1359217"/>
                <a:gd name="connsiteY4" fmla="*/ 1398556 h 1488281"/>
                <a:gd name="connsiteX5" fmla="*/ 904685 w 1359217"/>
                <a:gd name="connsiteY5" fmla="*/ 1369505 h 1488281"/>
                <a:gd name="connsiteX6" fmla="*/ 903256 w 1359217"/>
                <a:gd name="connsiteY6" fmla="*/ 1364647 h 1488281"/>
                <a:gd name="connsiteX7" fmla="*/ 905351 w 1359217"/>
                <a:gd name="connsiteY7" fmla="*/ 1350264 h 1488281"/>
                <a:gd name="connsiteX8" fmla="*/ 899922 w 1359217"/>
                <a:gd name="connsiteY8" fmla="*/ 1338548 h 1488281"/>
                <a:gd name="connsiteX9" fmla="*/ 893731 w 1359217"/>
                <a:gd name="connsiteY9" fmla="*/ 1340834 h 1488281"/>
                <a:gd name="connsiteX10" fmla="*/ 891826 w 1359217"/>
                <a:gd name="connsiteY10" fmla="*/ 1345121 h 1488281"/>
                <a:gd name="connsiteX11" fmla="*/ 888588 w 1359217"/>
                <a:gd name="connsiteY11" fmla="*/ 1346835 h 1488281"/>
                <a:gd name="connsiteX12" fmla="*/ 886492 w 1359217"/>
                <a:gd name="connsiteY12" fmla="*/ 1344454 h 1488281"/>
                <a:gd name="connsiteX13" fmla="*/ 891540 w 1359217"/>
                <a:gd name="connsiteY13" fmla="*/ 1302544 h 1488281"/>
                <a:gd name="connsiteX14" fmla="*/ 899351 w 1359217"/>
                <a:gd name="connsiteY14" fmla="*/ 1271111 h 1488281"/>
                <a:gd name="connsiteX15" fmla="*/ 907161 w 1359217"/>
                <a:gd name="connsiteY15" fmla="*/ 1262729 h 1488281"/>
                <a:gd name="connsiteX16" fmla="*/ 930688 w 1359217"/>
                <a:gd name="connsiteY16" fmla="*/ 1265015 h 1488281"/>
                <a:gd name="connsiteX17" fmla="*/ 940404 w 1359217"/>
                <a:gd name="connsiteY17" fmla="*/ 1258253 h 1488281"/>
                <a:gd name="connsiteX18" fmla="*/ 940404 w 1359217"/>
                <a:gd name="connsiteY18" fmla="*/ 1254252 h 1488281"/>
                <a:gd name="connsiteX19" fmla="*/ 935070 w 1359217"/>
                <a:gd name="connsiteY19" fmla="*/ 1244537 h 1488281"/>
                <a:gd name="connsiteX20" fmla="*/ 936593 w 1359217"/>
                <a:gd name="connsiteY20" fmla="*/ 1219295 h 1488281"/>
                <a:gd name="connsiteX21" fmla="*/ 983838 w 1359217"/>
                <a:gd name="connsiteY21" fmla="*/ 1179100 h 1488281"/>
                <a:gd name="connsiteX22" fmla="*/ 997839 w 1359217"/>
                <a:gd name="connsiteY22" fmla="*/ 1149763 h 1488281"/>
                <a:gd name="connsiteX23" fmla="*/ 993839 w 1359217"/>
                <a:gd name="connsiteY23" fmla="*/ 1138619 h 1488281"/>
                <a:gd name="connsiteX24" fmla="*/ 986409 w 1359217"/>
                <a:gd name="connsiteY24" fmla="*/ 1128903 h 1488281"/>
                <a:gd name="connsiteX25" fmla="*/ 977932 w 1359217"/>
                <a:gd name="connsiteY25" fmla="*/ 1128331 h 1488281"/>
                <a:gd name="connsiteX26" fmla="*/ 970979 w 1359217"/>
                <a:gd name="connsiteY26" fmla="*/ 1124712 h 1488281"/>
                <a:gd name="connsiteX27" fmla="*/ 944023 w 1359217"/>
                <a:gd name="connsiteY27" fmla="*/ 1101185 h 1488281"/>
                <a:gd name="connsiteX28" fmla="*/ 923830 w 1359217"/>
                <a:gd name="connsiteY28" fmla="*/ 1101376 h 1488281"/>
                <a:gd name="connsiteX29" fmla="*/ 902970 w 1359217"/>
                <a:gd name="connsiteY29" fmla="*/ 1095661 h 1488281"/>
                <a:gd name="connsiteX30" fmla="*/ 881349 w 1359217"/>
                <a:gd name="connsiteY30" fmla="*/ 1085374 h 1488281"/>
                <a:gd name="connsiteX31" fmla="*/ 855345 w 1359217"/>
                <a:gd name="connsiteY31" fmla="*/ 1080040 h 1488281"/>
                <a:gd name="connsiteX32" fmla="*/ 836486 w 1359217"/>
                <a:gd name="connsiteY32" fmla="*/ 1078706 h 1488281"/>
                <a:gd name="connsiteX33" fmla="*/ 823913 w 1359217"/>
                <a:gd name="connsiteY33" fmla="*/ 1088136 h 1488281"/>
                <a:gd name="connsiteX34" fmla="*/ 809911 w 1359217"/>
                <a:gd name="connsiteY34" fmla="*/ 1092898 h 1488281"/>
                <a:gd name="connsiteX35" fmla="*/ 785051 w 1359217"/>
                <a:gd name="connsiteY35" fmla="*/ 1088612 h 1488281"/>
                <a:gd name="connsiteX36" fmla="*/ 779621 w 1359217"/>
                <a:gd name="connsiteY36" fmla="*/ 1090613 h 1488281"/>
                <a:gd name="connsiteX37" fmla="*/ 775430 w 1359217"/>
                <a:gd name="connsiteY37" fmla="*/ 1052894 h 1488281"/>
                <a:gd name="connsiteX38" fmla="*/ 713327 w 1359217"/>
                <a:gd name="connsiteY38" fmla="*/ 993838 h 1488281"/>
                <a:gd name="connsiteX39" fmla="*/ 709708 w 1359217"/>
                <a:gd name="connsiteY39" fmla="*/ 992124 h 1488281"/>
                <a:gd name="connsiteX40" fmla="*/ 667893 w 1359217"/>
                <a:gd name="connsiteY40" fmla="*/ 1003840 h 1488281"/>
                <a:gd name="connsiteX41" fmla="*/ 653320 w 1359217"/>
                <a:gd name="connsiteY41" fmla="*/ 992029 h 1488281"/>
                <a:gd name="connsiteX42" fmla="*/ 648462 w 1359217"/>
                <a:gd name="connsiteY42" fmla="*/ 994029 h 1488281"/>
                <a:gd name="connsiteX43" fmla="*/ 639604 w 1359217"/>
                <a:gd name="connsiteY43" fmla="*/ 991934 h 1488281"/>
                <a:gd name="connsiteX44" fmla="*/ 615410 w 1359217"/>
                <a:gd name="connsiteY44" fmla="*/ 980313 h 1488281"/>
                <a:gd name="connsiteX45" fmla="*/ 594741 w 1359217"/>
                <a:gd name="connsiteY45" fmla="*/ 964882 h 1488281"/>
                <a:gd name="connsiteX46" fmla="*/ 585407 w 1359217"/>
                <a:gd name="connsiteY46" fmla="*/ 966597 h 1488281"/>
                <a:gd name="connsiteX47" fmla="*/ 543973 w 1359217"/>
                <a:gd name="connsiteY47" fmla="*/ 932021 h 1488281"/>
                <a:gd name="connsiteX48" fmla="*/ 533495 w 1359217"/>
                <a:gd name="connsiteY48" fmla="*/ 926878 h 1488281"/>
                <a:gd name="connsiteX49" fmla="*/ 507492 w 1359217"/>
                <a:gd name="connsiteY49" fmla="*/ 919734 h 1488281"/>
                <a:gd name="connsiteX50" fmla="*/ 490633 w 1359217"/>
                <a:gd name="connsiteY50" fmla="*/ 922115 h 1488281"/>
                <a:gd name="connsiteX51" fmla="*/ 472726 w 1359217"/>
                <a:gd name="connsiteY51" fmla="*/ 930688 h 1488281"/>
                <a:gd name="connsiteX52" fmla="*/ 465011 w 1359217"/>
                <a:gd name="connsiteY52" fmla="*/ 941356 h 1488281"/>
                <a:gd name="connsiteX53" fmla="*/ 458915 w 1359217"/>
                <a:gd name="connsiteY53" fmla="*/ 943070 h 1488281"/>
                <a:gd name="connsiteX54" fmla="*/ 408146 w 1359217"/>
                <a:gd name="connsiteY54" fmla="*/ 929069 h 1488281"/>
                <a:gd name="connsiteX55" fmla="*/ 402336 w 1359217"/>
                <a:gd name="connsiteY55" fmla="*/ 924401 h 1488281"/>
                <a:gd name="connsiteX56" fmla="*/ 399860 w 1359217"/>
                <a:gd name="connsiteY56" fmla="*/ 910114 h 1488281"/>
                <a:gd name="connsiteX57" fmla="*/ 401193 w 1359217"/>
                <a:gd name="connsiteY57" fmla="*/ 901637 h 1488281"/>
                <a:gd name="connsiteX58" fmla="*/ 413480 w 1359217"/>
                <a:gd name="connsiteY58" fmla="*/ 875538 h 1488281"/>
                <a:gd name="connsiteX59" fmla="*/ 405289 w 1359217"/>
                <a:gd name="connsiteY59" fmla="*/ 871156 h 1488281"/>
                <a:gd name="connsiteX60" fmla="*/ 383572 w 1359217"/>
                <a:gd name="connsiteY60" fmla="*/ 866204 h 1488281"/>
                <a:gd name="connsiteX61" fmla="*/ 362808 w 1359217"/>
                <a:gd name="connsiteY61" fmla="*/ 865822 h 1488281"/>
                <a:gd name="connsiteX62" fmla="*/ 351377 w 1359217"/>
                <a:gd name="connsiteY62" fmla="*/ 861060 h 1488281"/>
                <a:gd name="connsiteX63" fmla="*/ 334328 w 1359217"/>
                <a:gd name="connsiteY63" fmla="*/ 860298 h 1488281"/>
                <a:gd name="connsiteX64" fmla="*/ 297847 w 1359217"/>
                <a:gd name="connsiteY64" fmla="*/ 875347 h 1488281"/>
                <a:gd name="connsiteX65" fmla="*/ 257270 w 1359217"/>
                <a:gd name="connsiteY65" fmla="*/ 904208 h 1488281"/>
                <a:gd name="connsiteX66" fmla="*/ 251175 w 1359217"/>
                <a:gd name="connsiteY66" fmla="*/ 914781 h 1488281"/>
                <a:gd name="connsiteX67" fmla="*/ 219075 w 1359217"/>
                <a:gd name="connsiteY67" fmla="*/ 932593 h 1488281"/>
                <a:gd name="connsiteX68" fmla="*/ 199835 w 1359217"/>
                <a:gd name="connsiteY68" fmla="*/ 936403 h 1488281"/>
                <a:gd name="connsiteX69" fmla="*/ 190786 w 1359217"/>
                <a:gd name="connsiteY69" fmla="*/ 947642 h 1488281"/>
                <a:gd name="connsiteX70" fmla="*/ 173546 w 1359217"/>
                <a:gd name="connsiteY70" fmla="*/ 962406 h 1488281"/>
                <a:gd name="connsiteX71" fmla="*/ 159925 w 1359217"/>
                <a:gd name="connsiteY71" fmla="*/ 967359 h 1488281"/>
                <a:gd name="connsiteX72" fmla="*/ 150400 w 1359217"/>
                <a:gd name="connsiteY72" fmla="*/ 965930 h 1488281"/>
                <a:gd name="connsiteX73" fmla="*/ 132779 w 1359217"/>
                <a:gd name="connsiteY73" fmla="*/ 990505 h 1488281"/>
                <a:gd name="connsiteX74" fmla="*/ 122873 w 1359217"/>
                <a:gd name="connsiteY74" fmla="*/ 997839 h 1488281"/>
                <a:gd name="connsiteX75" fmla="*/ 102584 w 1359217"/>
                <a:gd name="connsiteY75" fmla="*/ 994220 h 1488281"/>
                <a:gd name="connsiteX76" fmla="*/ 95726 w 1359217"/>
                <a:gd name="connsiteY76" fmla="*/ 995458 h 1488281"/>
                <a:gd name="connsiteX77" fmla="*/ 89154 w 1359217"/>
                <a:gd name="connsiteY77" fmla="*/ 1004983 h 1488281"/>
                <a:gd name="connsiteX78" fmla="*/ 76391 w 1359217"/>
                <a:gd name="connsiteY78" fmla="*/ 1013746 h 1488281"/>
                <a:gd name="connsiteX79" fmla="*/ 72581 w 1359217"/>
                <a:gd name="connsiteY79" fmla="*/ 1011460 h 1488281"/>
                <a:gd name="connsiteX80" fmla="*/ 86201 w 1359217"/>
                <a:gd name="connsiteY80" fmla="*/ 978789 h 1488281"/>
                <a:gd name="connsiteX81" fmla="*/ 81344 w 1359217"/>
                <a:gd name="connsiteY81" fmla="*/ 955834 h 1488281"/>
                <a:gd name="connsiteX82" fmla="*/ 81344 w 1359217"/>
                <a:gd name="connsiteY82" fmla="*/ 955834 h 1488281"/>
                <a:gd name="connsiteX83" fmla="*/ 95441 w 1359217"/>
                <a:gd name="connsiteY83" fmla="*/ 937070 h 1488281"/>
                <a:gd name="connsiteX84" fmla="*/ 97822 w 1359217"/>
                <a:gd name="connsiteY84" fmla="*/ 929735 h 1488281"/>
                <a:gd name="connsiteX85" fmla="*/ 95631 w 1359217"/>
                <a:gd name="connsiteY85" fmla="*/ 917638 h 1488281"/>
                <a:gd name="connsiteX86" fmla="*/ 89249 w 1359217"/>
                <a:gd name="connsiteY86" fmla="*/ 901255 h 1488281"/>
                <a:gd name="connsiteX87" fmla="*/ 90202 w 1359217"/>
                <a:gd name="connsiteY87" fmla="*/ 894874 h 1488281"/>
                <a:gd name="connsiteX88" fmla="*/ 96965 w 1359217"/>
                <a:gd name="connsiteY88" fmla="*/ 881348 h 1488281"/>
                <a:gd name="connsiteX89" fmla="*/ 96488 w 1359217"/>
                <a:gd name="connsiteY89" fmla="*/ 876967 h 1488281"/>
                <a:gd name="connsiteX90" fmla="*/ 65913 w 1359217"/>
                <a:gd name="connsiteY90" fmla="*/ 852011 h 1488281"/>
                <a:gd name="connsiteX91" fmla="*/ 49816 w 1359217"/>
                <a:gd name="connsiteY91" fmla="*/ 819055 h 1488281"/>
                <a:gd name="connsiteX92" fmla="*/ 43910 w 1359217"/>
                <a:gd name="connsiteY92" fmla="*/ 785527 h 1488281"/>
                <a:gd name="connsiteX93" fmla="*/ 44387 w 1359217"/>
                <a:gd name="connsiteY93" fmla="*/ 770763 h 1488281"/>
                <a:gd name="connsiteX94" fmla="*/ 55817 w 1359217"/>
                <a:gd name="connsiteY94" fmla="*/ 734282 h 1488281"/>
                <a:gd name="connsiteX95" fmla="*/ 70961 w 1359217"/>
                <a:gd name="connsiteY95" fmla="*/ 724472 h 1488281"/>
                <a:gd name="connsiteX96" fmla="*/ 73152 w 1359217"/>
                <a:gd name="connsiteY96" fmla="*/ 720852 h 1488281"/>
                <a:gd name="connsiteX97" fmla="*/ 73724 w 1359217"/>
                <a:gd name="connsiteY97" fmla="*/ 711898 h 1488281"/>
                <a:gd name="connsiteX98" fmla="*/ 58198 w 1359217"/>
                <a:gd name="connsiteY98" fmla="*/ 703897 h 1488281"/>
                <a:gd name="connsiteX99" fmla="*/ 57150 w 1359217"/>
                <a:gd name="connsiteY99" fmla="*/ 700754 h 1488281"/>
                <a:gd name="connsiteX100" fmla="*/ 61722 w 1359217"/>
                <a:gd name="connsiteY100" fmla="*/ 676751 h 1488281"/>
                <a:gd name="connsiteX101" fmla="*/ 75343 w 1359217"/>
                <a:gd name="connsiteY101" fmla="*/ 666655 h 1488281"/>
                <a:gd name="connsiteX102" fmla="*/ 75152 w 1359217"/>
                <a:gd name="connsiteY102" fmla="*/ 663130 h 1488281"/>
                <a:gd name="connsiteX103" fmla="*/ 49244 w 1359217"/>
                <a:gd name="connsiteY103" fmla="*/ 639699 h 1488281"/>
                <a:gd name="connsiteX104" fmla="*/ 49244 w 1359217"/>
                <a:gd name="connsiteY104" fmla="*/ 639699 h 1488281"/>
                <a:gd name="connsiteX105" fmla="*/ 48863 w 1359217"/>
                <a:gd name="connsiteY105" fmla="*/ 630841 h 1488281"/>
                <a:gd name="connsiteX106" fmla="*/ 61817 w 1359217"/>
                <a:gd name="connsiteY106" fmla="*/ 608171 h 1488281"/>
                <a:gd name="connsiteX107" fmla="*/ 61436 w 1359217"/>
                <a:gd name="connsiteY107" fmla="*/ 597980 h 1488281"/>
                <a:gd name="connsiteX108" fmla="*/ 59817 w 1359217"/>
                <a:gd name="connsiteY108" fmla="*/ 593979 h 1488281"/>
                <a:gd name="connsiteX109" fmla="*/ 45911 w 1359217"/>
                <a:gd name="connsiteY109" fmla="*/ 589312 h 1488281"/>
                <a:gd name="connsiteX110" fmla="*/ 36957 w 1359217"/>
                <a:gd name="connsiteY110" fmla="*/ 583121 h 1488281"/>
                <a:gd name="connsiteX111" fmla="*/ 33623 w 1359217"/>
                <a:gd name="connsiteY111" fmla="*/ 571119 h 1488281"/>
                <a:gd name="connsiteX112" fmla="*/ 34195 w 1359217"/>
                <a:gd name="connsiteY112" fmla="*/ 543306 h 1488281"/>
                <a:gd name="connsiteX113" fmla="*/ 36004 w 1359217"/>
                <a:gd name="connsiteY113" fmla="*/ 535210 h 1488281"/>
                <a:gd name="connsiteX114" fmla="*/ 54578 w 1359217"/>
                <a:gd name="connsiteY114" fmla="*/ 519303 h 1488281"/>
                <a:gd name="connsiteX115" fmla="*/ 65437 w 1359217"/>
                <a:gd name="connsiteY115" fmla="*/ 515303 h 1488281"/>
                <a:gd name="connsiteX116" fmla="*/ 74581 w 1359217"/>
                <a:gd name="connsiteY116" fmla="*/ 508445 h 1488281"/>
                <a:gd name="connsiteX117" fmla="*/ 71819 w 1359217"/>
                <a:gd name="connsiteY117" fmla="*/ 502444 h 1488281"/>
                <a:gd name="connsiteX118" fmla="*/ 66294 w 1359217"/>
                <a:gd name="connsiteY118" fmla="*/ 497491 h 1488281"/>
                <a:gd name="connsiteX119" fmla="*/ 57531 w 1359217"/>
                <a:gd name="connsiteY119" fmla="*/ 494729 h 1488281"/>
                <a:gd name="connsiteX120" fmla="*/ 47720 w 1359217"/>
                <a:gd name="connsiteY120" fmla="*/ 496443 h 1488281"/>
                <a:gd name="connsiteX121" fmla="*/ 44387 w 1359217"/>
                <a:gd name="connsiteY121" fmla="*/ 493300 h 1488281"/>
                <a:gd name="connsiteX122" fmla="*/ 43529 w 1359217"/>
                <a:gd name="connsiteY122" fmla="*/ 488537 h 1488281"/>
                <a:gd name="connsiteX123" fmla="*/ 47530 w 1359217"/>
                <a:gd name="connsiteY123" fmla="*/ 479393 h 1488281"/>
                <a:gd name="connsiteX124" fmla="*/ 66961 w 1359217"/>
                <a:gd name="connsiteY124" fmla="*/ 471583 h 1488281"/>
                <a:gd name="connsiteX125" fmla="*/ 72295 w 1359217"/>
                <a:gd name="connsiteY125" fmla="*/ 467296 h 1488281"/>
                <a:gd name="connsiteX126" fmla="*/ 71914 w 1359217"/>
                <a:gd name="connsiteY126" fmla="*/ 460057 h 1488281"/>
                <a:gd name="connsiteX127" fmla="*/ 54007 w 1359217"/>
                <a:gd name="connsiteY127" fmla="*/ 450723 h 1488281"/>
                <a:gd name="connsiteX128" fmla="*/ 19908 w 1359217"/>
                <a:gd name="connsiteY128" fmla="*/ 444341 h 1488281"/>
                <a:gd name="connsiteX129" fmla="*/ 2191 w 1359217"/>
                <a:gd name="connsiteY129" fmla="*/ 425672 h 1488281"/>
                <a:gd name="connsiteX130" fmla="*/ 0 w 1359217"/>
                <a:gd name="connsiteY130" fmla="*/ 416909 h 1488281"/>
                <a:gd name="connsiteX131" fmla="*/ 4763 w 1359217"/>
                <a:gd name="connsiteY131" fmla="*/ 405860 h 1488281"/>
                <a:gd name="connsiteX132" fmla="*/ 14383 w 1359217"/>
                <a:gd name="connsiteY132" fmla="*/ 398907 h 1488281"/>
                <a:gd name="connsiteX133" fmla="*/ 28861 w 1359217"/>
                <a:gd name="connsiteY133" fmla="*/ 365760 h 1488281"/>
                <a:gd name="connsiteX134" fmla="*/ 37433 w 1359217"/>
                <a:gd name="connsiteY134" fmla="*/ 359950 h 1488281"/>
                <a:gd name="connsiteX135" fmla="*/ 47054 w 1359217"/>
                <a:gd name="connsiteY135" fmla="*/ 357378 h 1488281"/>
                <a:gd name="connsiteX136" fmla="*/ 50387 w 1359217"/>
                <a:gd name="connsiteY136" fmla="*/ 353759 h 1488281"/>
                <a:gd name="connsiteX137" fmla="*/ 38100 w 1359217"/>
                <a:gd name="connsiteY137" fmla="*/ 336613 h 1488281"/>
                <a:gd name="connsiteX138" fmla="*/ 39910 w 1359217"/>
                <a:gd name="connsiteY138" fmla="*/ 333089 h 1488281"/>
                <a:gd name="connsiteX139" fmla="*/ 70485 w 1359217"/>
                <a:gd name="connsiteY139" fmla="*/ 308134 h 1488281"/>
                <a:gd name="connsiteX140" fmla="*/ 106871 w 1359217"/>
                <a:gd name="connsiteY140" fmla="*/ 288893 h 1488281"/>
                <a:gd name="connsiteX141" fmla="*/ 112204 w 1359217"/>
                <a:gd name="connsiteY141" fmla="*/ 284417 h 1488281"/>
                <a:gd name="connsiteX142" fmla="*/ 114300 w 1359217"/>
                <a:gd name="connsiteY142" fmla="*/ 275082 h 1488281"/>
                <a:gd name="connsiteX143" fmla="*/ 120872 w 1359217"/>
                <a:gd name="connsiteY143" fmla="*/ 268891 h 1488281"/>
                <a:gd name="connsiteX144" fmla="*/ 120872 w 1359217"/>
                <a:gd name="connsiteY144" fmla="*/ 268891 h 1488281"/>
                <a:gd name="connsiteX145" fmla="*/ 143066 w 1359217"/>
                <a:gd name="connsiteY145" fmla="*/ 268700 h 1488281"/>
                <a:gd name="connsiteX146" fmla="*/ 156782 w 1359217"/>
                <a:gd name="connsiteY146" fmla="*/ 281464 h 1488281"/>
                <a:gd name="connsiteX147" fmla="*/ 163068 w 1359217"/>
                <a:gd name="connsiteY147" fmla="*/ 291370 h 1488281"/>
                <a:gd name="connsiteX148" fmla="*/ 168116 w 1359217"/>
                <a:gd name="connsiteY148" fmla="*/ 312420 h 1488281"/>
                <a:gd name="connsiteX149" fmla="*/ 184880 w 1359217"/>
                <a:gd name="connsiteY149" fmla="*/ 336137 h 1488281"/>
                <a:gd name="connsiteX150" fmla="*/ 224695 w 1359217"/>
                <a:gd name="connsiteY150" fmla="*/ 353854 h 1488281"/>
                <a:gd name="connsiteX151" fmla="*/ 241840 w 1359217"/>
                <a:gd name="connsiteY151" fmla="*/ 348901 h 1488281"/>
                <a:gd name="connsiteX152" fmla="*/ 261938 w 1359217"/>
                <a:gd name="connsiteY152" fmla="*/ 350615 h 1488281"/>
                <a:gd name="connsiteX153" fmla="*/ 265081 w 1359217"/>
                <a:gd name="connsiteY153" fmla="*/ 348615 h 1488281"/>
                <a:gd name="connsiteX154" fmla="*/ 272225 w 1359217"/>
                <a:gd name="connsiteY154" fmla="*/ 334804 h 1488281"/>
                <a:gd name="connsiteX155" fmla="*/ 283083 w 1359217"/>
                <a:gd name="connsiteY155" fmla="*/ 331280 h 1488281"/>
                <a:gd name="connsiteX156" fmla="*/ 289465 w 1359217"/>
                <a:gd name="connsiteY156" fmla="*/ 322993 h 1488281"/>
                <a:gd name="connsiteX157" fmla="*/ 300609 w 1359217"/>
                <a:gd name="connsiteY157" fmla="*/ 314516 h 1488281"/>
                <a:gd name="connsiteX158" fmla="*/ 321659 w 1359217"/>
                <a:gd name="connsiteY158" fmla="*/ 307372 h 1488281"/>
                <a:gd name="connsiteX159" fmla="*/ 334328 w 1359217"/>
                <a:gd name="connsiteY159" fmla="*/ 308991 h 1488281"/>
                <a:gd name="connsiteX160" fmla="*/ 348425 w 1359217"/>
                <a:gd name="connsiteY160" fmla="*/ 314039 h 1488281"/>
                <a:gd name="connsiteX161" fmla="*/ 361283 w 1359217"/>
                <a:gd name="connsiteY161" fmla="*/ 310039 h 1488281"/>
                <a:gd name="connsiteX162" fmla="*/ 389573 w 1359217"/>
                <a:gd name="connsiteY162" fmla="*/ 286988 h 1488281"/>
                <a:gd name="connsiteX163" fmla="*/ 417671 w 1359217"/>
                <a:gd name="connsiteY163" fmla="*/ 238887 h 1488281"/>
                <a:gd name="connsiteX164" fmla="*/ 424529 w 1359217"/>
                <a:gd name="connsiteY164" fmla="*/ 230696 h 1488281"/>
                <a:gd name="connsiteX165" fmla="*/ 426816 w 1359217"/>
                <a:gd name="connsiteY165" fmla="*/ 221933 h 1488281"/>
                <a:gd name="connsiteX166" fmla="*/ 429673 w 1359217"/>
                <a:gd name="connsiteY166" fmla="*/ 197549 h 1488281"/>
                <a:gd name="connsiteX167" fmla="*/ 428530 w 1359217"/>
                <a:gd name="connsiteY167" fmla="*/ 186500 h 1488281"/>
                <a:gd name="connsiteX168" fmla="*/ 407194 w 1359217"/>
                <a:gd name="connsiteY168" fmla="*/ 144304 h 1488281"/>
                <a:gd name="connsiteX169" fmla="*/ 407670 w 1359217"/>
                <a:gd name="connsiteY169" fmla="*/ 135446 h 1488281"/>
                <a:gd name="connsiteX170" fmla="*/ 438531 w 1359217"/>
                <a:gd name="connsiteY170" fmla="*/ 119729 h 1488281"/>
                <a:gd name="connsiteX171" fmla="*/ 457105 w 1359217"/>
                <a:gd name="connsiteY171" fmla="*/ 119539 h 1488281"/>
                <a:gd name="connsiteX172" fmla="*/ 471392 w 1359217"/>
                <a:gd name="connsiteY172" fmla="*/ 123920 h 1488281"/>
                <a:gd name="connsiteX173" fmla="*/ 475298 w 1359217"/>
                <a:gd name="connsiteY173" fmla="*/ 132779 h 1488281"/>
                <a:gd name="connsiteX174" fmla="*/ 478346 w 1359217"/>
                <a:gd name="connsiteY174" fmla="*/ 134493 h 1488281"/>
                <a:gd name="connsiteX175" fmla="*/ 498539 w 1359217"/>
                <a:gd name="connsiteY175" fmla="*/ 130397 h 1488281"/>
                <a:gd name="connsiteX176" fmla="*/ 511778 w 1359217"/>
                <a:gd name="connsiteY176" fmla="*/ 125254 h 1488281"/>
                <a:gd name="connsiteX177" fmla="*/ 524447 w 1359217"/>
                <a:gd name="connsiteY177" fmla="*/ 128873 h 1488281"/>
                <a:gd name="connsiteX178" fmla="*/ 540734 w 1359217"/>
                <a:gd name="connsiteY178" fmla="*/ 138303 h 1488281"/>
                <a:gd name="connsiteX179" fmla="*/ 539496 w 1359217"/>
                <a:gd name="connsiteY179" fmla="*/ 144494 h 1488281"/>
                <a:gd name="connsiteX180" fmla="*/ 541306 w 1359217"/>
                <a:gd name="connsiteY180" fmla="*/ 147257 h 1488281"/>
                <a:gd name="connsiteX181" fmla="*/ 549117 w 1359217"/>
                <a:gd name="connsiteY181" fmla="*/ 149924 h 1488281"/>
                <a:gd name="connsiteX182" fmla="*/ 577692 w 1359217"/>
                <a:gd name="connsiteY182" fmla="*/ 148876 h 1488281"/>
                <a:gd name="connsiteX183" fmla="*/ 591693 w 1359217"/>
                <a:gd name="connsiteY183" fmla="*/ 142780 h 1488281"/>
                <a:gd name="connsiteX184" fmla="*/ 607886 w 1359217"/>
                <a:gd name="connsiteY184" fmla="*/ 141827 h 1488281"/>
                <a:gd name="connsiteX185" fmla="*/ 615696 w 1359217"/>
                <a:gd name="connsiteY185" fmla="*/ 130207 h 1488281"/>
                <a:gd name="connsiteX186" fmla="*/ 630079 w 1359217"/>
                <a:gd name="connsiteY186" fmla="*/ 117443 h 1488281"/>
                <a:gd name="connsiteX187" fmla="*/ 656082 w 1359217"/>
                <a:gd name="connsiteY187" fmla="*/ 114205 h 1488281"/>
                <a:gd name="connsiteX188" fmla="*/ 663417 w 1359217"/>
                <a:gd name="connsiteY188" fmla="*/ 110776 h 1488281"/>
                <a:gd name="connsiteX189" fmla="*/ 671132 w 1359217"/>
                <a:gd name="connsiteY189" fmla="*/ 101441 h 1488281"/>
                <a:gd name="connsiteX190" fmla="*/ 691801 w 1359217"/>
                <a:gd name="connsiteY190" fmla="*/ 101537 h 1488281"/>
                <a:gd name="connsiteX191" fmla="*/ 697706 w 1359217"/>
                <a:gd name="connsiteY191" fmla="*/ 107537 h 1488281"/>
                <a:gd name="connsiteX192" fmla="*/ 700659 w 1359217"/>
                <a:gd name="connsiteY192" fmla="*/ 108013 h 1488281"/>
                <a:gd name="connsiteX193" fmla="*/ 718376 w 1359217"/>
                <a:gd name="connsiteY193" fmla="*/ 90773 h 1488281"/>
                <a:gd name="connsiteX194" fmla="*/ 717423 w 1359217"/>
                <a:gd name="connsiteY194" fmla="*/ 67913 h 1488281"/>
                <a:gd name="connsiteX195" fmla="*/ 736378 w 1359217"/>
                <a:gd name="connsiteY195" fmla="*/ 64294 h 1488281"/>
                <a:gd name="connsiteX196" fmla="*/ 743903 w 1359217"/>
                <a:gd name="connsiteY196" fmla="*/ 66008 h 1488281"/>
                <a:gd name="connsiteX197" fmla="*/ 753904 w 1359217"/>
                <a:gd name="connsiteY197" fmla="*/ 59722 h 1488281"/>
                <a:gd name="connsiteX198" fmla="*/ 768192 w 1359217"/>
                <a:gd name="connsiteY198" fmla="*/ 37719 h 1488281"/>
                <a:gd name="connsiteX199" fmla="*/ 772573 w 1359217"/>
                <a:gd name="connsiteY199" fmla="*/ 26765 h 1488281"/>
                <a:gd name="connsiteX200" fmla="*/ 772573 w 1359217"/>
                <a:gd name="connsiteY200" fmla="*/ 26765 h 1488281"/>
                <a:gd name="connsiteX201" fmla="*/ 781050 w 1359217"/>
                <a:gd name="connsiteY201" fmla="*/ 30575 h 1488281"/>
                <a:gd name="connsiteX202" fmla="*/ 792099 w 1359217"/>
                <a:gd name="connsiteY202" fmla="*/ 28004 h 1488281"/>
                <a:gd name="connsiteX203" fmla="*/ 813054 w 1359217"/>
                <a:gd name="connsiteY203" fmla="*/ 30766 h 1488281"/>
                <a:gd name="connsiteX204" fmla="*/ 839914 w 1359217"/>
                <a:gd name="connsiteY204" fmla="*/ 44005 h 1488281"/>
                <a:gd name="connsiteX205" fmla="*/ 844105 w 1359217"/>
                <a:gd name="connsiteY205" fmla="*/ 48863 h 1488281"/>
                <a:gd name="connsiteX206" fmla="*/ 843534 w 1359217"/>
                <a:gd name="connsiteY206" fmla="*/ 74867 h 1488281"/>
                <a:gd name="connsiteX207" fmla="*/ 850392 w 1359217"/>
                <a:gd name="connsiteY207" fmla="*/ 93345 h 1488281"/>
                <a:gd name="connsiteX208" fmla="*/ 871442 w 1359217"/>
                <a:gd name="connsiteY208" fmla="*/ 102013 h 1488281"/>
                <a:gd name="connsiteX209" fmla="*/ 874014 w 1359217"/>
                <a:gd name="connsiteY209" fmla="*/ 121063 h 1488281"/>
                <a:gd name="connsiteX210" fmla="*/ 865251 w 1359217"/>
                <a:gd name="connsiteY210" fmla="*/ 137065 h 1488281"/>
                <a:gd name="connsiteX211" fmla="*/ 882682 w 1359217"/>
                <a:gd name="connsiteY211" fmla="*/ 142970 h 1488281"/>
                <a:gd name="connsiteX212" fmla="*/ 891826 w 1359217"/>
                <a:gd name="connsiteY212" fmla="*/ 140875 h 1488281"/>
                <a:gd name="connsiteX213" fmla="*/ 899636 w 1359217"/>
                <a:gd name="connsiteY213" fmla="*/ 132112 h 1488281"/>
                <a:gd name="connsiteX214" fmla="*/ 926973 w 1359217"/>
                <a:gd name="connsiteY214" fmla="*/ 123730 h 1488281"/>
                <a:gd name="connsiteX215" fmla="*/ 934308 w 1359217"/>
                <a:gd name="connsiteY215" fmla="*/ 89630 h 1488281"/>
                <a:gd name="connsiteX216" fmla="*/ 939070 w 1359217"/>
                <a:gd name="connsiteY216" fmla="*/ 81344 h 1488281"/>
                <a:gd name="connsiteX217" fmla="*/ 946214 w 1359217"/>
                <a:gd name="connsiteY217" fmla="*/ 79820 h 1488281"/>
                <a:gd name="connsiteX218" fmla="*/ 953643 w 1359217"/>
                <a:gd name="connsiteY218" fmla="*/ 84868 h 1488281"/>
                <a:gd name="connsiteX219" fmla="*/ 959644 w 1359217"/>
                <a:gd name="connsiteY219" fmla="*/ 85344 h 1488281"/>
                <a:gd name="connsiteX220" fmla="*/ 982409 w 1359217"/>
                <a:gd name="connsiteY220" fmla="*/ 75629 h 1488281"/>
                <a:gd name="connsiteX221" fmla="*/ 992886 w 1359217"/>
                <a:gd name="connsiteY221" fmla="*/ 63817 h 1488281"/>
                <a:gd name="connsiteX222" fmla="*/ 994506 w 1359217"/>
                <a:gd name="connsiteY222" fmla="*/ 58198 h 1488281"/>
                <a:gd name="connsiteX223" fmla="*/ 992124 w 1359217"/>
                <a:gd name="connsiteY223" fmla="*/ 45244 h 1488281"/>
                <a:gd name="connsiteX224" fmla="*/ 994886 w 1359217"/>
                <a:gd name="connsiteY224" fmla="*/ 42863 h 1488281"/>
                <a:gd name="connsiteX225" fmla="*/ 1016222 w 1359217"/>
                <a:gd name="connsiteY225" fmla="*/ 38576 h 1488281"/>
                <a:gd name="connsiteX226" fmla="*/ 1023557 w 1359217"/>
                <a:gd name="connsiteY226" fmla="*/ 19050 h 1488281"/>
                <a:gd name="connsiteX227" fmla="*/ 1039273 w 1359217"/>
                <a:gd name="connsiteY227" fmla="*/ 14859 h 1488281"/>
                <a:gd name="connsiteX228" fmla="*/ 1063371 w 1359217"/>
                <a:gd name="connsiteY228" fmla="*/ 953 h 1488281"/>
                <a:gd name="connsiteX229" fmla="*/ 1068991 w 1359217"/>
                <a:gd name="connsiteY229" fmla="*/ 0 h 1488281"/>
                <a:gd name="connsiteX230" fmla="*/ 1083183 w 1359217"/>
                <a:gd name="connsiteY230" fmla="*/ 5334 h 1488281"/>
                <a:gd name="connsiteX231" fmla="*/ 1091089 w 1359217"/>
                <a:gd name="connsiteY231" fmla="*/ 19050 h 1488281"/>
                <a:gd name="connsiteX232" fmla="*/ 1104043 w 1359217"/>
                <a:gd name="connsiteY232" fmla="*/ 26765 h 1488281"/>
                <a:gd name="connsiteX233" fmla="*/ 1126522 w 1359217"/>
                <a:gd name="connsiteY233" fmla="*/ 34195 h 1488281"/>
                <a:gd name="connsiteX234" fmla="*/ 1155002 w 1359217"/>
                <a:gd name="connsiteY234" fmla="*/ 38005 h 1488281"/>
                <a:gd name="connsiteX235" fmla="*/ 1170051 w 1359217"/>
                <a:gd name="connsiteY235" fmla="*/ 48958 h 1488281"/>
                <a:gd name="connsiteX236" fmla="*/ 1175195 w 1359217"/>
                <a:gd name="connsiteY236" fmla="*/ 64675 h 1488281"/>
                <a:gd name="connsiteX237" fmla="*/ 1178909 w 1359217"/>
                <a:gd name="connsiteY237" fmla="*/ 67246 h 1488281"/>
                <a:gd name="connsiteX238" fmla="*/ 1183005 w 1359217"/>
                <a:gd name="connsiteY238" fmla="*/ 65818 h 1488281"/>
                <a:gd name="connsiteX239" fmla="*/ 1185767 w 1359217"/>
                <a:gd name="connsiteY239" fmla="*/ 49149 h 1488281"/>
                <a:gd name="connsiteX240" fmla="*/ 1189863 w 1359217"/>
                <a:gd name="connsiteY240" fmla="*/ 44958 h 1488281"/>
                <a:gd name="connsiteX241" fmla="*/ 1199388 w 1359217"/>
                <a:gd name="connsiteY241" fmla="*/ 44863 h 1488281"/>
                <a:gd name="connsiteX242" fmla="*/ 1203674 w 1359217"/>
                <a:gd name="connsiteY242" fmla="*/ 47911 h 1488281"/>
                <a:gd name="connsiteX243" fmla="*/ 1203865 w 1359217"/>
                <a:gd name="connsiteY243" fmla="*/ 53912 h 1488281"/>
                <a:gd name="connsiteX244" fmla="*/ 1197959 w 1359217"/>
                <a:gd name="connsiteY244" fmla="*/ 62294 h 1488281"/>
                <a:gd name="connsiteX245" fmla="*/ 1202246 w 1359217"/>
                <a:gd name="connsiteY245" fmla="*/ 70199 h 1488281"/>
                <a:gd name="connsiteX246" fmla="*/ 1207008 w 1359217"/>
                <a:gd name="connsiteY246" fmla="*/ 73724 h 1488281"/>
                <a:gd name="connsiteX247" fmla="*/ 1227011 w 1359217"/>
                <a:gd name="connsiteY247" fmla="*/ 81915 h 1488281"/>
                <a:gd name="connsiteX248" fmla="*/ 1227201 w 1359217"/>
                <a:gd name="connsiteY248" fmla="*/ 90869 h 1488281"/>
                <a:gd name="connsiteX249" fmla="*/ 1238822 w 1359217"/>
                <a:gd name="connsiteY249" fmla="*/ 119920 h 1488281"/>
                <a:gd name="connsiteX250" fmla="*/ 1238822 w 1359217"/>
                <a:gd name="connsiteY250" fmla="*/ 119920 h 1488281"/>
                <a:gd name="connsiteX251" fmla="*/ 1243965 w 1359217"/>
                <a:gd name="connsiteY251" fmla="*/ 133255 h 1488281"/>
                <a:gd name="connsiteX252" fmla="*/ 1253681 w 1359217"/>
                <a:gd name="connsiteY252" fmla="*/ 136017 h 1488281"/>
                <a:gd name="connsiteX253" fmla="*/ 1257967 w 1359217"/>
                <a:gd name="connsiteY253" fmla="*/ 135160 h 1488281"/>
                <a:gd name="connsiteX254" fmla="*/ 1271588 w 1359217"/>
                <a:gd name="connsiteY254" fmla="*/ 142684 h 1488281"/>
                <a:gd name="connsiteX255" fmla="*/ 1273493 w 1359217"/>
                <a:gd name="connsiteY255" fmla="*/ 149542 h 1488281"/>
                <a:gd name="connsiteX256" fmla="*/ 1273493 w 1359217"/>
                <a:gd name="connsiteY256" fmla="*/ 149542 h 1488281"/>
                <a:gd name="connsiteX257" fmla="*/ 1267111 w 1359217"/>
                <a:gd name="connsiteY257" fmla="*/ 160592 h 1488281"/>
                <a:gd name="connsiteX258" fmla="*/ 1269111 w 1359217"/>
                <a:gd name="connsiteY258" fmla="*/ 180975 h 1488281"/>
                <a:gd name="connsiteX259" fmla="*/ 1281303 w 1359217"/>
                <a:gd name="connsiteY259" fmla="*/ 204788 h 1488281"/>
                <a:gd name="connsiteX260" fmla="*/ 1300258 w 1359217"/>
                <a:gd name="connsiteY260" fmla="*/ 223361 h 1488281"/>
                <a:gd name="connsiteX261" fmla="*/ 1307402 w 1359217"/>
                <a:gd name="connsiteY261" fmla="*/ 234315 h 1488281"/>
                <a:gd name="connsiteX262" fmla="*/ 1306639 w 1359217"/>
                <a:gd name="connsiteY262" fmla="*/ 264033 h 1488281"/>
                <a:gd name="connsiteX263" fmla="*/ 1300353 w 1359217"/>
                <a:gd name="connsiteY263" fmla="*/ 279463 h 1488281"/>
                <a:gd name="connsiteX264" fmla="*/ 1299496 w 1359217"/>
                <a:gd name="connsiteY264" fmla="*/ 287846 h 1488281"/>
                <a:gd name="connsiteX265" fmla="*/ 1306735 w 1359217"/>
                <a:gd name="connsiteY265" fmla="*/ 314039 h 1488281"/>
                <a:gd name="connsiteX266" fmla="*/ 1303877 w 1359217"/>
                <a:gd name="connsiteY266" fmla="*/ 319564 h 1488281"/>
                <a:gd name="connsiteX267" fmla="*/ 1297305 w 1359217"/>
                <a:gd name="connsiteY267" fmla="*/ 324803 h 1488281"/>
                <a:gd name="connsiteX268" fmla="*/ 1273017 w 1359217"/>
                <a:gd name="connsiteY268" fmla="*/ 334328 h 1488281"/>
                <a:gd name="connsiteX269" fmla="*/ 1262253 w 1359217"/>
                <a:gd name="connsiteY269" fmla="*/ 327184 h 1488281"/>
                <a:gd name="connsiteX270" fmla="*/ 1245965 w 1359217"/>
                <a:gd name="connsiteY270" fmla="*/ 327088 h 1488281"/>
                <a:gd name="connsiteX271" fmla="*/ 1242917 w 1359217"/>
                <a:gd name="connsiteY271" fmla="*/ 329946 h 1488281"/>
                <a:gd name="connsiteX272" fmla="*/ 1237298 w 1359217"/>
                <a:gd name="connsiteY272" fmla="*/ 344996 h 1488281"/>
                <a:gd name="connsiteX273" fmla="*/ 1237488 w 1359217"/>
                <a:gd name="connsiteY273" fmla="*/ 352330 h 1488281"/>
                <a:gd name="connsiteX274" fmla="*/ 1246537 w 1359217"/>
                <a:gd name="connsiteY274" fmla="*/ 367570 h 1488281"/>
                <a:gd name="connsiteX275" fmla="*/ 1257015 w 1359217"/>
                <a:gd name="connsiteY275" fmla="*/ 373856 h 1488281"/>
                <a:gd name="connsiteX276" fmla="*/ 1261967 w 1359217"/>
                <a:gd name="connsiteY276" fmla="*/ 388049 h 1488281"/>
                <a:gd name="connsiteX277" fmla="*/ 1275588 w 1359217"/>
                <a:gd name="connsiteY277" fmla="*/ 402431 h 1488281"/>
                <a:gd name="connsiteX278" fmla="*/ 1277017 w 1359217"/>
                <a:gd name="connsiteY278" fmla="*/ 406146 h 1488281"/>
                <a:gd name="connsiteX279" fmla="*/ 1275779 w 1359217"/>
                <a:gd name="connsiteY279" fmla="*/ 419671 h 1488281"/>
                <a:gd name="connsiteX280" fmla="*/ 1272540 w 1359217"/>
                <a:gd name="connsiteY280" fmla="*/ 423386 h 1488281"/>
                <a:gd name="connsiteX281" fmla="*/ 1273683 w 1359217"/>
                <a:gd name="connsiteY281" fmla="*/ 427387 h 1488281"/>
                <a:gd name="connsiteX282" fmla="*/ 1279303 w 1359217"/>
                <a:gd name="connsiteY282" fmla="*/ 432340 h 1488281"/>
                <a:gd name="connsiteX283" fmla="*/ 1297686 w 1359217"/>
                <a:gd name="connsiteY283" fmla="*/ 441103 h 1488281"/>
                <a:gd name="connsiteX284" fmla="*/ 1302258 w 1359217"/>
                <a:gd name="connsiteY284" fmla="*/ 447865 h 1488281"/>
                <a:gd name="connsiteX285" fmla="*/ 1307402 w 1359217"/>
                <a:gd name="connsiteY285" fmla="*/ 451104 h 1488281"/>
                <a:gd name="connsiteX286" fmla="*/ 1322165 w 1359217"/>
                <a:gd name="connsiteY286" fmla="*/ 457200 h 1488281"/>
                <a:gd name="connsiteX287" fmla="*/ 1349693 w 1359217"/>
                <a:gd name="connsiteY287" fmla="*/ 448818 h 1488281"/>
                <a:gd name="connsiteX288" fmla="*/ 1349693 w 1359217"/>
                <a:gd name="connsiteY288" fmla="*/ 448818 h 1488281"/>
                <a:gd name="connsiteX289" fmla="*/ 1355789 w 1359217"/>
                <a:gd name="connsiteY289" fmla="*/ 448628 h 1488281"/>
                <a:gd name="connsiteX290" fmla="*/ 1359218 w 1359217"/>
                <a:gd name="connsiteY290" fmla="*/ 452533 h 1488281"/>
                <a:gd name="connsiteX291" fmla="*/ 1320356 w 1359217"/>
                <a:gd name="connsiteY291" fmla="*/ 536638 h 1488281"/>
                <a:gd name="connsiteX292" fmla="*/ 1283875 w 1359217"/>
                <a:gd name="connsiteY292" fmla="*/ 586073 h 1488281"/>
                <a:gd name="connsiteX293" fmla="*/ 1274064 w 1359217"/>
                <a:gd name="connsiteY293" fmla="*/ 608267 h 1488281"/>
                <a:gd name="connsiteX294" fmla="*/ 1226154 w 1359217"/>
                <a:gd name="connsiteY294" fmla="*/ 662940 h 1488281"/>
                <a:gd name="connsiteX295" fmla="*/ 1202817 w 1359217"/>
                <a:gd name="connsiteY295" fmla="*/ 674942 h 1488281"/>
                <a:gd name="connsiteX296" fmla="*/ 1194531 w 1359217"/>
                <a:gd name="connsiteY296" fmla="*/ 674846 h 1488281"/>
                <a:gd name="connsiteX297" fmla="*/ 1197388 w 1359217"/>
                <a:gd name="connsiteY297" fmla="*/ 661226 h 1488281"/>
                <a:gd name="connsiteX298" fmla="*/ 1200912 w 1359217"/>
                <a:gd name="connsiteY298" fmla="*/ 659797 h 1488281"/>
                <a:gd name="connsiteX299" fmla="*/ 1202246 w 1359217"/>
                <a:gd name="connsiteY299" fmla="*/ 649319 h 1488281"/>
                <a:gd name="connsiteX300" fmla="*/ 1197959 w 1359217"/>
                <a:gd name="connsiteY300" fmla="*/ 630936 h 1488281"/>
                <a:gd name="connsiteX301" fmla="*/ 1180148 w 1359217"/>
                <a:gd name="connsiteY301" fmla="*/ 628555 h 1488281"/>
                <a:gd name="connsiteX302" fmla="*/ 1176052 w 1359217"/>
                <a:gd name="connsiteY302" fmla="*/ 616172 h 1488281"/>
                <a:gd name="connsiteX303" fmla="*/ 1169575 w 1359217"/>
                <a:gd name="connsiteY303" fmla="*/ 609029 h 1488281"/>
                <a:gd name="connsiteX304" fmla="*/ 1166051 w 1359217"/>
                <a:gd name="connsiteY304" fmla="*/ 614744 h 1488281"/>
                <a:gd name="connsiteX305" fmla="*/ 1161669 w 1359217"/>
                <a:gd name="connsiteY305" fmla="*/ 636937 h 1488281"/>
                <a:gd name="connsiteX306" fmla="*/ 1156907 w 1359217"/>
                <a:gd name="connsiteY306" fmla="*/ 645223 h 1488281"/>
                <a:gd name="connsiteX307" fmla="*/ 1151668 w 1359217"/>
                <a:gd name="connsiteY307" fmla="*/ 648843 h 1488281"/>
                <a:gd name="connsiteX308" fmla="*/ 1146334 w 1359217"/>
                <a:gd name="connsiteY308" fmla="*/ 646081 h 1488281"/>
                <a:gd name="connsiteX309" fmla="*/ 1141666 w 1359217"/>
                <a:gd name="connsiteY309" fmla="*/ 629507 h 1488281"/>
                <a:gd name="connsiteX310" fmla="*/ 1142715 w 1359217"/>
                <a:gd name="connsiteY310" fmla="*/ 626459 h 1488281"/>
                <a:gd name="connsiteX311" fmla="*/ 1145667 w 1359217"/>
                <a:gd name="connsiteY311" fmla="*/ 625221 h 1488281"/>
                <a:gd name="connsiteX312" fmla="*/ 1145381 w 1359217"/>
                <a:gd name="connsiteY312" fmla="*/ 621506 h 1488281"/>
                <a:gd name="connsiteX313" fmla="*/ 1137095 w 1359217"/>
                <a:gd name="connsiteY313" fmla="*/ 633794 h 1488281"/>
                <a:gd name="connsiteX314" fmla="*/ 1145953 w 1359217"/>
                <a:gd name="connsiteY314" fmla="*/ 649891 h 1488281"/>
                <a:gd name="connsiteX315" fmla="*/ 1150334 w 1359217"/>
                <a:gd name="connsiteY315" fmla="*/ 652081 h 1488281"/>
                <a:gd name="connsiteX316" fmla="*/ 1153859 w 1359217"/>
                <a:gd name="connsiteY316" fmla="*/ 650653 h 1488281"/>
                <a:gd name="connsiteX317" fmla="*/ 1164813 w 1359217"/>
                <a:gd name="connsiteY317" fmla="*/ 653129 h 1488281"/>
                <a:gd name="connsiteX318" fmla="*/ 1160431 w 1359217"/>
                <a:gd name="connsiteY318" fmla="*/ 670370 h 1488281"/>
                <a:gd name="connsiteX319" fmla="*/ 1148906 w 1359217"/>
                <a:gd name="connsiteY319" fmla="*/ 681323 h 1488281"/>
                <a:gd name="connsiteX320" fmla="*/ 1146524 w 1359217"/>
                <a:gd name="connsiteY320" fmla="*/ 698659 h 1488281"/>
                <a:gd name="connsiteX321" fmla="*/ 1134618 w 1359217"/>
                <a:gd name="connsiteY321" fmla="*/ 707898 h 1488281"/>
                <a:gd name="connsiteX322" fmla="*/ 1131284 w 1359217"/>
                <a:gd name="connsiteY322" fmla="*/ 714280 h 1488281"/>
                <a:gd name="connsiteX323" fmla="*/ 1129379 w 1359217"/>
                <a:gd name="connsiteY323" fmla="*/ 722281 h 1488281"/>
                <a:gd name="connsiteX324" fmla="*/ 1131094 w 1359217"/>
                <a:gd name="connsiteY324" fmla="*/ 730377 h 1488281"/>
                <a:gd name="connsiteX325" fmla="*/ 1118235 w 1359217"/>
                <a:gd name="connsiteY325" fmla="*/ 726662 h 1488281"/>
                <a:gd name="connsiteX326" fmla="*/ 1116235 w 1359217"/>
                <a:gd name="connsiteY326" fmla="*/ 730377 h 1488281"/>
                <a:gd name="connsiteX327" fmla="*/ 1112806 w 1359217"/>
                <a:gd name="connsiteY327" fmla="*/ 754380 h 1488281"/>
                <a:gd name="connsiteX328" fmla="*/ 1116235 w 1359217"/>
                <a:gd name="connsiteY328" fmla="*/ 747522 h 1488281"/>
                <a:gd name="connsiteX329" fmla="*/ 1123379 w 1359217"/>
                <a:gd name="connsiteY329" fmla="*/ 749522 h 1488281"/>
                <a:gd name="connsiteX330" fmla="*/ 1125664 w 1359217"/>
                <a:gd name="connsiteY330" fmla="*/ 754666 h 1488281"/>
                <a:gd name="connsiteX331" fmla="*/ 1123474 w 1359217"/>
                <a:gd name="connsiteY331" fmla="*/ 758571 h 1488281"/>
                <a:gd name="connsiteX332" fmla="*/ 1124045 w 1359217"/>
                <a:gd name="connsiteY332" fmla="*/ 764477 h 1488281"/>
                <a:gd name="connsiteX333" fmla="*/ 1126903 w 1359217"/>
                <a:gd name="connsiteY333" fmla="*/ 767334 h 1488281"/>
                <a:gd name="connsiteX334" fmla="*/ 1130046 w 1359217"/>
                <a:gd name="connsiteY334" fmla="*/ 776859 h 1488281"/>
                <a:gd name="connsiteX335" fmla="*/ 1120140 w 1359217"/>
                <a:gd name="connsiteY335" fmla="*/ 800767 h 1488281"/>
                <a:gd name="connsiteX336" fmla="*/ 1125570 w 1359217"/>
                <a:gd name="connsiteY336" fmla="*/ 833533 h 1488281"/>
                <a:gd name="connsiteX337" fmla="*/ 1120331 w 1359217"/>
                <a:gd name="connsiteY337" fmla="*/ 838200 h 1488281"/>
                <a:gd name="connsiteX338" fmla="*/ 1114901 w 1359217"/>
                <a:gd name="connsiteY338" fmla="*/ 836105 h 1488281"/>
                <a:gd name="connsiteX339" fmla="*/ 1113568 w 1359217"/>
                <a:gd name="connsiteY339" fmla="*/ 846868 h 1488281"/>
                <a:gd name="connsiteX340" fmla="*/ 1119188 w 1359217"/>
                <a:gd name="connsiteY340" fmla="*/ 851249 h 1488281"/>
                <a:gd name="connsiteX341" fmla="*/ 1130713 w 1359217"/>
                <a:gd name="connsiteY341" fmla="*/ 834866 h 1488281"/>
                <a:gd name="connsiteX342" fmla="*/ 1126236 w 1359217"/>
                <a:gd name="connsiteY342" fmla="*/ 813816 h 1488281"/>
                <a:gd name="connsiteX343" fmla="*/ 1134047 w 1359217"/>
                <a:gd name="connsiteY343" fmla="*/ 808006 h 1488281"/>
                <a:gd name="connsiteX344" fmla="*/ 1136428 w 1359217"/>
                <a:gd name="connsiteY344" fmla="*/ 813149 h 1488281"/>
                <a:gd name="connsiteX345" fmla="*/ 1135856 w 1359217"/>
                <a:gd name="connsiteY345" fmla="*/ 829913 h 1488281"/>
                <a:gd name="connsiteX346" fmla="*/ 1126713 w 1359217"/>
                <a:gd name="connsiteY346" fmla="*/ 854773 h 1488281"/>
                <a:gd name="connsiteX347" fmla="*/ 1119664 w 1359217"/>
                <a:gd name="connsiteY347" fmla="*/ 906494 h 1488281"/>
                <a:gd name="connsiteX348" fmla="*/ 1114806 w 1359217"/>
                <a:gd name="connsiteY348" fmla="*/ 923735 h 1488281"/>
                <a:gd name="connsiteX349" fmla="*/ 1116711 w 1359217"/>
                <a:gd name="connsiteY349" fmla="*/ 947261 h 1488281"/>
                <a:gd name="connsiteX350" fmla="*/ 1124141 w 1359217"/>
                <a:gd name="connsiteY350" fmla="*/ 974407 h 1488281"/>
                <a:gd name="connsiteX351" fmla="*/ 1125951 w 1359217"/>
                <a:gd name="connsiteY351" fmla="*/ 1017651 h 1488281"/>
                <a:gd name="connsiteX352" fmla="*/ 1134237 w 1359217"/>
                <a:gd name="connsiteY352" fmla="*/ 1078706 h 1488281"/>
                <a:gd name="connsiteX353" fmla="*/ 1143667 w 1359217"/>
                <a:gd name="connsiteY353" fmla="*/ 1111282 h 1488281"/>
                <a:gd name="connsiteX354" fmla="*/ 1122616 w 1359217"/>
                <a:gd name="connsiteY354" fmla="*/ 1174718 h 1488281"/>
                <a:gd name="connsiteX355" fmla="*/ 1109758 w 1359217"/>
                <a:gd name="connsiteY355" fmla="*/ 1238060 h 1488281"/>
                <a:gd name="connsiteX356" fmla="*/ 1105281 w 1359217"/>
                <a:gd name="connsiteY356" fmla="*/ 1247680 h 1488281"/>
                <a:gd name="connsiteX357" fmla="*/ 1103757 w 1359217"/>
                <a:gd name="connsiteY357" fmla="*/ 1274921 h 1488281"/>
                <a:gd name="connsiteX358" fmla="*/ 1093661 w 1359217"/>
                <a:gd name="connsiteY358" fmla="*/ 1310354 h 1488281"/>
                <a:gd name="connsiteX359" fmla="*/ 1092804 w 1359217"/>
                <a:gd name="connsiteY359" fmla="*/ 1332548 h 1488281"/>
                <a:gd name="connsiteX360" fmla="*/ 1096518 w 1359217"/>
                <a:gd name="connsiteY360" fmla="*/ 1374648 h 1488281"/>
                <a:gd name="connsiteX361" fmla="*/ 1104995 w 1359217"/>
                <a:gd name="connsiteY361" fmla="*/ 1390936 h 1488281"/>
                <a:gd name="connsiteX362" fmla="*/ 1083659 w 1359217"/>
                <a:gd name="connsiteY362" fmla="*/ 1419320 h 1488281"/>
                <a:gd name="connsiteX363" fmla="*/ 1066419 w 1359217"/>
                <a:gd name="connsiteY363" fmla="*/ 1425702 h 1488281"/>
                <a:gd name="connsiteX364" fmla="*/ 1057466 w 1359217"/>
                <a:gd name="connsiteY364" fmla="*/ 1431798 h 1488281"/>
                <a:gd name="connsiteX365" fmla="*/ 1031557 w 1359217"/>
                <a:gd name="connsiteY365" fmla="*/ 1468850 h 1488281"/>
                <a:gd name="connsiteX366" fmla="*/ 1026129 w 1359217"/>
                <a:gd name="connsiteY366" fmla="*/ 1488281 h 1488281"/>
                <a:gd name="connsiteX367" fmla="*/ 1026129 w 1359217"/>
                <a:gd name="connsiteY367" fmla="*/ 1488281 h 1488281"/>
                <a:gd name="connsiteX368" fmla="*/ 949071 w 1359217"/>
                <a:gd name="connsiteY368" fmla="*/ 1439323 h 1488281"/>
                <a:gd name="connsiteX369" fmla="*/ 946118 w 1359217"/>
                <a:gd name="connsiteY369" fmla="*/ 1434274 h 1488281"/>
                <a:gd name="connsiteX370" fmla="*/ 1158335 w 1359217"/>
                <a:gd name="connsiteY370" fmla="*/ 691324 h 1488281"/>
                <a:gd name="connsiteX371" fmla="*/ 1156145 w 1359217"/>
                <a:gd name="connsiteY371" fmla="*/ 679895 h 1488281"/>
                <a:gd name="connsiteX372" fmla="*/ 1163193 w 1359217"/>
                <a:gd name="connsiteY372" fmla="*/ 675989 h 1488281"/>
                <a:gd name="connsiteX373" fmla="*/ 1173289 w 1359217"/>
                <a:gd name="connsiteY373" fmla="*/ 666083 h 1488281"/>
                <a:gd name="connsiteX374" fmla="*/ 1174814 w 1359217"/>
                <a:gd name="connsiteY374" fmla="*/ 659987 h 1488281"/>
                <a:gd name="connsiteX375" fmla="*/ 1171290 w 1359217"/>
                <a:gd name="connsiteY375" fmla="*/ 653034 h 1488281"/>
                <a:gd name="connsiteX376" fmla="*/ 1178529 w 1359217"/>
                <a:gd name="connsiteY376" fmla="*/ 654368 h 1488281"/>
                <a:gd name="connsiteX377" fmla="*/ 1186339 w 1359217"/>
                <a:gd name="connsiteY377" fmla="*/ 664369 h 1488281"/>
                <a:gd name="connsiteX378" fmla="*/ 1185863 w 1359217"/>
                <a:gd name="connsiteY378" fmla="*/ 669417 h 1488281"/>
                <a:gd name="connsiteX379" fmla="*/ 1158335 w 1359217"/>
                <a:gd name="connsiteY379" fmla="*/ 691324 h 1488281"/>
                <a:gd name="connsiteX380" fmla="*/ 1134237 w 1359217"/>
                <a:gd name="connsiteY380" fmla="*/ 756571 h 1488281"/>
                <a:gd name="connsiteX381" fmla="*/ 1128236 w 1359217"/>
                <a:gd name="connsiteY381" fmla="*/ 756285 h 1488281"/>
                <a:gd name="connsiteX382" fmla="*/ 1128332 w 1359217"/>
                <a:gd name="connsiteY382" fmla="*/ 749903 h 1488281"/>
                <a:gd name="connsiteX383" fmla="*/ 1130808 w 1359217"/>
                <a:gd name="connsiteY383" fmla="*/ 746474 h 1488281"/>
                <a:gd name="connsiteX384" fmla="*/ 1123188 w 1359217"/>
                <a:gd name="connsiteY384" fmla="*/ 744379 h 1488281"/>
                <a:gd name="connsiteX385" fmla="*/ 1119188 w 1359217"/>
                <a:gd name="connsiteY385" fmla="*/ 740569 h 1488281"/>
                <a:gd name="connsiteX386" fmla="*/ 1120426 w 1359217"/>
                <a:gd name="connsiteY386" fmla="*/ 730377 h 1488281"/>
                <a:gd name="connsiteX387" fmla="*/ 1138238 w 1359217"/>
                <a:gd name="connsiteY387" fmla="*/ 728948 h 1488281"/>
                <a:gd name="connsiteX388" fmla="*/ 1139762 w 1359217"/>
                <a:gd name="connsiteY388" fmla="*/ 730853 h 1488281"/>
                <a:gd name="connsiteX389" fmla="*/ 1140809 w 1359217"/>
                <a:gd name="connsiteY389" fmla="*/ 741617 h 1488281"/>
                <a:gd name="connsiteX390" fmla="*/ 1134237 w 1359217"/>
                <a:gd name="connsiteY390" fmla="*/ 756571 h 1488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Lst>
              <a:rect l="l" t="t" r="r" b="b"/>
              <a:pathLst>
                <a:path w="1359217" h="1488281">
                  <a:moveTo>
                    <a:pt x="946118" y="1434274"/>
                  </a:moveTo>
                  <a:lnTo>
                    <a:pt x="942690" y="1426369"/>
                  </a:lnTo>
                  <a:lnTo>
                    <a:pt x="949167" y="1413510"/>
                  </a:lnTo>
                  <a:lnTo>
                    <a:pt x="949071" y="1408462"/>
                  </a:lnTo>
                  <a:lnTo>
                    <a:pt x="944023" y="1398556"/>
                  </a:lnTo>
                  <a:lnTo>
                    <a:pt x="904685" y="1369505"/>
                  </a:lnTo>
                  <a:lnTo>
                    <a:pt x="903256" y="1364647"/>
                  </a:lnTo>
                  <a:lnTo>
                    <a:pt x="905351" y="1350264"/>
                  </a:lnTo>
                  <a:lnTo>
                    <a:pt x="899922" y="1338548"/>
                  </a:lnTo>
                  <a:lnTo>
                    <a:pt x="893731" y="1340834"/>
                  </a:lnTo>
                  <a:lnTo>
                    <a:pt x="891826" y="1345121"/>
                  </a:lnTo>
                  <a:lnTo>
                    <a:pt x="888588" y="1346835"/>
                  </a:lnTo>
                  <a:lnTo>
                    <a:pt x="886492" y="1344454"/>
                  </a:lnTo>
                  <a:lnTo>
                    <a:pt x="891540" y="1302544"/>
                  </a:lnTo>
                  <a:lnTo>
                    <a:pt x="899351" y="1271111"/>
                  </a:lnTo>
                  <a:lnTo>
                    <a:pt x="907161" y="1262729"/>
                  </a:lnTo>
                  <a:lnTo>
                    <a:pt x="930688" y="1265015"/>
                  </a:lnTo>
                  <a:lnTo>
                    <a:pt x="940404" y="1258253"/>
                  </a:lnTo>
                  <a:lnTo>
                    <a:pt x="940404" y="1254252"/>
                  </a:lnTo>
                  <a:lnTo>
                    <a:pt x="935070" y="1244537"/>
                  </a:lnTo>
                  <a:lnTo>
                    <a:pt x="936593" y="1219295"/>
                  </a:lnTo>
                  <a:lnTo>
                    <a:pt x="983838" y="1179100"/>
                  </a:lnTo>
                  <a:lnTo>
                    <a:pt x="997839" y="1149763"/>
                  </a:lnTo>
                  <a:lnTo>
                    <a:pt x="993839" y="1138619"/>
                  </a:lnTo>
                  <a:lnTo>
                    <a:pt x="986409" y="1128903"/>
                  </a:lnTo>
                  <a:lnTo>
                    <a:pt x="977932" y="1128331"/>
                  </a:lnTo>
                  <a:lnTo>
                    <a:pt x="970979" y="1124712"/>
                  </a:lnTo>
                  <a:lnTo>
                    <a:pt x="944023" y="1101185"/>
                  </a:lnTo>
                  <a:lnTo>
                    <a:pt x="923830" y="1101376"/>
                  </a:lnTo>
                  <a:lnTo>
                    <a:pt x="902970" y="1095661"/>
                  </a:lnTo>
                  <a:lnTo>
                    <a:pt x="881349" y="1085374"/>
                  </a:lnTo>
                  <a:lnTo>
                    <a:pt x="855345" y="1080040"/>
                  </a:lnTo>
                  <a:lnTo>
                    <a:pt x="836486" y="1078706"/>
                  </a:lnTo>
                  <a:lnTo>
                    <a:pt x="823913" y="1088136"/>
                  </a:lnTo>
                  <a:lnTo>
                    <a:pt x="809911" y="1092898"/>
                  </a:lnTo>
                  <a:lnTo>
                    <a:pt x="785051" y="1088612"/>
                  </a:lnTo>
                  <a:lnTo>
                    <a:pt x="779621" y="1090613"/>
                  </a:lnTo>
                  <a:lnTo>
                    <a:pt x="775430" y="1052894"/>
                  </a:lnTo>
                  <a:lnTo>
                    <a:pt x="713327" y="993838"/>
                  </a:lnTo>
                  <a:lnTo>
                    <a:pt x="709708" y="992124"/>
                  </a:lnTo>
                  <a:lnTo>
                    <a:pt x="667893" y="1003840"/>
                  </a:lnTo>
                  <a:lnTo>
                    <a:pt x="653320" y="992029"/>
                  </a:lnTo>
                  <a:lnTo>
                    <a:pt x="648462" y="994029"/>
                  </a:lnTo>
                  <a:lnTo>
                    <a:pt x="639604" y="991934"/>
                  </a:lnTo>
                  <a:lnTo>
                    <a:pt x="615410" y="980313"/>
                  </a:lnTo>
                  <a:lnTo>
                    <a:pt x="594741" y="964882"/>
                  </a:lnTo>
                  <a:lnTo>
                    <a:pt x="585407" y="966597"/>
                  </a:lnTo>
                  <a:lnTo>
                    <a:pt x="543973" y="932021"/>
                  </a:lnTo>
                  <a:lnTo>
                    <a:pt x="533495" y="926878"/>
                  </a:lnTo>
                  <a:lnTo>
                    <a:pt x="507492" y="919734"/>
                  </a:lnTo>
                  <a:lnTo>
                    <a:pt x="490633" y="922115"/>
                  </a:lnTo>
                  <a:lnTo>
                    <a:pt x="472726" y="930688"/>
                  </a:lnTo>
                  <a:lnTo>
                    <a:pt x="465011" y="941356"/>
                  </a:lnTo>
                  <a:lnTo>
                    <a:pt x="458915" y="943070"/>
                  </a:lnTo>
                  <a:lnTo>
                    <a:pt x="408146" y="929069"/>
                  </a:lnTo>
                  <a:lnTo>
                    <a:pt x="402336" y="924401"/>
                  </a:lnTo>
                  <a:lnTo>
                    <a:pt x="399860" y="910114"/>
                  </a:lnTo>
                  <a:lnTo>
                    <a:pt x="401193" y="901637"/>
                  </a:lnTo>
                  <a:lnTo>
                    <a:pt x="413480" y="875538"/>
                  </a:lnTo>
                  <a:lnTo>
                    <a:pt x="405289" y="871156"/>
                  </a:lnTo>
                  <a:lnTo>
                    <a:pt x="383572" y="866204"/>
                  </a:lnTo>
                  <a:lnTo>
                    <a:pt x="362808" y="865822"/>
                  </a:lnTo>
                  <a:lnTo>
                    <a:pt x="351377" y="861060"/>
                  </a:lnTo>
                  <a:lnTo>
                    <a:pt x="334328" y="860298"/>
                  </a:lnTo>
                  <a:lnTo>
                    <a:pt x="297847" y="875347"/>
                  </a:lnTo>
                  <a:lnTo>
                    <a:pt x="257270" y="904208"/>
                  </a:lnTo>
                  <a:lnTo>
                    <a:pt x="251175" y="914781"/>
                  </a:lnTo>
                  <a:lnTo>
                    <a:pt x="219075" y="932593"/>
                  </a:lnTo>
                  <a:lnTo>
                    <a:pt x="199835" y="936403"/>
                  </a:lnTo>
                  <a:lnTo>
                    <a:pt x="190786" y="947642"/>
                  </a:lnTo>
                  <a:lnTo>
                    <a:pt x="173546" y="962406"/>
                  </a:lnTo>
                  <a:lnTo>
                    <a:pt x="159925" y="967359"/>
                  </a:lnTo>
                  <a:lnTo>
                    <a:pt x="150400" y="965930"/>
                  </a:lnTo>
                  <a:lnTo>
                    <a:pt x="132779" y="990505"/>
                  </a:lnTo>
                  <a:lnTo>
                    <a:pt x="122873" y="997839"/>
                  </a:lnTo>
                  <a:lnTo>
                    <a:pt x="102584" y="994220"/>
                  </a:lnTo>
                  <a:lnTo>
                    <a:pt x="95726" y="995458"/>
                  </a:lnTo>
                  <a:lnTo>
                    <a:pt x="89154" y="1004983"/>
                  </a:lnTo>
                  <a:lnTo>
                    <a:pt x="76391" y="1013746"/>
                  </a:lnTo>
                  <a:lnTo>
                    <a:pt x="72581" y="1011460"/>
                  </a:lnTo>
                  <a:lnTo>
                    <a:pt x="86201" y="978789"/>
                  </a:lnTo>
                  <a:lnTo>
                    <a:pt x="81344" y="955834"/>
                  </a:lnTo>
                  <a:lnTo>
                    <a:pt x="81344" y="955834"/>
                  </a:lnTo>
                  <a:lnTo>
                    <a:pt x="95441" y="937070"/>
                  </a:lnTo>
                  <a:lnTo>
                    <a:pt x="97822" y="929735"/>
                  </a:lnTo>
                  <a:lnTo>
                    <a:pt x="95631" y="917638"/>
                  </a:lnTo>
                  <a:lnTo>
                    <a:pt x="89249" y="901255"/>
                  </a:lnTo>
                  <a:lnTo>
                    <a:pt x="90202" y="894874"/>
                  </a:lnTo>
                  <a:lnTo>
                    <a:pt x="96965" y="881348"/>
                  </a:lnTo>
                  <a:lnTo>
                    <a:pt x="96488" y="876967"/>
                  </a:lnTo>
                  <a:lnTo>
                    <a:pt x="65913" y="852011"/>
                  </a:lnTo>
                  <a:lnTo>
                    <a:pt x="49816" y="819055"/>
                  </a:lnTo>
                  <a:lnTo>
                    <a:pt x="43910" y="785527"/>
                  </a:lnTo>
                  <a:lnTo>
                    <a:pt x="44387" y="770763"/>
                  </a:lnTo>
                  <a:lnTo>
                    <a:pt x="55817" y="734282"/>
                  </a:lnTo>
                  <a:lnTo>
                    <a:pt x="70961" y="724472"/>
                  </a:lnTo>
                  <a:lnTo>
                    <a:pt x="73152" y="720852"/>
                  </a:lnTo>
                  <a:lnTo>
                    <a:pt x="73724" y="711898"/>
                  </a:lnTo>
                  <a:lnTo>
                    <a:pt x="58198" y="703897"/>
                  </a:lnTo>
                  <a:lnTo>
                    <a:pt x="57150" y="700754"/>
                  </a:lnTo>
                  <a:lnTo>
                    <a:pt x="61722" y="676751"/>
                  </a:lnTo>
                  <a:lnTo>
                    <a:pt x="75343" y="666655"/>
                  </a:lnTo>
                  <a:lnTo>
                    <a:pt x="75152" y="663130"/>
                  </a:lnTo>
                  <a:lnTo>
                    <a:pt x="49244" y="639699"/>
                  </a:lnTo>
                  <a:lnTo>
                    <a:pt x="49244" y="639699"/>
                  </a:lnTo>
                  <a:lnTo>
                    <a:pt x="48863" y="630841"/>
                  </a:lnTo>
                  <a:lnTo>
                    <a:pt x="61817" y="608171"/>
                  </a:lnTo>
                  <a:lnTo>
                    <a:pt x="61436" y="597980"/>
                  </a:lnTo>
                  <a:lnTo>
                    <a:pt x="59817" y="593979"/>
                  </a:lnTo>
                  <a:lnTo>
                    <a:pt x="45911" y="589312"/>
                  </a:lnTo>
                  <a:lnTo>
                    <a:pt x="36957" y="583121"/>
                  </a:lnTo>
                  <a:lnTo>
                    <a:pt x="33623" y="571119"/>
                  </a:lnTo>
                  <a:lnTo>
                    <a:pt x="34195" y="543306"/>
                  </a:lnTo>
                  <a:lnTo>
                    <a:pt x="36004" y="535210"/>
                  </a:lnTo>
                  <a:lnTo>
                    <a:pt x="54578" y="519303"/>
                  </a:lnTo>
                  <a:lnTo>
                    <a:pt x="65437" y="515303"/>
                  </a:lnTo>
                  <a:lnTo>
                    <a:pt x="74581" y="508445"/>
                  </a:lnTo>
                  <a:lnTo>
                    <a:pt x="71819" y="502444"/>
                  </a:lnTo>
                  <a:lnTo>
                    <a:pt x="66294" y="497491"/>
                  </a:lnTo>
                  <a:lnTo>
                    <a:pt x="57531" y="494729"/>
                  </a:lnTo>
                  <a:lnTo>
                    <a:pt x="47720" y="496443"/>
                  </a:lnTo>
                  <a:lnTo>
                    <a:pt x="44387" y="493300"/>
                  </a:lnTo>
                  <a:lnTo>
                    <a:pt x="43529" y="488537"/>
                  </a:lnTo>
                  <a:lnTo>
                    <a:pt x="47530" y="479393"/>
                  </a:lnTo>
                  <a:lnTo>
                    <a:pt x="66961" y="471583"/>
                  </a:lnTo>
                  <a:lnTo>
                    <a:pt x="72295" y="467296"/>
                  </a:lnTo>
                  <a:lnTo>
                    <a:pt x="71914" y="460057"/>
                  </a:lnTo>
                  <a:lnTo>
                    <a:pt x="54007" y="450723"/>
                  </a:lnTo>
                  <a:lnTo>
                    <a:pt x="19908" y="444341"/>
                  </a:lnTo>
                  <a:lnTo>
                    <a:pt x="2191" y="425672"/>
                  </a:lnTo>
                  <a:lnTo>
                    <a:pt x="0" y="416909"/>
                  </a:lnTo>
                  <a:lnTo>
                    <a:pt x="4763" y="405860"/>
                  </a:lnTo>
                  <a:lnTo>
                    <a:pt x="14383" y="398907"/>
                  </a:lnTo>
                  <a:lnTo>
                    <a:pt x="28861" y="365760"/>
                  </a:lnTo>
                  <a:lnTo>
                    <a:pt x="37433" y="359950"/>
                  </a:lnTo>
                  <a:lnTo>
                    <a:pt x="47054" y="357378"/>
                  </a:lnTo>
                  <a:lnTo>
                    <a:pt x="50387" y="353759"/>
                  </a:lnTo>
                  <a:lnTo>
                    <a:pt x="38100" y="336613"/>
                  </a:lnTo>
                  <a:lnTo>
                    <a:pt x="39910" y="333089"/>
                  </a:lnTo>
                  <a:lnTo>
                    <a:pt x="70485" y="308134"/>
                  </a:lnTo>
                  <a:lnTo>
                    <a:pt x="106871" y="288893"/>
                  </a:lnTo>
                  <a:lnTo>
                    <a:pt x="112204" y="284417"/>
                  </a:lnTo>
                  <a:lnTo>
                    <a:pt x="114300" y="275082"/>
                  </a:lnTo>
                  <a:lnTo>
                    <a:pt x="120872" y="268891"/>
                  </a:lnTo>
                  <a:lnTo>
                    <a:pt x="120872" y="268891"/>
                  </a:lnTo>
                  <a:lnTo>
                    <a:pt x="143066" y="268700"/>
                  </a:lnTo>
                  <a:lnTo>
                    <a:pt x="156782" y="281464"/>
                  </a:lnTo>
                  <a:lnTo>
                    <a:pt x="163068" y="291370"/>
                  </a:lnTo>
                  <a:lnTo>
                    <a:pt x="168116" y="312420"/>
                  </a:lnTo>
                  <a:lnTo>
                    <a:pt x="184880" y="336137"/>
                  </a:lnTo>
                  <a:lnTo>
                    <a:pt x="224695" y="353854"/>
                  </a:lnTo>
                  <a:lnTo>
                    <a:pt x="241840" y="348901"/>
                  </a:lnTo>
                  <a:lnTo>
                    <a:pt x="261938" y="350615"/>
                  </a:lnTo>
                  <a:lnTo>
                    <a:pt x="265081" y="348615"/>
                  </a:lnTo>
                  <a:lnTo>
                    <a:pt x="272225" y="334804"/>
                  </a:lnTo>
                  <a:lnTo>
                    <a:pt x="283083" y="331280"/>
                  </a:lnTo>
                  <a:lnTo>
                    <a:pt x="289465" y="322993"/>
                  </a:lnTo>
                  <a:lnTo>
                    <a:pt x="300609" y="314516"/>
                  </a:lnTo>
                  <a:lnTo>
                    <a:pt x="321659" y="307372"/>
                  </a:lnTo>
                  <a:lnTo>
                    <a:pt x="334328" y="308991"/>
                  </a:lnTo>
                  <a:lnTo>
                    <a:pt x="348425" y="314039"/>
                  </a:lnTo>
                  <a:lnTo>
                    <a:pt x="361283" y="310039"/>
                  </a:lnTo>
                  <a:lnTo>
                    <a:pt x="389573" y="286988"/>
                  </a:lnTo>
                  <a:lnTo>
                    <a:pt x="417671" y="238887"/>
                  </a:lnTo>
                  <a:lnTo>
                    <a:pt x="424529" y="230696"/>
                  </a:lnTo>
                  <a:lnTo>
                    <a:pt x="426816" y="221933"/>
                  </a:lnTo>
                  <a:lnTo>
                    <a:pt x="429673" y="197549"/>
                  </a:lnTo>
                  <a:lnTo>
                    <a:pt x="428530" y="186500"/>
                  </a:lnTo>
                  <a:lnTo>
                    <a:pt x="407194" y="144304"/>
                  </a:lnTo>
                  <a:lnTo>
                    <a:pt x="407670" y="135446"/>
                  </a:lnTo>
                  <a:lnTo>
                    <a:pt x="438531" y="119729"/>
                  </a:lnTo>
                  <a:lnTo>
                    <a:pt x="457105" y="119539"/>
                  </a:lnTo>
                  <a:lnTo>
                    <a:pt x="471392" y="123920"/>
                  </a:lnTo>
                  <a:lnTo>
                    <a:pt x="475298" y="132779"/>
                  </a:lnTo>
                  <a:lnTo>
                    <a:pt x="478346" y="134493"/>
                  </a:lnTo>
                  <a:lnTo>
                    <a:pt x="498539" y="130397"/>
                  </a:lnTo>
                  <a:lnTo>
                    <a:pt x="511778" y="125254"/>
                  </a:lnTo>
                  <a:lnTo>
                    <a:pt x="524447" y="128873"/>
                  </a:lnTo>
                  <a:lnTo>
                    <a:pt x="540734" y="138303"/>
                  </a:lnTo>
                  <a:lnTo>
                    <a:pt x="539496" y="144494"/>
                  </a:lnTo>
                  <a:lnTo>
                    <a:pt x="541306" y="147257"/>
                  </a:lnTo>
                  <a:lnTo>
                    <a:pt x="549117" y="149924"/>
                  </a:lnTo>
                  <a:lnTo>
                    <a:pt x="577692" y="148876"/>
                  </a:lnTo>
                  <a:lnTo>
                    <a:pt x="591693" y="142780"/>
                  </a:lnTo>
                  <a:lnTo>
                    <a:pt x="607886" y="141827"/>
                  </a:lnTo>
                  <a:lnTo>
                    <a:pt x="615696" y="130207"/>
                  </a:lnTo>
                  <a:lnTo>
                    <a:pt x="630079" y="117443"/>
                  </a:lnTo>
                  <a:lnTo>
                    <a:pt x="656082" y="114205"/>
                  </a:lnTo>
                  <a:lnTo>
                    <a:pt x="663417" y="110776"/>
                  </a:lnTo>
                  <a:lnTo>
                    <a:pt x="671132" y="101441"/>
                  </a:lnTo>
                  <a:lnTo>
                    <a:pt x="691801" y="101537"/>
                  </a:lnTo>
                  <a:lnTo>
                    <a:pt x="697706" y="107537"/>
                  </a:lnTo>
                  <a:lnTo>
                    <a:pt x="700659" y="108013"/>
                  </a:lnTo>
                  <a:lnTo>
                    <a:pt x="718376" y="90773"/>
                  </a:lnTo>
                  <a:lnTo>
                    <a:pt x="717423" y="67913"/>
                  </a:lnTo>
                  <a:lnTo>
                    <a:pt x="736378" y="64294"/>
                  </a:lnTo>
                  <a:lnTo>
                    <a:pt x="743903" y="66008"/>
                  </a:lnTo>
                  <a:lnTo>
                    <a:pt x="753904" y="59722"/>
                  </a:lnTo>
                  <a:lnTo>
                    <a:pt x="768192" y="37719"/>
                  </a:lnTo>
                  <a:lnTo>
                    <a:pt x="772573" y="26765"/>
                  </a:lnTo>
                  <a:lnTo>
                    <a:pt x="772573" y="26765"/>
                  </a:lnTo>
                  <a:lnTo>
                    <a:pt x="781050" y="30575"/>
                  </a:lnTo>
                  <a:lnTo>
                    <a:pt x="792099" y="28004"/>
                  </a:lnTo>
                  <a:lnTo>
                    <a:pt x="813054" y="30766"/>
                  </a:lnTo>
                  <a:lnTo>
                    <a:pt x="839914" y="44005"/>
                  </a:lnTo>
                  <a:lnTo>
                    <a:pt x="844105" y="48863"/>
                  </a:lnTo>
                  <a:lnTo>
                    <a:pt x="843534" y="74867"/>
                  </a:lnTo>
                  <a:lnTo>
                    <a:pt x="850392" y="93345"/>
                  </a:lnTo>
                  <a:lnTo>
                    <a:pt x="871442" y="102013"/>
                  </a:lnTo>
                  <a:lnTo>
                    <a:pt x="874014" y="121063"/>
                  </a:lnTo>
                  <a:lnTo>
                    <a:pt x="865251" y="137065"/>
                  </a:lnTo>
                  <a:lnTo>
                    <a:pt x="882682" y="142970"/>
                  </a:lnTo>
                  <a:lnTo>
                    <a:pt x="891826" y="140875"/>
                  </a:lnTo>
                  <a:lnTo>
                    <a:pt x="899636" y="132112"/>
                  </a:lnTo>
                  <a:lnTo>
                    <a:pt x="926973" y="123730"/>
                  </a:lnTo>
                  <a:lnTo>
                    <a:pt x="934308" y="89630"/>
                  </a:lnTo>
                  <a:lnTo>
                    <a:pt x="939070" y="81344"/>
                  </a:lnTo>
                  <a:lnTo>
                    <a:pt x="946214" y="79820"/>
                  </a:lnTo>
                  <a:lnTo>
                    <a:pt x="953643" y="84868"/>
                  </a:lnTo>
                  <a:lnTo>
                    <a:pt x="959644" y="85344"/>
                  </a:lnTo>
                  <a:lnTo>
                    <a:pt x="982409" y="75629"/>
                  </a:lnTo>
                  <a:lnTo>
                    <a:pt x="992886" y="63817"/>
                  </a:lnTo>
                  <a:lnTo>
                    <a:pt x="994506" y="58198"/>
                  </a:lnTo>
                  <a:lnTo>
                    <a:pt x="992124" y="45244"/>
                  </a:lnTo>
                  <a:lnTo>
                    <a:pt x="994886" y="42863"/>
                  </a:lnTo>
                  <a:lnTo>
                    <a:pt x="1016222" y="38576"/>
                  </a:lnTo>
                  <a:lnTo>
                    <a:pt x="1023557" y="19050"/>
                  </a:lnTo>
                  <a:lnTo>
                    <a:pt x="1039273" y="14859"/>
                  </a:lnTo>
                  <a:lnTo>
                    <a:pt x="1063371" y="953"/>
                  </a:lnTo>
                  <a:lnTo>
                    <a:pt x="1068991" y="0"/>
                  </a:lnTo>
                  <a:lnTo>
                    <a:pt x="1083183" y="5334"/>
                  </a:lnTo>
                  <a:lnTo>
                    <a:pt x="1091089" y="19050"/>
                  </a:lnTo>
                  <a:lnTo>
                    <a:pt x="1104043" y="26765"/>
                  </a:lnTo>
                  <a:lnTo>
                    <a:pt x="1126522" y="34195"/>
                  </a:lnTo>
                  <a:lnTo>
                    <a:pt x="1155002" y="38005"/>
                  </a:lnTo>
                  <a:lnTo>
                    <a:pt x="1170051" y="48958"/>
                  </a:lnTo>
                  <a:lnTo>
                    <a:pt x="1175195" y="64675"/>
                  </a:lnTo>
                  <a:lnTo>
                    <a:pt x="1178909" y="67246"/>
                  </a:lnTo>
                  <a:lnTo>
                    <a:pt x="1183005" y="65818"/>
                  </a:lnTo>
                  <a:lnTo>
                    <a:pt x="1185767" y="49149"/>
                  </a:lnTo>
                  <a:lnTo>
                    <a:pt x="1189863" y="44958"/>
                  </a:lnTo>
                  <a:lnTo>
                    <a:pt x="1199388" y="44863"/>
                  </a:lnTo>
                  <a:lnTo>
                    <a:pt x="1203674" y="47911"/>
                  </a:lnTo>
                  <a:lnTo>
                    <a:pt x="1203865" y="53912"/>
                  </a:lnTo>
                  <a:lnTo>
                    <a:pt x="1197959" y="62294"/>
                  </a:lnTo>
                  <a:lnTo>
                    <a:pt x="1202246" y="70199"/>
                  </a:lnTo>
                  <a:lnTo>
                    <a:pt x="1207008" y="73724"/>
                  </a:lnTo>
                  <a:lnTo>
                    <a:pt x="1227011" y="81915"/>
                  </a:lnTo>
                  <a:lnTo>
                    <a:pt x="1227201" y="90869"/>
                  </a:lnTo>
                  <a:lnTo>
                    <a:pt x="1238822" y="119920"/>
                  </a:lnTo>
                  <a:lnTo>
                    <a:pt x="1238822" y="119920"/>
                  </a:lnTo>
                  <a:lnTo>
                    <a:pt x="1243965" y="133255"/>
                  </a:lnTo>
                  <a:lnTo>
                    <a:pt x="1253681" y="136017"/>
                  </a:lnTo>
                  <a:lnTo>
                    <a:pt x="1257967" y="135160"/>
                  </a:lnTo>
                  <a:lnTo>
                    <a:pt x="1271588" y="142684"/>
                  </a:lnTo>
                  <a:lnTo>
                    <a:pt x="1273493" y="149542"/>
                  </a:lnTo>
                  <a:lnTo>
                    <a:pt x="1273493" y="149542"/>
                  </a:lnTo>
                  <a:lnTo>
                    <a:pt x="1267111" y="160592"/>
                  </a:lnTo>
                  <a:lnTo>
                    <a:pt x="1269111" y="180975"/>
                  </a:lnTo>
                  <a:lnTo>
                    <a:pt x="1281303" y="204788"/>
                  </a:lnTo>
                  <a:lnTo>
                    <a:pt x="1300258" y="223361"/>
                  </a:lnTo>
                  <a:lnTo>
                    <a:pt x="1307402" y="234315"/>
                  </a:lnTo>
                  <a:lnTo>
                    <a:pt x="1306639" y="264033"/>
                  </a:lnTo>
                  <a:lnTo>
                    <a:pt x="1300353" y="279463"/>
                  </a:lnTo>
                  <a:lnTo>
                    <a:pt x="1299496" y="287846"/>
                  </a:lnTo>
                  <a:lnTo>
                    <a:pt x="1306735" y="314039"/>
                  </a:lnTo>
                  <a:lnTo>
                    <a:pt x="1303877" y="319564"/>
                  </a:lnTo>
                  <a:lnTo>
                    <a:pt x="1297305" y="324803"/>
                  </a:lnTo>
                  <a:lnTo>
                    <a:pt x="1273017" y="334328"/>
                  </a:lnTo>
                  <a:lnTo>
                    <a:pt x="1262253" y="327184"/>
                  </a:lnTo>
                  <a:lnTo>
                    <a:pt x="1245965" y="327088"/>
                  </a:lnTo>
                  <a:lnTo>
                    <a:pt x="1242917" y="329946"/>
                  </a:lnTo>
                  <a:lnTo>
                    <a:pt x="1237298" y="344996"/>
                  </a:lnTo>
                  <a:lnTo>
                    <a:pt x="1237488" y="352330"/>
                  </a:lnTo>
                  <a:lnTo>
                    <a:pt x="1246537" y="367570"/>
                  </a:lnTo>
                  <a:lnTo>
                    <a:pt x="1257015" y="373856"/>
                  </a:lnTo>
                  <a:lnTo>
                    <a:pt x="1261967" y="388049"/>
                  </a:lnTo>
                  <a:lnTo>
                    <a:pt x="1275588" y="402431"/>
                  </a:lnTo>
                  <a:lnTo>
                    <a:pt x="1277017" y="406146"/>
                  </a:lnTo>
                  <a:lnTo>
                    <a:pt x="1275779" y="419671"/>
                  </a:lnTo>
                  <a:lnTo>
                    <a:pt x="1272540" y="423386"/>
                  </a:lnTo>
                  <a:lnTo>
                    <a:pt x="1273683" y="427387"/>
                  </a:lnTo>
                  <a:lnTo>
                    <a:pt x="1279303" y="432340"/>
                  </a:lnTo>
                  <a:lnTo>
                    <a:pt x="1297686" y="441103"/>
                  </a:lnTo>
                  <a:lnTo>
                    <a:pt x="1302258" y="447865"/>
                  </a:lnTo>
                  <a:lnTo>
                    <a:pt x="1307402" y="451104"/>
                  </a:lnTo>
                  <a:lnTo>
                    <a:pt x="1322165" y="457200"/>
                  </a:lnTo>
                  <a:lnTo>
                    <a:pt x="1349693" y="448818"/>
                  </a:lnTo>
                  <a:lnTo>
                    <a:pt x="1349693" y="448818"/>
                  </a:lnTo>
                  <a:lnTo>
                    <a:pt x="1355789" y="448628"/>
                  </a:lnTo>
                  <a:lnTo>
                    <a:pt x="1359218" y="452533"/>
                  </a:lnTo>
                  <a:lnTo>
                    <a:pt x="1320356" y="536638"/>
                  </a:lnTo>
                  <a:lnTo>
                    <a:pt x="1283875" y="586073"/>
                  </a:lnTo>
                  <a:lnTo>
                    <a:pt x="1274064" y="608267"/>
                  </a:lnTo>
                  <a:lnTo>
                    <a:pt x="1226154" y="662940"/>
                  </a:lnTo>
                  <a:lnTo>
                    <a:pt x="1202817" y="674942"/>
                  </a:lnTo>
                  <a:lnTo>
                    <a:pt x="1194531" y="674846"/>
                  </a:lnTo>
                  <a:lnTo>
                    <a:pt x="1197388" y="661226"/>
                  </a:lnTo>
                  <a:lnTo>
                    <a:pt x="1200912" y="659797"/>
                  </a:lnTo>
                  <a:lnTo>
                    <a:pt x="1202246" y="649319"/>
                  </a:lnTo>
                  <a:lnTo>
                    <a:pt x="1197959" y="630936"/>
                  </a:lnTo>
                  <a:lnTo>
                    <a:pt x="1180148" y="628555"/>
                  </a:lnTo>
                  <a:lnTo>
                    <a:pt x="1176052" y="616172"/>
                  </a:lnTo>
                  <a:lnTo>
                    <a:pt x="1169575" y="609029"/>
                  </a:lnTo>
                  <a:lnTo>
                    <a:pt x="1166051" y="614744"/>
                  </a:lnTo>
                  <a:lnTo>
                    <a:pt x="1161669" y="636937"/>
                  </a:lnTo>
                  <a:lnTo>
                    <a:pt x="1156907" y="645223"/>
                  </a:lnTo>
                  <a:lnTo>
                    <a:pt x="1151668" y="648843"/>
                  </a:lnTo>
                  <a:lnTo>
                    <a:pt x="1146334" y="646081"/>
                  </a:lnTo>
                  <a:lnTo>
                    <a:pt x="1141666" y="629507"/>
                  </a:lnTo>
                  <a:lnTo>
                    <a:pt x="1142715" y="626459"/>
                  </a:lnTo>
                  <a:lnTo>
                    <a:pt x="1145667" y="625221"/>
                  </a:lnTo>
                  <a:lnTo>
                    <a:pt x="1145381" y="621506"/>
                  </a:lnTo>
                  <a:lnTo>
                    <a:pt x="1137095" y="633794"/>
                  </a:lnTo>
                  <a:lnTo>
                    <a:pt x="1145953" y="649891"/>
                  </a:lnTo>
                  <a:lnTo>
                    <a:pt x="1150334" y="652081"/>
                  </a:lnTo>
                  <a:lnTo>
                    <a:pt x="1153859" y="650653"/>
                  </a:lnTo>
                  <a:lnTo>
                    <a:pt x="1164813" y="653129"/>
                  </a:lnTo>
                  <a:lnTo>
                    <a:pt x="1160431" y="670370"/>
                  </a:lnTo>
                  <a:lnTo>
                    <a:pt x="1148906" y="681323"/>
                  </a:lnTo>
                  <a:lnTo>
                    <a:pt x="1146524" y="698659"/>
                  </a:lnTo>
                  <a:lnTo>
                    <a:pt x="1134618" y="707898"/>
                  </a:lnTo>
                  <a:lnTo>
                    <a:pt x="1131284" y="714280"/>
                  </a:lnTo>
                  <a:lnTo>
                    <a:pt x="1129379" y="722281"/>
                  </a:lnTo>
                  <a:lnTo>
                    <a:pt x="1131094" y="730377"/>
                  </a:lnTo>
                  <a:lnTo>
                    <a:pt x="1118235" y="726662"/>
                  </a:lnTo>
                  <a:lnTo>
                    <a:pt x="1116235" y="730377"/>
                  </a:lnTo>
                  <a:lnTo>
                    <a:pt x="1112806" y="754380"/>
                  </a:lnTo>
                  <a:lnTo>
                    <a:pt x="1116235" y="747522"/>
                  </a:lnTo>
                  <a:lnTo>
                    <a:pt x="1123379" y="749522"/>
                  </a:lnTo>
                  <a:lnTo>
                    <a:pt x="1125664" y="754666"/>
                  </a:lnTo>
                  <a:lnTo>
                    <a:pt x="1123474" y="758571"/>
                  </a:lnTo>
                  <a:lnTo>
                    <a:pt x="1124045" y="764477"/>
                  </a:lnTo>
                  <a:lnTo>
                    <a:pt x="1126903" y="767334"/>
                  </a:lnTo>
                  <a:lnTo>
                    <a:pt x="1130046" y="776859"/>
                  </a:lnTo>
                  <a:lnTo>
                    <a:pt x="1120140" y="800767"/>
                  </a:lnTo>
                  <a:lnTo>
                    <a:pt x="1125570" y="833533"/>
                  </a:lnTo>
                  <a:lnTo>
                    <a:pt x="1120331" y="838200"/>
                  </a:lnTo>
                  <a:lnTo>
                    <a:pt x="1114901" y="836105"/>
                  </a:lnTo>
                  <a:lnTo>
                    <a:pt x="1113568" y="846868"/>
                  </a:lnTo>
                  <a:lnTo>
                    <a:pt x="1119188" y="851249"/>
                  </a:lnTo>
                  <a:lnTo>
                    <a:pt x="1130713" y="834866"/>
                  </a:lnTo>
                  <a:lnTo>
                    <a:pt x="1126236" y="813816"/>
                  </a:lnTo>
                  <a:lnTo>
                    <a:pt x="1134047" y="808006"/>
                  </a:lnTo>
                  <a:lnTo>
                    <a:pt x="1136428" y="813149"/>
                  </a:lnTo>
                  <a:lnTo>
                    <a:pt x="1135856" y="829913"/>
                  </a:lnTo>
                  <a:lnTo>
                    <a:pt x="1126713" y="854773"/>
                  </a:lnTo>
                  <a:lnTo>
                    <a:pt x="1119664" y="906494"/>
                  </a:lnTo>
                  <a:lnTo>
                    <a:pt x="1114806" y="923735"/>
                  </a:lnTo>
                  <a:lnTo>
                    <a:pt x="1116711" y="947261"/>
                  </a:lnTo>
                  <a:lnTo>
                    <a:pt x="1124141" y="974407"/>
                  </a:lnTo>
                  <a:lnTo>
                    <a:pt x="1125951" y="1017651"/>
                  </a:lnTo>
                  <a:lnTo>
                    <a:pt x="1134237" y="1078706"/>
                  </a:lnTo>
                  <a:lnTo>
                    <a:pt x="1143667" y="1111282"/>
                  </a:lnTo>
                  <a:lnTo>
                    <a:pt x="1122616" y="1174718"/>
                  </a:lnTo>
                  <a:lnTo>
                    <a:pt x="1109758" y="1238060"/>
                  </a:lnTo>
                  <a:lnTo>
                    <a:pt x="1105281" y="1247680"/>
                  </a:lnTo>
                  <a:lnTo>
                    <a:pt x="1103757" y="1274921"/>
                  </a:lnTo>
                  <a:lnTo>
                    <a:pt x="1093661" y="1310354"/>
                  </a:lnTo>
                  <a:lnTo>
                    <a:pt x="1092804" y="1332548"/>
                  </a:lnTo>
                  <a:lnTo>
                    <a:pt x="1096518" y="1374648"/>
                  </a:lnTo>
                  <a:lnTo>
                    <a:pt x="1104995" y="1390936"/>
                  </a:lnTo>
                  <a:lnTo>
                    <a:pt x="1083659" y="1419320"/>
                  </a:lnTo>
                  <a:lnTo>
                    <a:pt x="1066419" y="1425702"/>
                  </a:lnTo>
                  <a:lnTo>
                    <a:pt x="1057466" y="1431798"/>
                  </a:lnTo>
                  <a:lnTo>
                    <a:pt x="1031557" y="1468850"/>
                  </a:lnTo>
                  <a:lnTo>
                    <a:pt x="1026129" y="1488281"/>
                  </a:lnTo>
                  <a:lnTo>
                    <a:pt x="1026129" y="1488281"/>
                  </a:lnTo>
                  <a:lnTo>
                    <a:pt x="949071" y="1439323"/>
                  </a:lnTo>
                  <a:lnTo>
                    <a:pt x="946118" y="1434274"/>
                  </a:lnTo>
                  <a:close/>
                  <a:moveTo>
                    <a:pt x="1158335" y="691324"/>
                  </a:moveTo>
                  <a:lnTo>
                    <a:pt x="1156145" y="679895"/>
                  </a:lnTo>
                  <a:lnTo>
                    <a:pt x="1163193" y="675989"/>
                  </a:lnTo>
                  <a:lnTo>
                    <a:pt x="1173289" y="666083"/>
                  </a:lnTo>
                  <a:lnTo>
                    <a:pt x="1174814" y="659987"/>
                  </a:lnTo>
                  <a:lnTo>
                    <a:pt x="1171290" y="653034"/>
                  </a:lnTo>
                  <a:lnTo>
                    <a:pt x="1178529" y="654368"/>
                  </a:lnTo>
                  <a:lnTo>
                    <a:pt x="1186339" y="664369"/>
                  </a:lnTo>
                  <a:lnTo>
                    <a:pt x="1185863" y="669417"/>
                  </a:lnTo>
                  <a:lnTo>
                    <a:pt x="1158335" y="691324"/>
                  </a:lnTo>
                  <a:close/>
                  <a:moveTo>
                    <a:pt x="1134237" y="756571"/>
                  </a:moveTo>
                  <a:lnTo>
                    <a:pt x="1128236" y="756285"/>
                  </a:lnTo>
                  <a:lnTo>
                    <a:pt x="1128332" y="749903"/>
                  </a:lnTo>
                  <a:lnTo>
                    <a:pt x="1130808" y="746474"/>
                  </a:lnTo>
                  <a:lnTo>
                    <a:pt x="1123188" y="744379"/>
                  </a:lnTo>
                  <a:lnTo>
                    <a:pt x="1119188" y="740569"/>
                  </a:lnTo>
                  <a:lnTo>
                    <a:pt x="1120426" y="730377"/>
                  </a:lnTo>
                  <a:lnTo>
                    <a:pt x="1138238" y="728948"/>
                  </a:lnTo>
                  <a:lnTo>
                    <a:pt x="1139762" y="730853"/>
                  </a:lnTo>
                  <a:lnTo>
                    <a:pt x="1140809" y="741617"/>
                  </a:lnTo>
                  <a:lnTo>
                    <a:pt x="1134237" y="756571"/>
                  </a:lnTo>
                  <a:close/>
                </a:path>
              </a:pathLst>
            </a:custGeom>
            <a:solidFill>
              <a:schemeClr val="bg2"/>
            </a:solidFill>
            <a:ln w="9525" cap="flat">
              <a:solidFill>
                <a:schemeClr val="tx1"/>
              </a:solidFill>
              <a:prstDash val="solid"/>
              <a:miter/>
            </a:ln>
          </p:spPr>
          <p:txBody>
            <a:bodyPr rtlCol="0" anchor="ctr"/>
            <a:lstStyle/>
            <a:p>
              <a:endParaRPr lang="pt-BR"/>
            </a:p>
          </p:txBody>
        </p:sp>
        <p:sp>
          <p:nvSpPr>
            <p:cNvPr id="9" name="Forma Livre: Forma 16">
              <a:extLst>
                <a:ext uri="{FF2B5EF4-FFF2-40B4-BE49-F238E27FC236}">
                  <a16:creationId xmlns:a16="http://schemas.microsoft.com/office/drawing/2014/main" id="{722E045F-0A4C-F58D-8664-6E6EB038B640}"/>
                </a:ext>
              </a:extLst>
            </p:cNvPr>
            <p:cNvSpPr/>
            <p:nvPr/>
          </p:nvSpPr>
          <p:spPr>
            <a:xfrm>
              <a:off x="3605188" y="3622443"/>
              <a:ext cx="412091" cy="452777"/>
            </a:xfrm>
            <a:custGeom>
              <a:avLst/>
              <a:gdLst>
                <a:gd name="connsiteX0" fmla="*/ 623887 w 623887"/>
                <a:gd name="connsiteY0" fmla="*/ 301276 h 750474"/>
                <a:gd name="connsiteX1" fmla="*/ 577310 w 623887"/>
                <a:gd name="connsiteY1" fmla="*/ 316421 h 750474"/>
                <a:gd name="connsiteX2" fmla="*/ 552450 w 623887"/>
                <a:gd name="connsiteY2" fmla="*/ 335566 h 750474"/>
                <a:gd name="connsiteX3" fmla="*/ 521017 w 623887"/>
                <a:gd name="connsiteY3" fmla="*/ 399288 h 750474"/>
                <a:gd name="connsiteX4" fmla="*/ 513017 w 623887"/>
                <a:gd name="connsiteY4" fmla="*/ 409956 h 750474"/>
                <a:gd name="connsiteX5" fmla="*/ 504729 w 623887"/>
                <a:gd name="connsiteY5" fmla="*/ 415385 h 750474"/>
                <a:gd name="connsiteX6" fmla="*/ 498538 w 623887"/>
                <a:gd name="connsiteY6" fmla="*/ 431292 h 750474"/>
                <a:gd name="connsiteX7" fmla="*/ 499967 w 623887"/>
                <a:gd name="connsiteY7" fmla="*/ 438341 h 750474"/>
                <a:gd name="connsiteX8" fmla="*/ 486632 w 623887"/>
                <a:gd name="connsiteY8" fmla="*/ 461582 h 750474"/>
                <a:gd name="connsiteX9" fmla="*/ 472726 w 623887"/>
                <a:gd name="connsiteY9" fmla="*/ 475964 h 750474"/>
                <a:gd name="connsiteX10" fmla="*/ 467296 w 623887"/>
                <a:gd name="connsiteY10" fmla="*/ 486442 h 750474"/>
                <a:gd name="connsiteX11" fmla="*/ 457486 w 623887"/>
                <a:gd name="connsiteY11" fmla="*/ 488918 h 750474"/>
                <a:gd name="connsiteX12" fmla="*/ 450056 w 623887"/>
                <a:gd name="connsiteY12" fmla="*/ 484061 h 750474"/>
                <a:gd name="connsiteX13" fmla="*/ 445198 w 623887"/>
                <a:gd name="connsiteY13" fmla="*/ 484727 h 750474"/>
                <a:gd name="connsiteX14" fmla="*/ 437197 w 623887"/>
                <a:gd name="connsiteY14" fmla="*/ 493109 h 750474"/>
                <a:gd name="connsiteX15" fmla="*/ 423767 w 623887"/>
                <a:gd name="connsiteY15" fmla="*/ 514541 h 750474"/>
                <a:gd name="connsiteX16" fmla="*/ 420529 w 623887"/>
                <a:gd name="connsiteY16" fmla="*/ 533305 h 750474"/>
                <a:gd name="connsiteX17" fmla="*/ 426625 w 623887"/>
                <a:gd name="connsiteY17" fmla="*/ 534924 h 750474"/>
                <a:gd name="connsiteX18" fmla="*/ 432911 w 623887"/>
                <a:gd name="connsiteY18" fmla="*/ 531305 h 750474"/>
                <a:gd name="connsiteX19" fmla="*/ 432911 w 623887"/>
                <a:gd name="connsiteY19" fmla="*/ 531305 h 750474"/>
                <a:gd name="connsiteX20" fmla="*/ 432149 w 623887"/>
                <a:gd name="connsiteY20" fmla="*/ 536448 h 750474"/>
                <a:gd name="connsiteX21" fmla="*/ 424148 w 623887"/>
                <a:gd name="connsiteY21" fmla="*/ 547402 h 750474"/>
                <a:gd name="connsiteX22" fmla="*/ 414337 w 623887"/>
                <a:gd name="connsiteY22" fmla="*/ 575977 h 750474"/>
                <a:gd name="connsiteX23" fmla="*/ 419290 w 623887"/>
                <a:gd name="connsiteY23" fmla="*/ 588455 h 750474"/>
                <a:gd name="connsiteX24" fmla="*/ 413004 w 623887"/>
                <a:gd name="connsiteY24" fmla="*/ 600932 h 750474"/>
                <a:gd name="connsiteX25" fmla="*/ 402622 w 623887"/>
                <a:gd name="connsiteY25" fmla="*/ 606933 h 750474"/>
                <a:gd name="connsiteX26" fmla="*/ 401003 w 623887"/>
                <a:gd name="connsiteY26" fmla="*/ 610553 h 750474"/>
                <a:gd name="connsiteX27" fmla="*/ 399860 w 623887"/>
                <a:gd name="connsiteY27" fmla="*/ 619411 h 750474"/>
                <a:gd name="connsiteX28" fmla="*/ 402146 w 623887"/>
                <a:gd name="connsiteY28" fmla="*/ 623316 h 750474"/>
                <a:gd name="connsiteX29" fmla="*/ 407670 w 623887"/>
                <a:gd name="connsiteY29" fmla="*/ 626078 h 750474"/>
                <a:gd name="connsiteX30" fmla="*/ 411004 w 623887"/>
                <a:gd name="connsiteY30" fmla="*/ 632936 h 750474"/>
                <a:gd name="connsiteX31" fmla="*/ 410813 w 623887"/>
                <a:gd name="connsiteY31" fmla="*/ 648748 h 750474"/>
                <a:gd name="connsiteX32" fmla="*/ 422624 w 623887"/>
                <a:gd name="connsiteY32" fmla="*/ 657225 h 750474"/>
                <a:gd name="connsiteX33" fmla="*/ 429196 w 623887"/>
                <a:gd name="connsiteY33" fmla="*/ 657987 h 750474"/>
                <a:gd name="connsiteX34" fmla="*/ 432435 w 623887"/>
                <a:gd name="connsiteY34" fmla="*/ 669322 h 750474"/>
                <a:gd name="connsiteX35" fmla="*/ 417100 w 623887"/>
                <a:gd name="connsiteY35" fmla="*/ 702564 h 750474"/>
                <a:gd name="connsiteX36" fmla="*/ 405765 w 623887"/>
                <a:gd name="connsiteY36" fmla="*/ 713232 h 750474"/>
                <a:gd name="connsiteX37" fmla="*/ 407384 w 623887"/>
                <a:gd name="connsiteY37" fmla="*/ 715613 h 750474"/>
                <a:gd name="connsiteX38" fmla="*/ 407384 w 623887"/>
                <a:gd name="connsiteY38" fmla="*/ 715613 h 750474"/>
                <a:gd name="connsiteX39" fmla="*/ 392239 w 623887"/>
                <a:gd name="connsiteY39" fmla="*/ 720280 h 750474"/>
                <a:gd name="connsiteX40" fmla="*/ 382048 w 623887"/>
                <a:gd name="connsiteY40" fmla="*/ 728186 h 750474"/>
                <a:gd name="connsiteX41" fmla="*/ 367379 w 623887"/>
                <a:gd name="connsiteY41" fmla="*/ 749999 h 750474"/>
                <a:gd name="connsiteX42" fmla="*/ 351663 w 623887"/>
                <a:gd name="connsiteY42" fmla="*/ 750475 h 750474"/>
                <a:gd name="connsiteX43" fmla="*/ 345662 w 623887"/>
                <a:gd name="connsiteY43" fmla="*/ 734854 h 750474"/>
                <a:gd name="connsiteX44" fmla="*/ 338233 w 623887"/>
                <a:gd name="connsiteY44" fmla="*/ 729425 h 750474"/>
                <a:gd name="connsiteX45" fmla="*/ 325279 w 623887"/>
                <a:gd name="connsiteY45" fmla="*/ 724853 h 750474"/>
                <a:gd name="connsiteX46" fmla="*/ 315658 w 623887"/>
                <a:gd name="connsiteY46" fmla="*/ 714661 h 750474"/>
                <a:gd name="connsiteX47" fmla="*/ 311277 w 623887"/>
                <a:gd name="connsiteY47" fmla="*/ 705231 h 750474"/>
                <a:gd name="connsiteX48" fmla="*/ 293846 w 623887"/>
                <a:gd name="connsiteY48" fmla="*/ 697325 h 750474"/>
                <a:gd name="connsiteX49" fmla="*/ 266700 w 623887"/>
                <a:gd name="connsiteY49" fmla="*/ 679228 h 750474"/>
                <a:gd name="connsiteX50" fmla="*/ 237363 w 623887"/>
                <a:gd name="connsiteY50" fmla="*/ 675227 h 750474"/>
                <a:gd name="connsiteX51" fmla="*/ 225076 w 623887"/>
                <a:gd name="connsiteY51" fmla="*/ 676180 h 750474"/>
                <a:gd name="connsiteX52" fmla="*/ 204692 w 623887"/>
                <a:gd name="connsiteY52" fmla="*/ 683800 h 750474"/>
                <a:gd name="connsiteX53" fmla="*/ 189167 w 623887"/>
                <a:gd name="connsiteY53" fmla="*/ 685609 h 750474"/>
                <a:gd name="connsiteX54" fmla="*/ 180689 w 623887"/>
                <a:gd name="connsiteY54" fmla="*/ 683324 h 750474"/>
                <a:gd name="connsiteX55" fmla="*/ 133731 w 623887"/>
                <a:gd name="connsiteY55" fmla="*/ 681418 h 750474"/>
                <a:gd name="connsiteX56" fmla="*/ 133731 w 623887"/>
                <a:gd name="connsiteY56" fmla="*/ 681418 h 750474"/>
                <a:gd name="connsiteX57" fmla="*/ 134303 w 623887"/>
                <a:gd name="connsiteY57" fmla="*/ 668846 h 750474"/>
                <a:gd name="connsiteX58" fmla="*/ 127826 w 623887"/>
                <a:gd name="connsiteY58" fmla="*/ 662368 h 750474"/>
                <a:gd name="connsiteX59" fmla="*/ 127063 w 623887"/>
                <a:gd name="connsiteY59" fmla="*/ 653129 h 750474"/>
                <a:gd name="connsiteX60" fmla="*/ 137922 w 623887"/>
                <a:gd name="connsiteY60" fmla="*/ 623507 h 750474"/>
                <a:gd name="connsiteX61" fmla="*/ 152210 w 623887"/>
                <a:gd name="connsiteY61" fmla="*/ 602075 h 750474"/>
                <a:gd name="connsiteX62" fmla="*/ 152304 w 623887"/>
                <a:gd name="connsiteY62" fmla="*/ 595503 h 750474"/>
                <a:gd name="connsiteX63" fmla="*/ 144971 w 623887"/>
                <a:gd name="connsiteY63" fmla="*/ 584454 h 750474"/>
                <a:gd name="connsiteX64" fmla="*/ 120587 w 623887"/>
                <a:gd name="connsiteY64" fmla="*/ 579977 h 750474"/>
                <a:gd name="connsiteX65" fmla="*/ 108109 w 623887"/>
                <a:gd name="connsiteY65" fmla="*/ 573786 h 750474"/>
                <a:gd name="connsiteX66" fmla="*/ 98488 w 623887"/>
                <a:gd name="connsiteY66" fmla="*/ 548354 h 750474"/>
                <a:gd name="connsiteX67" fmla="*/ 88487 w 623887"/>
                <a:gd name="connsiteY67" fmla="*/ 498824 h 750474"/>
                <a:gd name="connsiteX68" fmla="*/ 81248 w 623887"/>
                <a:gd name="connsiteY68" fmla="*/ 474345 h 750474"/>
                <a:gd name="connsiteX69" fmla="*/ 83534 w 623887"/>
                <a:gd name="connsiteY69" fmla="*/ 470059 h 750474"/>
                <a:gd name="connsiteX70" fmla="*/ 74581 w 623887"/>
                <a:gd name="connsiteY70" fmla="*/ 392335 h 750474"/>
                <a:gd name="connsiteX71" fmla="*/ 73533 w 623887"/>
                <a:gd name="connsiteY71" fmla="*/ 388715 h 750474"/>
                <a:gd name="connsiteX72" fmla="*/ 64770 w 623887"/>
                <a:gd name="connsiteY72" fmla="*/ 382143 h 750474"/>
                <a:gd name="connsiteX73" fmla="*/ 72390 w 623887"/>
                <a:gd name="connsiteY73" fmla="*/ 376618 h 750474"/>
                <a:gd name="connsiteX74" fmla="*/ 78009 w 623887"/>
                <a:gd name="connsiteY74" fmla="*/ 361569 h 750474"/>
                <a:gd name="connsiteX75" fmla="*/ 72295 w 623887"/>
                <a:gd name="connsiteY75" fmla="*/ 333089 h 750474"/>
                <a:gd name="connsiteX76" fmla="*/ 62770 w 623887"/>
                <a:gd name="connsiteY76" fmla="*/ 313944 h 750474"/>
                <a:gd name="connsiteX77" fmla="*/ 67342 w 623887"/>
                <a:gd name="connsiteY77" fmla="*/ 298704 h 750474"/>
                <a:gd name="connsiteX78" fmla="*/ 59817 w 623887"/>
                <a:gd name="connsiteY78" fmla="*/ 261842 h 750474"/>
                <a:gd name="connsiteX79" fmla="*/ 66865 w 623887"/>
                <a:gd name="connsiteY79" fmla="*/ 248888 h 750474"/>
                <a:gd name="connsiteX80" fmla="*/ 67056 w 623887"/>
                <a:gd name="connsiteY80" fmla="*/ 241649 h 750474"/>
                <a:gd name="connsiteX81" fmla="*/ 54102 w 623887"/>
                <a:gd name="connsiteY81" fmla="*/ 226504 h 750474"/>
                <a:gd name="connsiteX82" fmla="*/ 49911 w 623887"/>
                <a:gd name="connsiteY82" fmla="*/ 210026 h 750474"/>
                <a:gd name="connsiteX83" fmla="*/ 19907 w 623887"/>
                <a:gd name="connsiteY83" fmla="*/ 148876 h 750474"/>
                <a:gd name="connsiteX84" fmla="*/ 2762 w 623887"/>
                <a:gd name="connsiteY84" fmla="*/ 103918 h 750474"/>
                <a:gd name="connsiteX85" fmla="*/ 0 w 623887"/>
                <a:gd name="connsiteY85" fmla="*/ 91630 h 750474"/>
                <a:gd name="connsiteX86" fmla="*/ 1714 w 623887"/>
                <a:gd name="connsiteY86" fmla="*/ 77724 h 750474"/>
                <a:gd name="connsiteX87" fmla="*/ 16764 w 623887"/>
                <a:gd name="connsiteY87" fmla="*/ 58960 h 750474"/>
                <a:gd name="connsiteX88" fmla="*/ 27146 w 623887"/>
                <a:gd name="connsiteY88" fmla="*/ 41338 h 750474"/>
                <a:gd name="connsiteX89" fmla="*/ 28194 w 623887"/>
                <a:gd name="connsiteY89" fmla="*/ 33718 h 750474"/>
                <a:gd name="connsiteX90" fmla="*/ 28194 w 623887"/>
                <a:gd name="connsiteY90" fmla="*/ 33718 h 750474"/>
                <a:gd name="connsiteX91" fmla="*/ 30004 w 623887"/>
                <a:gd name="connsiteY91" fmla="*/ 32385 h 750474"/>
                <a:gd name="connsiteX92" fmla="*/ 29623 w 623887"/>
                <a:gd name="connsiteY92" fmla="*/ 26479 h 750474"/>
                <a:gd name="connsiteX93" fmla="*/ 25813 w 623887"/>
                <a:gd name="connsiteY93" fmla="*/ 20193 h 750474"/>
                <a:gd name="connsiteX94" fmla="*/ 32004 w 623887"/>
                <a:gd name="connsiteY94" fmla="*/ 12478 h 750474"/>
                <a:gd name="connsiteX95" fmla="*/ 96203 w 623887"/>
                <a:gd name="connsiteY95" fmla="*/ 10382 h 750474"/>
                <a:gd name="connsiteX96" fmla="*/ 123729 w 623887"/>
                <a:gd name="connsiteY96" fmla="*/ 6287 h 750474"/>
                <a:gd name="connsiteX97" fmla="*/ 143446 w 623887"/>
                <a:gd name="connsiteY97" fmla="*/ 0 h 750474"/>
                <a:gd name="connsiteX98" fmla="*/ 213931 w 623887"/>
                <a:gd name="connsiteY98" fmla="*/ 7525 h 750474"/>
                <a:gd name="connsiteX99" fmla="*/ 234124 w 623887"/>
                <a:gd name="connsiteY99" fmla="*/ 18193 h 750474"/>
                <a:gd name="connsiteX100" fmla="*/ 252603 w 623887"/>
                <a:gd name="connsiteY100" fmla="*/ 32480 h 750474"/>
                <a:gd name="connsiteX101" fmla="*/ 291846 w 623887"/>
                <a:gd name="connsiteY101" fmla="*/ 53245 h 750474"/>
                <a:gd name="connsiteX102" fmla="*/ 305753 w 623887"/>
                <a:gd name="connsiteY102" fmla="*/ 58198 h 750474"/>
                <a:gd name="connsiteX103" fmla="*/ 351663 w 623887"/>
                <a:gd name="connsiteY103" fmla="*/ 86773 h 750474"/>
                <a:gd name="connsiteX104" fmla="*/ 363188 w 623887"/>
                <a:gd name="connsiteY104" fmla="*/ 88678 h 750474"/>
                <a:gd name="connsiteX105" fmla="*/ 384334 w 623887"/>
                <a:gd name="connsiteY105" fmla="*/ 110490 h 750474"/>
                <a:gd name="connsiteX106" fmla="*/ 412813 w 623887"/>
                <a:gd name="connsiteY106" fmla="*/ 130588 h 750474"/>
                <a:gd name="connsiteX107" fmla="*/ 437293 w 623887"/>
                <a:gd name="connsiteY107" fmla="*/ 137446 h 750474"/>
                <a:gd name="connsiteX108" fmla="*/ 460534 w 623887"/>
                <a:gd name="connsiteY108" fmla="*/ 165163 h 750474"/>
                <a:gd name="connsiteX109" fmla="*/ 472154 w 623887"/>
                <a:gd name="connsiteY109" fmla="*/ 170974 h 750474"/>
                <a:gd name="connsiteX110" fmla="*/ 500348 w 623887"/>
                <a:gd name="connsiteY110" fmla="*/ 207264 h 750474"/>
                <a:gd name="connsiteX111" fmla="*/ 539972 w 623887"/>
                <a:gd name="connsiteY111" fmla="*/ 236601 h 750474"/>
                <a:gd name="connsiteX112" fmla="*/ 553879 w 623887"/>
                <a:gd name="connsiteY112" fmla="*/ 255651 h 750474"/>
                <a:gd name="connsiteX113" fmla="*/ 563785 w 623887"/>
                <a:gd name="connsiteY113" fmla="*/ 265081 h 750474"/>
                <a:gd name="connsiteX114" fmla="*/ 578072 w 623887"/>
                <a:gd name="connsiteY114" fmla="*/ 272891 h 750474"/>
                <a:gd name="connsiteX115" fmla="*/ 589026 w 623887"/>
                <a:gd name="connsiteY115" fmla="*/ 273177 h 750474"/>
                <a:gd name="connsiteX116" fmla="*/ 611600 w 623887"/>
                <a:gd name="connsiteY116" fmla="*/ 281940 h 750474"/>
                <a:gd name="connsiteX117" fmla="*/ 619125 w 623887"/>
                <a:gd name="connsiteY117" fmla="*/ 288322 h 750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623887" h="750474">
                  <a:moveTo>
                    <a:pt x="623887" y="301276"/>
                  </a:moveTo>
                  <a:lnTo>
                    <a:pt x="577310" y="316421"/>
                  </a:lnTo>
                  <a:lnTo>
                    <a:pt x="552450" y="335566"/>
                  </a:lnTo>
                  <a:lnTo>
                    <a:pt x="521017" y="399288"/>
                  </a:lnTo>
                  <a:lnTo>
                    <a:pt x="513017" y="409956"/>
                  </a:lnTo>
                  <a:lnTo>
                    <a:pt x="504729" y="415385"/>
                  </a:lnTo>
                  <a:lnTo>
                    <a:pt x="498538" y="431292"/>
                  </a:lnTo>
                  <a:lnTo>
                    <a:pt x="499967" y="438341"/>
                  </a:lnTo>
                  <a:lnTo>
                    <a:pt x="486632" y="461582"/>
                  </a:lnTo>
                  <a:lnTo>
                    <a:pt x="472726" y="475964"/>
                  </a:lnTo>
                  <a:lnTo>
                    <a:pt x="467296" y="486442"/>
                  </a:lnTo>
                  <a:lnTo>
                    <a:pt x="457486" y="488918"/>
                  </a:lnTo>
                  <a:lnTo>
                    <a:pt x="450056" y="484061"/>
                  </a:lnTo>
                  <a:lnTo>
                    <a:pt x="445198" y="484727"/>
                  </a:lnTo>
                  <a:lnTo>
                    <a:pt x="437197" y="493109"/>
                  </a:lnTo>
                  <a:lnTo>
                    <a:pt x="423767" y="514541"/>
                  </a:lnTo>
                  <a:lnTo>
                    <a:pt x="420529" y="533305"/>
                  </a:lnTo>
                  <a:lnTo>
                    <a:pt x="426625" y="534924"/>
                  </a:lnTo>
                  <a:lnTo>
                    <a:pt x="432911" y="531305"/>
                  </a:lnTo>
                  <a:lnTo>
                    <a:pt x="432911" y="531305"/>
                  </a:lnTo>
                  <a:lnTo>
                    <a:pt x="432149" y="536448"/>
                  </a:lnTo>
                  <a:lnTo>
                    <a:pt x="424148" y="547402"/>
                  </a:lnTo>
                  <a:lnTo>
                    <a:pt x="414337" y="575977"/>
                  </a:lnTo>
                  <a:lnTo>
                    <a:pt x="419290" y="588455"/>
                  </a:lnTo>
                  <a:lnTo>
                    <a:pt x="413004" y="600932"/>
                  </a:lnTo>
                  <a:lnTo>
                    <a:pt x="402622" y="606933"/>
                  </a:lnTo>
                  <a:lnTo>
                    <a:pt x="401003" y="610553"/>
                  </a:lnTo>
                  <a:lnTo>
                    <a:pt x="399860" y="619411"/>
                  </a:lnTo>
                  <a:lnTo>
                    <a:pt x="402146" y="623316"/>
                  </a:lnTo>
                  <a:lnTo>
                    <a:pt x="407670" y="626078"/>
                  </a:lnTo>
                  <a:lnTo>
                    <a:pt x="411004" y="632936"/>
                  </a:lnTo>
                  <a:lnTo>
                    <a:pt x="410813" y="648748"/>
                  </a:lnTo>
                  <a:lnTo>
                    <a:pt x="422624" y="657225"/>
                  </a:lnTo>
                  <a:lnTo>
                    <a:pt x="429196" y="657987"/>
                  </a:lnTo>
                  <a:lnTo>
                    <a:pt x="432435" y="669322"/>
                  </a:lnTo>
                  <a:lnTo>
                    <a:pt x="417100" y="702564"/>
                  </a:lnTo>
                  <a:lnTo>
                    <a:pt x="405765" y="713232"/>
                  </a:lnTo>
                  <a:lnTo>
                    <a:pt x="407384" y="715613"/>
                  </a:lnTo>
                  <a:lnTo>
                    <a:pt x="407384" y="715613"/>
                  </a:lnTo>
                  <a:lnTo>
                    <a:pt x="392239" y="720280"/>
                  </a:lnTo>
                  <a:lnTo>
                    <a:pt x="382048" y="728186"/>
                  </a:lnTo>
                  <a:lnTo>
                    <a:pt x="367379" y="749999"/>
                  </a:lnTo>
                  <a:lnTo>
                    <a:pt x="351663" y="750475"/>
                  </a:lnTo>
                  <a:lnTo>
                    <a:pt x="345662" y="734854"/>
                  </a:lnTo>
                  <a:lnTo>
                    <a:pt x="338233" y="729425"/>
                  </a:lnTo>
                  <a:lnTo>
                    <a:pt x="325279" y="724853"/>
                  </a:lnTo>
                  <a:lnTo>
                    <a:pt x="315658" y="714661"/>
                  </a:lnTo>
                  <a:lnTo>
                    <a:pt x="311277" y="705231"/>
                  </a:lnTo>
                  <a:lnTo>
                    <a:pt x="293846" y="697325"/>
                  </a:lnTo>
                  <a:lnTo>
                    <a:pt x="266700" y="679228"/>
                  </a:lnTo>
                  <a:lnTo>
                    <a:pt x="237363" y="675227"/>
                  </a:lnTo>
                  <a:lnTo>
                    <a:pt x="225076" y="676180"/>
                  </a:lnTo>
                  <a:lnTo>
                    <a:pt x="204692" y="683800"/>
                  </a:lnTo>
                  <a:lnTo>
                    <a:pt x="189167" y="685609"/>
                  </a:lnTo>
                  <a:lnTo>
                    <a:pt x="180689" y="683324"/>
                  </a:lnTo>
                  <a:lnTo>
                    <a:pt x="133731" y="681418"/>
                  </a:lnTo>
                  <a:lnTo>
                    <a:pt x="133731" y="681418"/>
                  </a:lnTo>
                  <a:lnTo>
                    <a:pt x="134303" y="668846"/>
                  </a:lnTo>
                  <a:lnTo>
                    <a:pt x="127826" y="662368"/>
                  </a:lnTo>
                  <a:lnTo>
                    <a:pt x="127063" y="653129"/>
                  </a:lnTo>
                  <a:lnTo>
                    <a:pt x="137922" y="623507"/>
                  </a:lnTo>
                  <a:lnTo>
                    <a:pt x="152210" y="602075"/>
                  </a:lnTo>
                  <a:lnTo>
                    <a:pt x="152304" y="595503"/>
                  </a:lnTo>
                  <a:lnTo>
                    <a:pt x="144971" y="584454"/>
                  </a:lnTo>
                  <a:lnTo>
                    <a:pt x="120587" y="579977"/>
                  </a:lnTo>
                  <a:lnTo>
                    <a:pt x="108109" y="573786"/>
                  </a:lnTo>
                  <a:lnTo>
                    <a:pt x="98488" y="548354"/>
                  </a:lnTo>
                  <a:lnTo>
                    <a:pt x="88487" y="498824"/>
                  </a:lnTo>
                  <a:lnTo>
                    <a:pt x="81248" y="474345"/>
                  </a:lnTo>
                  <a:lnTo>
                    <a:pt x="83534" y="470059"/>
                  </a:lnTo>
                  <a:lnTo>
                    <a:pt x="74581" y="392335"/>
                  </a:lnTo>
                  <a:lnTo>
                    <a:pt x="73533" y="388715"/>
                  </a:lnTo>
                  <a:lnTo>
                    <a:pt x="64770" y="382143"/>
                  </a:lnTo>
                  <a:lnTo>
                    <a:pt x="72390" y="376618"/>
                  </a:lnTo>
                  <a:lnTo>
                    <a:pt x="78009" y="361569"/>
                  </a:lnTo>
                  <a:lnTo>
                    <a:pt x="72295" y="333089"/>
                  </a:lnTo>
                  <a:lnTo>
                    <a:pt x="62770" y="313944"/>
                  </a:lnTo>
                  <a:lnTo>
                    <a:pt x="67342" y="298704"/>
                  </a:lnTo>
                  <a:lnTo>
                    <a:pt x="59817" y="261842"/>
                  </a:lnTo>
                  <a:lnTo>
                    <a:pt x="66865" y="248888"/>
                  </a:lnTo>
                  <a:lnTo>
                    <a:pt x="67056" y="241649"/>
                  </a:lnTo>
                  <a:lnTo>
                    <a:pt x="54102" y="226504"/>
                  </a:lnTo>
                  <a:lnTo>
                    <a:pt x="49911" y="210026"/>
                  </a:lnTo>
                  <a:lnTo>
                    <a:pt x="19907" y="148876"/>
                  </a:lnTo>
                  <a:lnTo>
                    <a:pt x="2762" y="103918"/>
                  </a:lnTo>
                  <a:lnTo>
                    <a:pt x="0" y="91630"/>
                  </a:lnTo>
                  <a:lnTo>
                    <a:pt x="1714" y="77724"/>
                  </a:lnTo>
                  <a:lnTo>
                    <a:pt x="16764" y="58960"/>
                  </a:lnTo>
                  <a:lnTo>
                    <a:pt x="27146" y="41338"/>
                  </a:lnTo>
                  <a:lnTo>
                    <a:pt x="28194" y="33718"/>
                  </a:lnTo>
                  <a:lnTo>
                    <a:pt x="28194" y="33718"/>
                  </a:lnTo>
                  <a:lnTo>
                    <a:pt x="30004" y="32385"/>
                  </a:lnTo>
                  <a:lnTo>
                    <a:pt x="29623" y="26479"/>
                  </a:lnTo>
                  <a:lnTo>
                    <a:pt x="25813" y="20193"/>
                  </a:lnTo>
                  <a:lnTo>
                    <a:pt x="32004" y="12478"/>
                  </a:lnTo>
                  <a:lnTo>
                    <a:pt x="96203" y="10382"/>
                  </a:lnTo>
                  <a:lnTo>
                    <a:pt x="123729" y="6287"/>
                  </a:lnTo>
                  <a:lnTo>
                    <a:pt x="143446" y="0"/>
                  </a:lnTo>
                  <a:lnTo>
                    <a:pt x="213931" y="7525"/>
                  </a:lnTo>
                  <a:lnTo>
                    <a:pt x="234124" y="18193"/>
                  </a:lnTo>
                  <a:lnTo>
                    <a:pt x="252603" y="32480"/>
                  </a:lnTo>
                  <a:lnTo>
                    <a:pt x="291846" y="53245"/>
                  </a:lnTo>
                  <a:lnTo>
                    <a:pt x="305753" y="58198"/>
                  </a:lnTo>
                  <a:lnTo>
                    <a:pt x="351663" y="86773"/>
                  </a:lnTo>
                  <a:lnTo>
                    <a:pt x="363188" y="88678"/>
                  </a:lnTo>
                  <a:lnTo>
                    <a:pt x="384334" y="110490"/>
                  </a:lnTo>
                  <a:lnTo>
                    <a:pt x="412813" y="130588"/>
                  </a:lnTo>
                  <a:lnTo>
                    <a:pt x="437293" y="137446"/>
                  </a:lnTo>
                  <a:lnTo>
                    <a:pt x="460534" y="165163"/>
                  </a:lnTo>
                  <a:lnTo>
                    <a:pt x="472154" y="170974"/>
                  </a:lnTo>
                  <a:lnTo>
                    <a:pt x="500348" y="207264"/>
                  </a:lnTo>
                  <a:lnTo>
                    <a:pt x="539972" y="236601"/>
                  </a:lnTo>
                  <a:lnTo>
                    <a:pt x="553879" y="255651"/>
                  </a:lnTo>
                  <a:lnTo>
                    <a:pt x="563785" y="265081"/>
                  </a:lnTo>
                  <a:lnTo>
                    <a:pt x="578072" y="272891"/>
                  </a:lnTo>
                  <a:lnTo>
                    <a:pt x="589026" y="273177"/>
                  </a:lnTo>
                  <a:lnTo>
                    <a:pt x="611600" y="281940"/>
                  </a:lnTo>
                  <a:lnTo>
                    <a:pt x="619125" y="288322"/>
                  </a:lnTo>
                  <a:close/>
                </a:path>
              </a:pathLst>
            </a:custGeom>
            <a:solidFill>
              <a:schemeClr val="bg2"/>
            </a:solidFill>
            <a:ln w="9525" cap="flat">
              <a:solidFill>
                <a:schemeClr val="tx1"/>
              </a:solidFill>
              <a:prstDash val="solid"/>
              <a:miter/>
            </a:ln>
          </p:spPr>
          <p:txBody>
            <a:bodyPr rtlCol="0" anchor="ctr"/>
            <a:lstStyle/>
            <a:p>
              <a:endParaRPr lang="pt-BR"/>
            </a:p>
          </p:txBody>
        </p:sp>
        <p:sp>
          <p:nvSpPr>
            <p:cNvPr id="10" name="Forma Livre: Forma 17">
              <a:extLst>
                <a:ext uri="{FF2B5EF4-FFF2-40B4-BE49-F238E27FC236}">
                  <a16:creationId xmlns:a16="http://schemas.microsoft.com/office/drawing/2014/main" id="{F12104EC-60E1-43BD-64F2-FB3AAE032C45}"/>
                </a:ext>
              </a:extLst>
            </p:cNvPr>
            <p:cNvSpPr/>
            <p:nvPr/>
          </p:nvSpPr>
          <p:spPr>
            <a:xfrm>
              <a:off x="2933322" y="4770679"/>
              <a:ext cx="95693" cy="50800"/>
            </a:xfrm>
            <a:custGeom>
              <a:avLst/>
              <a:gdLst>
                <a:gd name="connsiteX0" fmla="*/ 144875 w 144875"/>
                <a:gd name="connsiteY0" fmla="*/ 84201 h 84200"/>
                <a:gd name="connsiteX1" fmla="*/ 4953 w 144875"/>
                <a:gd name="connsiteY1" fmla="*/ 84011 h 84200"/>
                <a:gd name="connsiteX2" fmla="*/ 0 w 144875"/>
                <a:gd name="connsiteY2" fmla="*/ 52959 h 84200"/>
                <a:gd name="connsiteX3" fmla="*/ 8763 w 144875"/>
                <a:gd name="connsiteY3" fmla="*/ 35528 h 84200"/>
                <a:gd name="connsiteX4" fmla="*/ 12382 w 144875"/>
                <a:gd name="connsiteY4" fmla="*/ 0 h 84200"/>
                <a:gd name="connsiteX5" fmla="*/ 126206 w 144875"/>
                <a:gd name="connsiteY5" fmla="*/ 95 h 84200"/>
                <a:gd name="connsiteX6" fmla="*/ 143637 w 144875"/>
                <a:gd name="connsiteY6" fmla="*/ 18955 h 84200"/>
                <a:gd name="connsiteX7" fmla="*/ 144208 w 144875"/>
                <a:gd name="connsiteY7" fmla="*/ 40005 h 84200"/>
                <a:gd name="connsiteX8" fmla="*/ 138589 w 144875"/>
                <a:gd name="connsiteY8" fmla="*/ 51340 h 84200"/>
                <a:gd name="connsiteX9" fmla="*/ 136588 w 144875"/>
                <a:gd name="connsiteY9" fmla="*/ 74581 h 8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875" h="84200">
                  <a:moveTo>
                    <a:pt x="144875" y="84201"/>
                  </a:moveTo>
                  <a:lnTo>
                    <a:pt x="4953" y="84011"/>
                  </a:lnTo>
                  <a:lnTo>
                    <a:pt x="0" y="52959"/>
                  </a:lnTo>
                  <a:lnTo>
                    <a:pt x="8763" y="35528"/>
                  </a:lnTo>
                  <a:lnTo>
                    <a:pt x="12382" y="0"/>
                  </a:lnTo>
                  <a:lnTo>
                    <a:pt x="126206" y="95"/>
                  </a:lnTo>
                  <a:lnTo>
                    <a:pt x="143637" y="18955"/>
                  </a:lnTo>
                  <a:lnTo>
                    <a:pt x="144208" y="40005"/>
                  </a:lnTo>
                  <a:lnTo>
                    <a:pt x="138589" y="51340"/>
                  </a:lnTo>
                  <a:lnTo>
                    <a:pt x="136588" y="74581"/>
                  </a:lnTo>
                  <a:close/>
                </a:path>
              </a:pathLst>
            </a:custGeom>
            <a:solidFill>
              <a:schemeClr val="bg2"/>
            </a:solidFill>
            <a:ln w="9525" cap="flat">
              <a:solidFill>
                <a:schemeClr val="tx1"/>
              </a:solidFill>
              <a:prstDash val="solid"/>
              <a:miter/>
            </a:ln>
          </p:spPr>
          <p:txBody>
            <a:bodyPr rtlCol="0" anchor="ctr"/>
            <a:lstStyle/>
            <a:p>
              <a:endParaRPr lang="pt-BR"/>
            </a:p>
          </p:txBody>
        </p:sp>
        <p:sp>
          <p:nvSpPr>
            <p:cNvPr id="11" name="Forma Livre: Forma 18">
              <a:extLst>
                <a:ext uri="{FF2B5EF4-FFF2-40B4-BE49-F238E27FC236}">
                  <a16:creationId xmlns:a16="http://schemas.microsoft.com/office/drawing/2014/main" id="{5D9607AD-CF09-CB9D-D6C0-386CD9598D40}"/>
                </a:ext>
              </a:extLst>
            </p:cNvPr>
            <p:cNvSpPr/>
            <p:nvPr/>
          </p:nvSpPr>
          <p:spPr>
            <a:xfrm>
              <a:off x="3561462" y="4994453"/>
              <a:ext cx="217433" cy="320087"/>
            </a:xfrm>
            <a:custGeom>
              <a:avLst/>
              <a:gdLst>
                <a:gd name="connsiteX0" fmla="*/ 2762 w 329184"/>
                <a:gd name="connsiteY0" fmla="*/ 451485 h 530542"/>
                <a:gd name="connsiteX1" fmla="*/ 0 w 329184"/>
                <a:gd name="connsiteY1" fmla="*/ 450152 h 530542"/>
                <a:gd name="connsiteX2" fmla="*/ 4191 w 329184"/>
                <a:gd name="connsiteY2" fmla="*/ 427863 h 530542"/>
                <a:gd name="connsiteX3" fmla="*/ 9620 w 329184"/>
                <a:gd name="connsiteY3" fmla="*/ 415480 h 530542"/>
                <a:gd name="connsiteX4" fmla="*/ 4001 w 329184"/>
                <a:gd name="connsiteY4" fmla="*/ 385763 h 530542"/>
                <a:gd name="connsiteX5" fmla="*/ 5524 w 329184"/>
                <a:gd name="connsiteY5" fmla="*/ 381762 h 530542"/>
                <a:gd name="connsiteX6" fmla="*/ 21907 w 329184"/>
                <a:gd name="connsiteY6" fmla="*/ 362140 h 530542"/>
                <a:gd name="connsiteX7" fmla="*/ 70961 w 329184"/>
                <a:gd name="connsiteY7" fmla="*/ 362426 h 530542"/>
                <a:gd name="connsiteX8" fmla="*/ 76200 w 329184"/>
                <a:gd name="connsiteY8" fmla="*/ 359378 h 530542"/>
                <a:gd name="connsiteX9" fmla="*/ 85439 w 329184"/>
                <a:gd name="connsiteY9" fmla="*/ 328517 h 530542"/>
                <a:gd name="connsiteX10" fmla="*/ 96012 w 329184"/>
                <a:gd name="connsiteY10" fmla="*/ 316421 h 530542"/>
                <a:gd name="connsiteX11" fmla="*/ 104394 w 329184"/>
                <a:gd name="connsiteY11" fmla="*/ 294608 h 530542"/>
                <a:gd name="connsiteX12" fmla="*/ 106680 w 329184"/>
                <a:gd name="connsiteY12" fmla="*/ 278225 h 530542"/>
                <a:gd name="connsiteX13" fmla="*/ 109156 w 329184"/>
                <a:gd name="connsiteY13" fmla="*/ 274034 h 530542"/>
                <a:gd name="connsiteX14" fmla="*/ 120967 w 329184"/>
                <a:gd name="connsiteY14" fmla="*/ 265843 h 530542"/>
                <a:gd name="connsiteX15" fmla="*/ 137255 w 329184"/>
                <a:gd name="connsiteY15" fmla="*/ 245936 h 530542"/>
                <a:gd name="connsiteX16" fmla="*/ 142399 w 329184"/>
                <a:gd name="connsiteY16" fmla="*/ 217646 h 530542"/>
                <a:gd name="connsiteX17" fmla="*/ 139637 w 329184"/>
                <a:gd name="connsiteY17" fmla="*/ 194501 h 530542"/>
                <a:gd name="connsiteX18" fmla="*/ 127540 w 329184"/>
                <a:gd name="connsiteY18" fmla="*/ 167735 h 530542"/>
                <a:gd name="connsiteX19" fmla="*/ 117062 w 329184"/>
                <a:gd name="connsiteY19" fmla="*/ 155638 h 530542"/>
                <a:gd name="connsiteX20" fmla="*/ 112109 w 329184"/>
                <a:gd name="connsiteY20" fmla="*/ 154781 h 530542"/>
                <a:gd name="connsiteX21" fmla="*/ 107823 w 329184"/>
                <a:gd name="connsiteY21" fmla="*/ 157544 h 530542"/>
                <a:gd name="connsiteX22" fmla="*/ 100584 w 329184"/>
                <a:gd name="connsiteY22" fmla="*/ 154877 h 530542"/>
                <a:gd name="connsiteX23" fmla="*/ 95917 w 329184"/>
                <a:gd name="connsiteY23" fmla="*/ 148114 h 530542"/>
                <a:gd name="connsiteX24" fmla="*/ 100013 w 329184"/>
                <a:gd name="connsiteY24" fmla="*/ 142875 h 530542"/>
                <a:gd name="connsiteX25" fmla="*/ 114110 w 329184"/>
                <a:gd name="connsiteY25" fmla="*/ 142018 h 530542"/>
                <a:gd name="connsiteX26" fmla="*/ 121729 w 329184"/>
                <a:gd name="connsiteY26" fmla="*/ 145352 h 530542"/>
                <a:gd name="connsiteX27" fmla="*/ 130969 w 329184"/>
                <a:gd name="connsiteY27" fmla="*/ 145637 h 530542"/>
                <a:gd name="connsiteX28" fmla="*/ 140017 w 329184"/>
                <a:gd name="connsiteY28" fmla="*/ 143351 h 530542"/>
                <a:gd name="connsiteX29" fmla="*/ 143065 w 329184"/>
                <a:gd name="connsiteY29" fmla="*/ 139351 h 530542"/>
                <a:gd name="connsiteX30" fmla="*/ 141446 w 329184"/>
                <a:gd name="connsiteY30" fmla="*/ 122968 h 530542"/>
                <a:gd name="connsiteX31" fmla="*/ 128969 w 329184"/>
                <a:gd name="connsiteY31" fmla="*/ 119634 h 530542"/>
                <a:gd name="connsiteX32" fmla="*/ 126968 w 329184"/>
                <a:gd name="connsiteY32" fmla="*/ 115729 h 530542"/>
                <a:gd name="connsiteX33" fmla="*/ 129826 w 329184"/>
                <a:gd name="connsiteY33" fmla="*/ 101060 h 530542"/>
                <a:gd name="connsiteX34" fmla="*/ 130112 w 329184"/>
                <a:gd name="connsiteY34" fmla="*/ 82772 h 530542"/>
                <a:gd name="connsiteX35" fmla="*/ 125158 w 329184"/>
                <a:gd name="connsiteY35" fmla="*/ 76486 h 530542"/>
                <a:gd name="connsiteX36" fmla="*/ 112491 w 329184"/>
                <a:gd name="connsiteY36" fmla="*/ 70104 h 530542"/>
                <a:gd name="connsiteX37" fmla="*/ 109633 w 329184"/>
                <a:gd name="connsiteY37" fmla="*/ 63437 h 530542"/>
                <a:gd name="connsiteX38" fmla="*/ 120777 w 329184"/>
                <a:gd name="connsiteY38" fmla="*/ 45053 h 530542"/>
                <a:gd name="connsiteX39" fmla="*/ 141446 w 329184"/>
                <a:gd name="connsiteY39" fmla="*/ 32576 h 530542"/>
                <a:gd name="connsiteX40" fmla="*/ 144399 w 329184"/>
                <a:gd name="connsiteY40" fmla="*/ 32385 h 530542"/>
                <a:gd name="connsiteX41" fmla="*/ 154400 w 329184"/>
                <a:gd name="connsiteY41" fmla="*/ 39434 h 530542"/>
                <a:gd name="connsiteX42" fmla="*/ 165163 w 329184"/>
                <a:gd name="connsiteY42" fmla="*/ 40481 h 530542"/>
                <a:gd name="connsiteX43" fmla="*/ 165354 w 329184"/>
                <a:gd name="connsiteY43" fmla="*/ 32766 h 530542"/>
                <a:gd name="connsiteX44" fmla="*/ 149447 w 329184"/>
                <a:gd name="connsiteY44" fmla="*/ 11144 h 530542"/>
                <a:gd name="connsiteX45" fmla="*/ 162211 w 329184"/>
                <a:gd name="connsiteY45" fmla="*/ 12382 h 530542"/>
                <a:gd name="connsiteX46" fmla="*/ 182975 w 329184"/>
                <a:gd name="connsiteY46" fmla="*/ 9620 h 530542"/>
                <a:gd name="connsiteX47" fmla="*/ 190976 w 329184"/>
                <a:gd name="connsiteY47" fmla="*/ 3810 h 530542"/>
                <a:gd name="connsiteX48" fmla="*/ 201263 w 329184"/>
                <a:gd name="connsiteY48" fmla="*/ 762 h 530542"/>
                <a:gd name="connsiteX49" fmla="*/ 216313 w 329184"/>
                <a:gd name="connsiteY49" fmla="*/ 0 h 530542"/>
                <a:gd name="connsiteX50" fmla="*/ 240507 w 329184"/>
                <a:gd name="connsiteY50" fmla="*/ 7715 h 530542"/>
                <a:gd name="connsiteX51" fmla="*/ 249174 w 329184"/>
                <a:gd name="connsiteY51" fmla="*/ 12954 h 530542"/>
                <a:gd name="connsiteX52" fmla="*/ 249174 w 329184"/>
                <a:gd name="connsiteY52" fmla="*/ 12954 h 530542"/>
                <a:gd name="connsiteX53" fmla="*/ 249174 w 329184"/>
                <a:gd name="connsiteY53" fmla="*/ 12954 h 530542"/>
                <a:gd name="connsiteX54" fmla="*/ 249174 w 329184"/>
                <a:gd name="connsiteY54" fmla="*/ 12954 h 530542"/>
                <a:gd name="connsiteX55" fmla="*/ 252031 w 329184"/>
                <a:gd name="connsiteY55" fmla="*/ 18002 h 530542"/>
                <a:gd name="connsiteX56" fmla="*/ 329184 w 329184"/>
                <a:gd name="connsiteY56" fmla="*/ 66961 h 530542"/>
                <a:gd name="connsiteX57" fmla="*/ 329184 w 329184"/>
                <a:gd name="connsiteY57" fmla="*/ 66961 h 530542"/>
                <a:gd name="connsiteX58" fmla="*/ 320326 w 329184"/>
                <a:gd name="connsiteY58" fmla="*/ 98870 h 530542"/>
                <a:gd name="connsiteX59" fmla="*/ 317373 w 329184"/>
                <a:gd name="connsiteY59" fmla="*/ 126111 h 530542"/>
                <a:gd name="connsiteX60" fmla="*/ 318516 w 329184"/>
                <a:gd name="connsiteY60" fmla="*/ 160306 h 530542"/>
                <a:gd name="connsiteX61" fmla="*/ 325374 w 329184"/>
                <a:gd name="connsiteY61" fmla="*/ 218885 h 530542"/>
                <a:gd name="connsiteX62" fmla="*/ 322421 w 329184"/>
                <a:gd name="connsiteY62" fmla="*/ 242411 h 530542"/>
                <a:gd name="connsiteX63" fmla="*/ 308229 w 329184"/>
                <a:gd name="connsiteY63" fmla="*/ 272701 h 530542"/>
                <a:gd name="connsiteX64" fmla="*/ 282035 w 329184"/>
                <a:gd name="connsiteY64" fmla="*/ 285940 h 530542"/>
                <a:gd name="connsiteX65" fmla="*/ 276797 w 329184"/>
                <a:gd name="connsiteY65" fmla="*/ 291655 h 530542"/>
                <a:gd name="connsiteX66" fmla="*/ 260890 w 329184"/>
                <a:gd name="connsiteY66" fmla="*/ 323374 h 530542"/>
                <a:gd name="connsiteX67" fmla="*/ 251555 w 329184"/>
                <a:gd name="connsiteY67" fmla="*/ 359569 h 530542"/>
                <a:gd name="connsiteX68" fmla="*/ 244221 w 329184"/>
                <a:gd name="connsiteY68" fmla="*/ 373571 h 530542"/>
                <a:gd name="connsiteX69" fmla="*/ 236316 w 329184"/>
                <a:gd name="connsiteY69" fmla="*/ 367094 h 530542"/>
                <a:gd name="connsiteX70" fmla="*/ 227933 w 329184"/>
                <a:gd name="connsiteY70" fmla="*/ 365855 h 530542"/>
                <a:gd name="connsiteX71" fmla="*/ 225171 w 329184"/>
                <a:gd name="connsiteY71" fmla="*/ 378047 h 530542"/>
                <a:gd name="connsiteX72" fmla="*/ 238030 w 329184"/>
                <a:gd name="connsiteY72" fmla="*/ 383000 h 530542"/>
                <a:gd name="connsiteX73" fmla="*/ 219551 w 329184"/>
                <a:gd name="connsiteY73" fmla="*/ 423386 h 530542"/>
                <a:gd name="connsiteX74" fmla="*/ 186690 w 329184"/>
                <a:gd name="connsiteY74" fmla="*/ 459962 h 530542"/>
                <a:gd name="connsiteX75" fmla="*/ 184404 w 329184"/>
                <a:gd name="connsiteY75" fmla="*/ 457390 h 530542"/>
                <a:gd name="connsiteX76" fmla="*/ 166688 w 329184"/>
                <a:gd name="connsiteY76" fmla="*/ 463677 h 530542"/>
                <a:gd name="connsiteX77" fmla="*/ 159067 w 329184"/>
                <a:gd name="connsiteY77" fmla="*/ 475393 h 530542"/>
                <a:gd name="connsiteX78" fmla="*/ 158496 w 329184"/>
                <a:gd name="connsiteY78" fmla="*/ 488632 h 530542"/>
                <a:gd name="connsiteX79" fmla="*/ 154496 w 329184"/>
                <a:gd name="connsiteY79" fmla="*/ 500539 h 530542"/>
                <a:gd name="connsiteX80" fmla="*/ 139351 w 329184"/>
                <a:gd name="connsiteY80" fmla="*/ 519779 h 530542"/>
                <a:gd name="connsiteX81" fmla="*/ 136588 w 329184"/>
                <a:gd name="connsiteY81" fmla="*/ 530543 h 530542"/>
                <a:gd name="connsiteX82" fmla="*/ 136588 w 329184"/>
                <a:gd name="connsiteY82" fmla="*/ 530543 h 530542"/>
                <a:gd name="connsiteX83" fmla="*/ 121158 w 329184"/>
                <a:gd name="connsiteY83" fmla="*/ 520446 h 530542"/>
                <a:gd name="connsiteX84" fmla="*/ 92678 w 329184"/>
                <a:gd name="connsiteY84" fmla="*/ 523970 h 530542"/>
                <a:gd name="connsiteX85" fmla="*/ 51340 w 329184"/>
                <a:gd name="connsiteY85" fmla="*/ 514350 h 530542"/>
                <a:gd name="connsiteX86" fmla="*/ 27527 w 329184"/>
                <a:gd name="connsiteY86" fmla="*/ 503587 h 530542"/>
                <a:gd name="connsiteX87" fmla="*/ 21146 w 329184"/>
                <a:gd name="connsiteY87" fmla="*/ 458724 h 530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329184" h="530542">
                  <a:moveTo>
                    <a:pt x="2762" y="451485"/>
                  </a:moveTo>
                  <a:lnTo>
                    <a:pt x="0" y="450152"/>
                  </a:lnTo>
                  <a:lnTo>
                    <a:pt x="4191" y="427863"/>
                  </a:lnTo>
                  <a:lnTo>
                    <a:pt x="9620" y="415480"/>
                  </a:lnTo>
                  <a:lnTo>
                    <a:pt x="4001" y="385763"/>
                  </a:lnTo>
                  <a:lnTo>
                    <a:pt x="5524" y="381762"/>
                  </a:lnTo>
                  <a:lnTo>
                    <a:pt x="21907" y="362140"/>
                  </a:lnTo>
                  <a:lnTo>
                    <a:pt x="70961" y="362426"/>
                  </a:lnTo>
                  <a:lnTo>
                    <a:pt x="76200" y="359378"/>
                  </a:lnTo>
                  <a:lnTo>
                    <a:pt x="85439" y="328517"/>
                  </a:lnTo>
                  <a:lnTo>
                    <a:pt x="96012" y="316421"/>
                  </a:lnTo>
                  <a:lnTo>
                    <a:pt x="104394" y="294608"/>
                  </a:lnTo>
                  <a:lnTo>
                    <a:pt x="106680" y="278225"/>
                  </a:lnTo>
                  <a:lnTo>
                    <a:pt x="109156" y="274034"/>
                  </a:lnTo>
                  <a:lnTo>
                    <a:pt x="120967" y="265843"/>
                  </a:lnTo>
                  <a:lnTo>
                    <a:pt x="137255" y="245936"/>
                  </a:lnTo>
                  <a:lnTo>
                    <a:pt x="142399" y="217646"/>
                  </a:lnTo>
                  <a:lnTo>
                    <a:pt x="139637" y="194501"/>
                  </a:lnTo>
                  <a:lnTo>
                    <a:pt x="127540" y="167735"/>
                  </a:lnTo>
                  <a:lnTo>
                    <a:pt x="117062" y="155638"/>
                  </a:lnTo>
                  <a:lnTo>
                    <a:pt x="112109" y="154781"/>
                  </a:lnTo>
                  <a:lnTo>
                    <a:pt x="107823" y="157544"/>
                  </a:lnTo>
                  <a:lnTo>
                    <a:pt x="100584" y="154877"/>
                  </a:lnTo>
                  <a:lnTo>
                    <a:pt x="95917" y="148114"/>
                  </a:lnTo>
                  <a:lnTo>
                    <a:pt x="100013" y="142875"/>
                  </a:lnTo>
                  <a:lnTo>
                    <a:pt x="114110" y="142018"/>
                  </a:lnTo>
                  <a:lnTo>
                    <a:pt x="121729" y="145352"/>
                  </a:lnTo>
                  <a:lnTo>
                    <a:pt x="130969" y="145637"/>
                  </a:lnTo>
                  <a:lnTo>
                    <a:pt x="140017" y="143351"/>
                  </a:lnTo>
                  <a:lnTo>
                    <a:pt x="143065" y="139351"/>
                  </a:lnTo>
                  <a:lnTo>
                    <a:pt x="141446" y="122968"/>
                  </a:lnTo>
                  <a:lnTo>
                    <a:pt x="128969" y="119634"/>
                  </a:lnTo>
                  <a:lnTo>
                    <a:pt x="126968" y="115729"/>
                  </a:lnTo>
                  <a:lnTo>
                    <a:pt x="129826" y="101060"/>
                  </a:lnTo>
                  <a:lnTo>
                    <a:pt x="130112" y="82772"/>
                  </a:lnTo>
                  <a:lnTo>
                    <a:pt x="125158" y="76486"/>
                  </a:lnTo>
                  <a:lnTo>
                    <a:pt x="112491" y="70104"/>
                  </a:lnTo>
                  <a:lnTo>
                    <a:pt x="109633" y="63437"/>
                  </a:lnTo>
                  <a:lnTo>
                    <a:pt x="120777" y="45053"/>
                  </a:lnTo>
                  <a:lnTo>
                    <a:pt x="141446" y="32576"/>
                  </a:lnTo>
                  <a:lnTo>
                    <a:pt x="144399" y="32385"/>
                  </a:lnTo>
                  <a:lnTo>
                    <a:pt x="154400" y="39434"/>
                  </a:lnTo>
                  <a:lnTo>
                    <a:pt x="165163" y="40481"/>
                  </a:lnTo>
                  <a:lnTo>
                    <a:pt x="165354" y="32766"/>
                  </a:lnTo>
                  <a:lnTo>
                    <a:pt x="149447" y="11144"/>
                  </a:lnTo>
                  <a:lnTo>
                    <a:pt x="162211" y="12382"/>
                  </a:lnTo>
                  <a:lnTo>
                    <a:pt x="182975" y="9620"/>
                  </a:lnTo>
                  <a:lnTo>
                    <a:pt x="190976" y="3810"/>
                  </a:lnTo>
                  <a:lnTo>
                    <a:pt x="201263" y="762"/>
                  </a:lnTo>
                  <a:lnTo>
                    <a:pt x="216313" y="0"/>
                  </a:lnTo>
                  <a:lnTo>
                    <a:pt x="240507" y="7715"/>
                  </a:lnTo>
                  <a:lnTo>
                    <a:pt x="249174" y="12954"/>
                  </a:lnTo>
                  <a:lnTo>
                    <a:pt x="249174" y="12954"/>
                  </a:lnTo>
                  <a:lnTo>
                    <a:pt x="249174" y="12954"/>
                  </a:lnTo>
                  <a:lnTo>
                    <a:pt x="249174" y="12954"/>
                  </a:lnTo>
                  <a:lnTo>
                    <a:pt x="252031" y="18002"/>
                  </a:lnTo>
                  <a:lnTo>
                    <a:pt x="329184" y="66961"/>
                  </a:lnTo>
                  <a:lnTo>
                    <a:pt x="329184" y="66961"/>
                  </a:lnTo>
                  <a:lnTo>
                    <a:pt x="320326" y="98870"/>
                  </a:lnTo>
                  <a:lnTo>
                    <a:pt x="317373" y="126111"/>
                  </a:lnTo>
                  <a:lnTo>
                    <a:pt x="318516" y="160306"/>
                  </a:lnTo>
                  <a:lnTo>
                    <a:pt x="325374" y="218885"/>
                  </a:lnTo>
                  <a:lnTo>
                    <a:pt x="322421" y="242411"/>
                  </a:lnTo>
                  <a:lnTo>
                    <a:pt x="308229" y="272701"/>
                  </a:lnTo>
                  <a:lnTo>
                    <a:pt x="282035" y="285940"/>
                  </a:lnTo>
                  <a:lnTo>
                    <a:pt x="276797" y="291655"/>
                  </a:lnTo>
                  <a:lnTo>
                    <a:pt x="260890" y="323374"/>
                  </a:lnTo>
                  <a:lnTo>
                    <a:pt x="251555" y="359569"/>
                  </a:lnTo>
                  <a:lnTo>
                    <a:pt x="244221" y="373571"/>
                  </a:lnTo>
                  <a:lnTo>
                    <a:pt x="236316" y="367094"/>
                  </a:lnTo>
                  <a:lnTo>
                    <a:pt x="227933" y="365855"/>
                  </a:lnTo>
                  <a:lnTo>
                    <a:pt x="225171" y="378047"/>
                  </a:lnTo>
                  <a:lnTo>
                    <a:pt x="238030" y="383000"/>
                  </a:lnTo>
                  <a:lnTo>
                    <a:pt x="219551" y="423386"/>
                  </a:lnTo>
                  <a:lnTo>
                    <a:pt x="186690" y="459962"/>
                  </a:lnTo>
                  <a:lnTo>
                    <a:pt x="184404" y="457390"/>
                  </a:lnTo>
                  <a:lnTo>
                    <a:pt x="166688" y="463677"/>
                  </a:lnTo>
                  <a:lnTo>
                    <a:pt x="159067" y="475393"/>
                  </a:lnTo>
                  <a:lnTo>
                    <a:pt x="158496" y="488632"/>
                  </a:lnTo>
                  <a:lnTo>
                    <a:pt x="154496" y="500539"/>
                  </a:lnTo>
                  <a:lnTo>
                    <a:pt x="139351" y="519779"/>
                  </a:lnTo>
                  <a:lnTo>
                    <a:pt x="136588" y="530543"/>
                  </a:lnTo>
                  <a:lnTo>
                    <a:pt x="136588" y="530543"/>
                  </a:lnTo>
                  <a:lnTo>
                    <a:pt x="121158" y="520446"/>
                  </a:lnTo>
                  <a:lnTo>
                    <a:pt x="92678" y="523970"/>
                  </a:lnTo>
                  <a:lnTo>
                    <a:pt x="51340" y="514350"/>
                  </a:lnTo>
                  <a:lnTo>
                    <a:pt x="27527" y="503587"/>
                  </a:lnTo>
                  <a:lnTo>
                    <a:pt x="21146" y="458724"/>
                  </a:lnTo>
                  <a:close/>
                </a:path>
              </a:pathLst>
            </a:custGeom>
            <a:solidFill>
              <a:schemeClr val="bg2"/>
            </a:solidFill>
            <a:ln w="9525" cap="flat">
              <a:solidFill>
                <a:schemeClr val="tx1"/>
              </a:solidFill>
              <a:prstDash val="solid"/>
              <a:miter/>
            </a:ln>
          </p:spPr>
          <p:txBody>
            <a:bodyPr rtlCol="0" anchor="ctr"/>
            <a:lstStyle/>
            <a:p>
              <a:endParaRPr lang="pt-BR"/>
            </a:p>
          </p:txBody>
        </p:sp>
        <p:sp>
          <p:nvSpPr>
            <p:cNvPr id="12" name="Forma Livre: Forma 19">
              <a:extLst>
                <a:ext uri="{FF2B5EF4-FFF2-40B4-BE49-F238E27FC236}">
                  <a16:creationId xmlns:a16="http://schemas.microsoft.com/office/drawing/2014/main" id="{4730710D-934E-150E-7B57-DBE72674B30E}"/>
                </a:ext>
              </a:extLst>
            </p:cNvPr>
            <p:cNvSpPr/>
            <p:nvPr/>
          </p:nvSpPr>
          <p:spPr>
            <a:xfrm>
              <a:off x="2447558" y="4493289"/>
              <a:ext cx="718233" cy="650807"/>
            </a:xfrm>
            <a:custGeom>
              <a:avLst/>
              <a:gdLst>
                <a:gd name="connsiteX0" fmla="*/ 880300 w 1087373"/>
                <a:gd name="connsiteY0" fmla="*/ 543973 h 1078706"/>
                <a:gd name="connsiteX1" fmla="*/ 872014 w 1087373"/>
                <a:gd name="connsiteY1" fmla="*/ 534353 h 1078706"/>
                <a:gd name="connsiteX2" fmla="*/ 874014 w 1087373"/>
                <a:gd name="connsiteY2" fmla="*/ 511112 h 1078706"/>
                <a:gd name="connsiteX3" fmla="*/ 879634 w 1087373"/>
                <a:gd name="connsiteY3" fmla="*/ 499777 h 1078706"/>
                <a:gd name="connsiteX4" fmla="*/ 879062 w 1087373"/>
                <a:gd name="connsiteY4" fmla="*/ 478726 h 1078706"/>
                <a:gd name="connsiteX5" fmla="*/ 861631 w 1087373"/>
                <a:gd name="connsiteY5" fmla="*/ 459867 h 1078706"/>
                <a:gd name="connsiteX6" fmla="*/ 747808 w 1087373"/>
                <a:gd name="connsiteY6" fmla="*/ 459772 h 1078706"/>
                <a:gd name="connsiteX7" fmla="*/ 744188 w 1087373"/>
                <a:gd name="connsiteY7" fmla="*/ 495300 h 1078706"/>
                <a:gd name="connsiteX8" fmla="*/ 735425 w 1087373"/>
                <a:gd name="connsiteY8" fmla="*/ 512731 h 1078706"/>
                <a:gd name="connsiteX9" fmla="*/ 740378 w 1087373"/>
                <a:gd name="connsiteY9" fmla="*/ 543782 h 1078706"/>
                <a:gd name="connsiteX10" fmla="*/ 880300 w 1087373"/>
                <a:gd name="connsiteY10" fmla="*/ 543973 h 1078706"/>
                <a:gd name="connsiteX11" fmla="*/ 880300 w 1087373"/>
                <a:gd name="connsiteY11" fmla="*/ 543973 h 1078706"/>
                <a:gd name="connsiteX12" fmla="*/ 880300 w 1087373"/>
                <a:gd name="connsiteY12" fmla="*/ 543973 h 1078706"/>
                <a:gd name="connsiteX13" fmla="*/ 880300 w 1087373"/>
                <a:gd name="connsiteY13" fmla="*/ 543973 h 1078706"/>
                <a:gd name="connsiteX14" fmla="*/ 875252 w 1087373"/>
                <a:gd name="connsiteY14" fmla="*/ 558451 h 1078706"/>
                <a:gd name="connsiteX15" fmla="*/ 878205 w 1087373"/>
                <a:gd name="connsiteY15" fmla="*/ 573405 h 1078706"/>
                <a:gd name="connsiteX16" fmla="*/ 871728 w 1087373"/>
                <a:gd name="connsiteY16" fmla="*/ 588550 h 1078706"/>
                <a:gd name="connsiteX17" fmla="*/ 861822 w 1087373"/>
                <a:gd name="connsiteY17" fmla="*/ 600456 h 1078706"/>
                <a:gd name="connsiteX18" fmla="*/ 857917 w 1087373"/>
                <a:gd name="connsiteY18" fmla="*/ 614458 h 1078706"/>
                <a:gd name="connsiteX19" fmla="*/ 866013 w 1087373"/>
                <a:gd name="connsiteY19" fmla="*/ 625983 h 1078706"/>
                <a:gd name="connsiteX20" fmla="*/ 874109 w 1087373"/>
                <a:gd name="connsiteY20" fmla="*/ 629222 h 1078706"/>
                <a:gd name="connsiteX21" fmla="*/ 887635 w 1087373"/>
                <a:gd name="connsiteY21" fmla="*/ 639032 h 1078706"/>
                <a:gd name="connsiteX22" fmla="*/ 903351 w 1087373"/>
                <a:gd name="connsiteY22" fmla="*/ 682466 h 1078706"/>
                <a:gd name="connsiteX23" fmla="*/ 903351 w 1087373"/>
                <a:gd name="connsiteY23" fmla="*/ 688181 h 1078706"/>
                <a:gd name="connsiteX24" fmla="*/ 881253 w 1087373"/>
                <a:gd name="connsiteY24" fmla="*/ 713994 h 1078706"/>
                <a:gd name="connsiteX25" fmla="*/ 850392 w 1087373"/>
                <a:gd name="connsiteY25" fmla="*/ 742664 h 1078706"/>
                <a:gd name="connsiteX26" fmla="*/ 846296 w 1087373"/>
                <a:gd name="connsiteY26" fmla="*/ 763048 h 1078706"/>
                <a:gd name="connsiteX27" fmla="*/ 856679 w 1087373"/>
                <a:gd name="connsiteY27" fmla="*/ 773621 h 1078706"/>
                <a:gd name="connsiteX28" fmla="*/ 865251 w 1087373"/>
                <a:gd name="connsiteY28" fmla="*/ 769144 h 1078706"/>
                <a:gd name="connsiteX29" fmla="*/ 880300 w 1087373"/>
                <a:gd name="connsiteY29" fmla="*/ 774573 h 1078706"/>
                <a:gd name="connsiteX30" fmla="*/ 884777 w 1087373"/>
                <a:gd name="connsiteY30" fmla="*/ 780383 h 1078706"/>
                <a:gd name="connsiteX31" fmla="*/ 886492 w 1087373"/>
                <a:gd name="connsiteY31" fmla="*/ 789908 h 1078706"/>
                <a:gd name="connsiteX32" fmla="*/ 884872 w 1087373"/>
                <a:gd name="connsiteY32" fmla="*/ 796671 h 1078706"/>
                <a:gd name="connsiteX33" fmla="*/ 877919 w 1087373"/>
                <a:gd name="connsiteY33" fmla="*/ 805243 h 1078706"/>
                <a:gd name="connsiteX34" fmla="*/ 873061 w 1087373"/>
                <a:gd name="connsiteY34" fmla="*/ 823246 h 1078706"/>
                <a:gd name="connsiteX35" fmla="*/ 884396 w 1087373"/>
                <a:gd name="connsiteY35" fmla="*/ 856202 h 1078706"/>
                <a:gd name="connsiteX36" fmla="*/ 854964 w 1087373"/>
                <a:gd name="connsiteY36" fmla="*/ 875824 h 1078706"/>
                <a:gd name="connsiteX37" fmla="*/ 843915 w 1087373"/>
                <a:gd name="connsiteY37" fmla="*/ 877729 h 1078706"/>
                <a:gd name="connsiteX38" fmla="*/ 835723 w 1087373"/>
                <a:gd name="connsiteY38" fmla="*/ 886301 h 1078706"/>
                <a:gd name="connsiteX39" fmla="*/ 831151 w 1087373"/>
                <a:gd name="connsiteY39" fmla="*/ 896969 h 1078706"/>
                <a:gd name="connsiteX40" fmla="*/ 784574 w 1087373"/>
                <a:gd name="connsiteY40" fmla="*/ 923068 h 1078706"/>
                <a:gd name="connsiteX41" fmla="*/ 777907 w 1087373"/>
                <a:gd name="connsiteY41" fmla="*/ 915733 h 1078706"/>
                <a:gd name="connsiteX42" fmla="*/ 736473 w 1087373"/>
                <a:gd name="connsiteY42" fmla="*/ 898017 h 1078706"/>
                <a:gd name="connsiteX43" fmla="*/ 731234 w 1087373"/>
                <a:gd name="connsiteY43" fmla="*/ 902589 h 1078706"/>
                <a:gd name="connsiteX44" fmla="*/ 725710 w 1087373"/>
                <a:gd name="connsiteY44" fmla="*/ 903446 h 1078706"/>
                <a:gd name="connsiteX45" fmla="*/ 709041 w 1087373"/>
                <a:gd name="connsiteY45" fmla="*/ 903541 h 1078706"/>
                <a:gd name="connsiteX46" fmla="*/ 694944 w 1087373"/>
                <a:gd name="connsiteY46" fmla="*/ 900874 h 1078706"/>
                <a:gd name="connsiteX47" fmla="*/ 658177 w 1087373"/>
                <a:gd name="connsiteY47" fmla="*/ 902398 h 1078706"/>
                <a:gd name="connsiteX48" fmla="*/ 639032 w 1087373"/>
                <a:gd name="connsiteY48" fmla="*/ 893921 h 1078706"/>
                <a:gd name="connsiteX49" fmla="*/ 599694 w 1087373"/>
                <a:gd name="connsiteY49" fmla="*/ 919067 h 1078706"/>
                <a:gd name="connsiteX50" fmla="*/ 571976 w 1087373"/>
                <a:gd name="connsiteY50" fmla="*/ 946880 h 1078706"/>
                <a:gd name="connsiteX51" fmla="*/ 568833 w 1087373"/>
                <a:gd name="connsiteY51" fmla="*/ 946880 h 1078706"/>
                <a:gd name="connsiteX52" fmla="*/ 556355 w 1087373"/>
                <a:gd name="connsiteY52" fmla="*/ 933355 h 1078706"/>
                <a:gd name="connsiteX53" fmla="*/ 541877 w 1087373"/>
                <a:gd name="connsiteY53" fmla="*/ 930497 h 1078706"/>
                <a:gd name="connsiteX54" fmla="*/ 511492 w 1087373"/>
                <a:gd name="connsiteY54" fmla="*/ 946118 h 1078706"/>
                <a:gd name="connsiteX55" fmla="*/ 476155 w 1087373"/>
                <a:gd name="connsiteY55" fmla="*/ 940213 h 1078706"/>
                <a:gd name="connsiteX56" fmla="*/ 452533 w 1087373"/>
                <a:gd name="connsiteY56" fmla="*/ 949357 h 1078706"/>
                <a:gd name="connsiteX57" fmla="*/ 431292 w 1087373"/>
                <a:gd name="connsiteY57" fmla="*/ 954500 h 1078706"/>
                <a:gd name="connsiteX58" fmla="*/ 417862 w 1087373"/>
                <a:gd name="connsiteY58" fmla="*/ 974503 h 1078706"/>
                <a:gd name="connsiteX59" fmla="*/ 406336 w 1087373"/>
                <a:gd name="connsiteY59" fmla="*/ 997934 h 1078706"/>
                <a:gd name="connsiteX60" fmla="*/ 406908 w 1087373"/>
                <a:gd name="connsiteY60" fmla="*/ 1007459 h 1078706"/>
                <a:gd name="connsiteX61" fmla="*/ 398907 w 1087373"/>
                <a:gd name="connsiteY61" fmla="*/ 1019842 h 1078706"/>
                <a:gd name="connsiteX62" fmla="*/ 391096 w 1087373"/>
                <a:gd name="connsiteY62" fmla="*/ 1022509 h 1078706"/>
                <a:gd name="connsiteX63" fmla="*/ 383096 w 1087373"/>
                <a:gd name="connsiteY63" fmla="*/ 1020985 h 1078706"/>
                <a:gd name="connsiteX64" fmla="*/ 378809 w 1087373"/>
                <a:gd name="connsiteY64" fmla="*/ 1022318 h 1078706"/>
                <a:gd name="connsiteX65" fmla="*/ 369856 w 1087373"/>
                <a:gd name="connsiteY65" fmla="*/ 1029367 h 1078706"/>
                <a:gd name="connsiteX66" fmla="*/ 354235 w 1087373"/>
                <a:gd name="connsiteY66" fmla="*/ 1049369 h 1078706"/>
                <a:gd name="connsiteX67" fmla="*/ 348805 w 1087373"/>
                <a:gd name="connsiteY67" fmla="*/ 1067467 h 1078706"/>
                <a:gd name="connsiteX68" fmla="*/ 354139 w 1087373"/>
                <a:gd name="connsiteY68" fmla="*/ 1073277 h 1078706"/>
                <a:gd name="connsiteX69" fmla="*/ 354044 w 1087373"/>
                <a:gd name="connsiteY69" fmla="*/ 1076515 h 1078706"/>
                <a:gd name="connsiteX70" fmla="*/ 350615 w 1087373"/>
                <a:gd name="connsiteY70" fmla="*/ 1078706 h 1078706"/>
                <a:gd name="connsiteX71" fmla="*/ 342424 w 1087373"/>
                <a:gd name="connsiteY71" fmla="*/ 1074325 h 1078706"/>
                <a:gd name="connsiteX72" fmla="*/ 342424 w 1087373"/>
                <a:gd name="connsiteY72" fmla="*/ 1074325 h 1078706"/>
                <a:gd name="connsiteX73" fmla="*/ 340138 w 1087373"/>
                <a:gd name="connsiteY73" fmla="*/ 1070039 h 1078706"/>
                <a:gd name="connsiteX74" fmla="*/ 314801 w 1087373"/>
                <a:gd name="connsiteY74" fmla="*/ 1048703 h 1078706"/>
                <a:gd name="connsiteX75" fmla="*/ 284797 w 1087373"/>
                <a:gd name="connsiteY75" fmla="*/ 1042892 h 1078706"/>
                <a:gd name="connsiteX76" fmla="*/ 269367 w 1087373"/>
                <a:gd name="connsiteY76" fmla="*/ 1028129 h 1078706"/>
                <a:gd name="connsiteX77" fmla="*/ 251269 w 1087373"/>
                <a:gd name="connsiteY77" fmla="*/ 1024033 h 1078706"/>
                <a:gd name="connsiteX78" fmla="*/ 237077 w 1087373"/>
                <a:gd name="connsiteY78" fmla="*/ 1023652 h 1078706"/>
                <a:gd name="connsiteX79" fmla="*/ 205168 w 1087373"/>
                <a:gd name="connsiteY79" fmla="*/ 1010888 h 1078706"/>
                <a:gd name="connsiteX80" fmla="*/ 198691 w 1087373"/>
                <a:gd name="connsiteY80" fmla="*/ 1002792 h 1078706"/>
                <a:gd name="connsiteX81" fmla="*/ 169450 w 1087373"/>
                <a:gd name="connsiteY81" fmla="*/ 987933 h 1078706"/>
                <a:gd name="connsiteX82" fmla="*/ 163068 w 1087373"/>
                <a:gd name="connsiteY82" fmla="*/ 982123 h 1078706"/>
                <a:gd name="connsiteX83" fmla="*/ 149352 w 1087373"/>
                <a:gd name="connsiteY83" fmla="*/ 975360 h 1078706"/>
                <a:gd name="connsiteX84" fmla="*/ 138493 w 1087373"/>
                <a:gd name="connsiteY84" fmla="*/ 973741 h 1078706"/>
                <a:gd name="connsiteX85" fmla="*/ 112776 w 1087373"/>
                <a:gd name="connsiteY85" fmla="*/ 957739 h 1078706"/>
                <a:gd name="connsiteX86" fmla="*/ 86296 w 1087373"/>
                <a:gd name="connsiteY86" fmla="*/ 959263 h 1078706"/>
                <a:gd name="connsiteX87" fmla="*/ 50101 w 1087373"/>
                <a:gd name="connsiteY87" fmla="*/ 952595 h 1078706"/>
                <a:gd name="connsiteX88" fmla="*/ 48863 w 1087373"/>
                <a:gd name="connsiteY88" fmla="*/ 949452 h 1078706"/>
                <a:gd name="connsiteX89" fmla="*/ 51340 w 1087373"/>
                <a:gd name="connsiteY89" fmla="*/ 941451 h 1078706"/>
                <a:gd name="connsiteX90" fmla="*/ 56769 w 1087373"/>
                <a:gd name="connsiteY90" fmla="*/ 930307 h 1078706"/>
                <a:gd name="connsiteX91" fmla="*/ 69247 w 1087373"/>
                <a:gd name="connsiteY91" fmla="*/ 913543 h 1078706"/>
                <a:gd name="connsiteX92" fmla="*/ 68485 w 1087373"/>
                <a:gd name="connsiteY92" fmla="*/ 909542 h 1078706"/>
                <a:gd name="connsiteX93" fmla="*/ 47054 w 1087373"/>
                <a:gd name="connsiteY93" fmla="*/ 900970 h 1078706"/>
                <a:gd name="connsiteX94" fmla="*/ 36195 w 1087373"/>
                <a:gd name="connsiteY94" fmla="*/ 907351 h 1078706"/>
                <a:gd name="connsiteX95" fmla="*/ 29908 w 1087373"/>
                <a:gd name="connsiteY95" fmla="*/ 905542 h 1078706"/>
                <a:gd name="connsiteX96" fmla="*/ 27241 w 1087373"/>
                <a:gd name="connsiteY96" fmla="*/ 901637 h 1078706"/>
                <a:gd name="connsiteX97" fmla="*/ 25051 w 1087373"/>
                <a:gd name="connsiteY97" fmla="*/ 891064 h 1078706"/>
                <a:gd name="connsiteX98" fmla="*/ 27527 w 1087373"/>
                <a:gd name="connsiteY98" fmla="*/ 866489 h 1078706"/>
                <a:gd name="connsiteX99" fmla="*/ 25717 w 1087373"/>
                <a:gd name="connsiteY99" fmla="*/ 849630 h 1078706"/>
                <a:gd name="connsiteX100" fmla="*/ 25717 w 1087373"/>
                <a:gd name="connsiteY100" fmla="*/ 849630 h 1078706"/>
                <a:gd name="connsiteX101" fmla="*/ 16669 w 1087373"/>
                <a:gd name="connsiteY101" fmla="*/ 828675 h 1078706"/>
                <a:gd name="connsiteX102" fmla="*/ 14954 w 1087373"/>
                <a:gd name="connsiteY102" fmla="*/ 796004 h 1078706"/>
                <a:gd name="connsiteX103" fmla="*/ 1524 w 1087373"/>
                <a:gd name="connsiteY103" fmla="*/ 775145 h 1078706"/>
                <a:gd name="connsiteX104" fmla="*/ 0 w 1087373"/>
                <a:gd name="connsiteY104" fmla="*/ 768382 h 1078706"/>
                <a:gd name="connsiteX105" fmla="*/ 3810 w 1087373"/>
                <a:gd name="connsiteY105" fmla="*/ 735901 h 1078706"/>
                <a:gd name="connsiteX106" fmla="*/ 28099 w 1087373"/>
                <a:gd name="connsiteY106" fmla="*/ 699230 h 1078706"/>
                <a:gd name="connsiteX107" fmla="*/ 31718 w 1087373"/>
                <a:gd name="connsiteY107" fmla="*/ 671513 h 1078706"/>
                <a:gd name="connsiteX108" fmla="*/ 38386 w 1087373"/>
                <a:gd name="connsiteY108" fmla="*/ 664178 h 1078706"/>
                <a:gd name="connsiteX109" fmla="*/ 57626 w 1087373"/>
                <a:gd name="connsiteY109" fmla="*/ 656177 h 1078706"/>
                <a:gd name="connsiteX110" fmla="*/ 75914 w 1087373"/>
                <a:gd name="connsiteY110" fmla="*/ 639318 h 1078706"/>
                <a:gd name="connsiteX111" fmla="*/ 87821 w 1087373"/>
                <a:gd name="connsiteY111" fmla="*/ 620078 h 1078706"/>
                <a:gd name="connsiteX112" fmla="*/ 90964 w 1087373"/>
                <a:gd name="connsiteY112" fmla="*/ 601504 h 1078706"/>
                <a:gd name="connsiteX113" fmla="*/ 95726 w 1087373"/>
                <a:gd name="connsiteY113" fmla="*/ 591883 h 1078706"/>
                <a:gd name="connsiteX114" fmla="*/ 107918 w 1087373"/>
                <a:gd name="connsiteY114" fmla="*/ 581978 h 1078706"/>
                <a:gd name="connsiteX115" fmla="*/ 115729 w 1087373"/>
                <a:gd name="connsiteY115" fmla="*/ 568357 h 1078706"/>
                <a:gd name="connsiteX116" fmla="*/ 116491 w 1087373"/>
                <a:gd name="connsiteY116" fmla="*/ 553688 h 1078706"/>
                <a:gd name="connsiteX117" fmla="*/ 133159 w 1087373"/>
                <a:gd name="connsiteY117" fmla="*/ 544449 h 1078706"/>
                <a:gd name="connsiteX118" fmla="*/ 146494 w 1087373"/>
                <a:gd name="connsiteY118" fmla="*/ 519493 h 1078706"/>
                <a:gd name="connsiteX119" fmla="*/ 171736 w 1087373"/>
                <a:gd name="connsiteY119" fmla="*/ 518255 h 1078706"/>
                <a:gd name="connsiteX120" fmla="*/ 197644 w 1087373"/>
                <a:gd name="connsiteY120" fmla="*/ 510064 h 1078706"/>
                <a:gd name="connsiteX121" fmla="*/ 200692 w 1087373"/>
                <a:gd name="connsiteY121" fmla="*/ 507397 h 1078706"/>
                <a:gd name="connsiteX122" fmla="*/ 219551 w 1087373"/>
                <a:gd name="connsiteY122" fmla="*/ 467487 h 1078706"/>
                <a:gd name="connsiteX123" fmla="*/ 226314 w 1087373"/>
                <a:gd name="connsiteY123" fmla="*/ 458343 h 1078706"/>
                <a:gd name="connsiteX124" fmla="*/ 232410 w 1087373"/>
                <a:gd name="connsiteY124" fmla="*/ 419290 h 1078706"/>
                <a:gd name="connsiteX125" fmla="*/ 236029 w 1087373"/>
                <a:gd name="connsiteY125" fmla="*/ 412242 h 1078706"/>
                <a:gd name="connsiteX126" fmla="*/ 254317 w 1087373"/>
                <a:gd name="connsiteY126" fmla="*/ 393763 h 1078706"/>
                <a:gd name="connsiteX127" fmla="*/ 270034 w 1087373"/>
                <a:gd name="connsiteY127" fmla="*/ 384143 h 1078706"/>
                <a:gd name="connsiteX128" fmla="*/ 280225 w 1087373"/>
                <a:gd name="connsiteY128" fmla="*/ 381667 h 1078706"/>
                <a:gd name="connsiteX129" fmla="*/ 291941 w 1087373"/>
                <a:gd name="connsiteY129" fmla="*/ 388144 h 1078706"/>
                <a:gd name="connsiteX130" fmla="*/ 303466 w 1087373"/>
                <a:gd name="connsiteY130" fmla="*/ 381190 h 1078706"/>
                <a:gd name="connsiteX131" fmla="*/ 316706 w 1087373"/>
                <a:gd name="connsiteY131" fmla="*/ 367570 h 1078706"/>
                <a:gd name="connsiteX132" fmla="*/ 324707 w 1087373"/>
                <a:gd name="connsiteY132" fmla="*/ 339662 h 1078706"/>
                <a:gd name="connsiteX133" fmla="*/ 335851 w 1087373"/>
                <a:gd name="connsiteY133" fmla="*/ 312325 h 1078706"/>
                <a:gd name="connsiteX134" fmla="*/ 335756 w 1087373"/>
                <a:gd name="connsiteY134" fmla="*/ 304705 h 1078706"/>
                <a:gd name="connsiteX135" fmla="*/ 331184 w 1087373"/>
                <a:gd name="connsiteY135" fmla="*/ 293846 h 1078706"/>
                <a:gd name="connsiteX136" fmla="*/ 336709 w 1087373"/>
                <a:gd name="connsiteY136" fmla="*/ 267748 h 1078706"/>
                <a:gd name="connsiteX137" fmla="*/ 351949 w 1087373"/>
                <a:gd name="connsiteY137" fmla="*/ 238315 h 1078706"/>
                <a:gd name="connsiteX138" fmla="*/ 350806 w 1087373"/>
                <a:gd name="connsiteY138" fmla="*/ 188976 h 1078706"/>
                <a:gd name="connsiteX139" fmla="*/ 362331 w 1087373"/>
                <a:gd name="connsiteY139" fmla="*/ 181546 h 1078706"/>
                <a:gd name="connsiteX140" fmla="*/ 372142 w 1087373"/>
                <a:gd name="connsiteY140" fmla="*/ 156496 h 1078706"/>
                <a:gd name="connsiteX141" fmla="*/ 391192 w 1087373"/>
                <a:gd name="connsiteY141" fmla="*/ 126301 h 1078706"/>
                <a:gd name="connsiteX142" fmla="*/ 394906 w 1087373"/>
                <a:gd name="connsiteY142" fmla="*/ 116110 h 1078706"/>
                <a:gd name="connsiteX143" fmla="*/ 393382 w 1087373"/>
                <a:gd name="connsiteY143" fmla="*/ 90202 h 1078706"/>
                <a:gd name="connsiteX144" fmla="*/ 396716 w 1087373"/>
                <a:gd name="connsiteY144" fmla="*/ 81629 h 1078706"/>
                <a:gd name="connsiteX145" fmla="*/ 405955 w 1087373"/>
                <a:gd name="connsiteY145" fmla="*/ 73438 h 1078706"/>
                <a:gd name="connsiteX146" fmla="*/ 408527 w 1087373"/>
                <a:gd name="connsiteY146" fmla="*/ 62674 h 1078706"/>
                <a:gd name="connsiteX147" fmla="*/ 407765 w 1087373"/>
                <a:gd name="connsiteY147" fmla="*/ 56674 h 1078706"/>
                <a:gd name="connsiteX148" fmla="*/ 407765 w 1087373"/>
                <a:gd name="connsiteY148" fmla="*/ 56674 h 1078706"/>
                <a:gd name="connsiteX149" fmla="*/ 411004 w 1087373"/>
                <a:gd name="connsiteY149" fmla="*/ 52388 h 1078706"/>
                <a:gd name="connsiteX150" fmla="*/ 412909 w 1087373"/>
                <a:gd name="connsiteY150" fmla="*/ 34480 h 1078706"/>
                <a:gd name="connsiteX151" fmla="*/ 419195 w 1087373"/>
                <a:gd name="connsiteY151" fmla="*/ 22765 h 1078706"/>
                <a:gd name="connsiteX152" fmla="*/ 436435 w 1087373"/>
                <a:gd name="connsiteY152" fmla="*/ 2857 h 1078706"/>
                <a:gd name="connsiteX153" fmla="*/ 441769 w 1087373"/>
                <a:gd name="connsiteY153" fmla="*/ 0 h 1078706"/>
                <a:gd name="connsiteX154" fmla="*/ 441484 w 1087373"/>
                <a:gd name="connsiteY154" fmla="*/ 16288 h 1078706"/>
                <a:gd name="connsiteX155" fmla="*/ 429863 w 1087373"/>
                <a:gd name="connsiteY155" fmla="*/ 34195 h 1078706"/>
                <a:gd name="connsiteX156" fmla="*/ 424910 w 1087373"/>
                <a:gd name="connsiteY156" fmla="*/ 56483 h 1078706"/>
                <a:gd name="connsiteX157" fmla="*/ 447770 w 1087373"/>
                <a:gd name="connsiteY157" fmla="*/ 60293 h 1078706"/>
                <a:gd name="connsiteX158" fmla="*/ 468725 w 1087373"/>
                <a:gd name="connsiteY158" fmla="*/ 70104 h 1078706"/>
                <a:gd name="connsiteX159" fmla="*/ 506158 w 1087373"/>
                <a:gd name="connsiteY159" fmla="*/ 73914 h 1078706"/>
                <a:gd name="connsiteX160" fmla="*/ 535591 w 1087373"/>
                <a:gd name="connsiteY160" fmla="*/ 90202 h 1078706"/>
                <a:gd name="connsiteX161" fmla="*/ 574357 w 1087373"/>
                <a:gd name="connsiteY161" fmla="*/ 103822 h 1078706"/>
                <a:gd name="connsiteX162" fmla="*/ 580358 w 1087373"/>
                <a:gd name="connsiteY162" fmla="*/ 101632 h 1078706"/>
                <a:gd name="connsiteX163" fmla="*/ 595884 w 1087373"/>
                <a:gd name="connsiteY163" fmla="*/ 45053 h 1078706"/>
                <a:gd name="connsiteX164" fmla="*/ 609886 w 1087373"/>
                <a:gd name="connsiteY164" fmla="*/ 22288 h 1078706"/>
                <a:gd name="connsiteX165" fmla="*/ 621125 w 1087373"/>
                <a:gd name="connsiteY165" fmla="*/ 13049 h 1078706"/>
                <a:gd name="connsiteX166" fmla="*/ 632079 w 1087373"/>
                <a:gd name="connsiteY166" fmla="*/ 25527 h 1078706"/>
                <a:gd name="connsiteX167" fmla="*/ 641985 w 1087373"/>
                <a:gd name="connsiteY167" fmla="*/ 43434 h 1078706"/>
                <a:gd name="connsiteX168" fmla="*/ 652558 w 1087373"/>
                <a:gd name="connsiteY168" fmla="*/ 78772 h 1078706"/>
                <a:gd name="connsiteX169" fmla="*/ 658368 w 1087373"/>
                <a:gd name="connsiteY169" fmla="*/ 108299 h 1078706"/>
                <a:gd name="connsiteX170" fmla="*/ 669226 w 1087373"/>
                <a:gd name="connsiteY170" fmla="*/ 108775 h 1078706"/>
                <a:gd name="connsiteX171" fmla="*/ 676370 w 1087373"/>
                <a:gd name="connsiteY171" fmla="*/ 101632 h 1078706"/>
                <a:gd name="connsiteX172" fmla="*/ 679228 w 1087373"/>
                <a:gd name="connsiteY172" fmla="*/ 92107 h 1078706"/>
                <a:gd name="connsiteX173" fmla="*/ 684562 w 1087373"/>
                <a:gd name="connsiteY173" fmla="*/ 86963 h 1078706"/>
                <a:gd name="connsiteX174" fmla="*/ 710851 w 1087373"/>
                <a:gd name="connsiteY174" fmla="*/ 90202 h 1078706"/>
                <a:gd name="connsiteX175" fmla="*/ 753999 w 1087373"/>
                <a:gd name="connsiteY175" fmla="*/ 85154 h 1078706"/>
                <a:gd name="connsiteX176" fmla="*/ 756094 w 1087373"/>
                <a:gd name="connsiteY176" fmla="*/ 92202 h 1078706"/>
                <a:gd name="connsiteX177" fmla="*/ 750760 w 1087373"/>
                <a:gd name="connsiteY177" fmla="*/ 107061 h 1078706"/>
                <a:gd name="connsiteX178" fmla="*/ 780574 w 1087373"/>
                <a:gd name="connsiteY178" fmla="*/ 121063 h 1078706"/>
                <a:gd name="connsiteX179" fmla="*/ 812482 w 1087373"/>
                <a:gd name="connsiteY179" fmla="*/ 127540 h 1078706"/>
                <a:gd name="connsiteX180" fmla="*/ 819055 w 1087373"/>
                <a:gd name="connsiteY180" fmla="*/ 126778 h 1078706"/>
                <a:gd name="connsiteX181" fmla="*/ 823913 w 1087373"/>
                <a:gd name="connsiteY181" fmla="*/ 95345 h 1078706"/>
                <a:gd name="connsiteX182" fmla="*/ 829151 w 1087373"/>
                <a:gd name="connsiteY182" fmla="*/ 95631 h 1078706"/>
                <a:gd name="connsiteX183" fmla="*/ 843534 w 1087373"/>
                <a:gd name="connsiteY183" fmla="*/ 120587 h 1078706"/>
                <a:gd name="connsiteX184" fmla="*/ 847915 w 1087373"/>
                <a:gd name="connsiteY184" fmla="*/ 122872 h 1078706"/>
                <a:gd name="connsiteX185" fmla="*/ 864870 w 1087373"/>
                <a:gd name="connsiteY185" fmla="*/ 114300 h 1078706"/>
                <a:gd name="connsiteX186" fmla="*/ 888873 w 1087373"/>
                <a:gd name="connsiteY186" fmla="*/ 94488 h 1078706"/>
                <a:gd name="connsiteX187" fmla="*/ 932021 w 1087373"/>
                <a:gd name="connsiteY187" fmla="*/ 84963 h 1078706"/>
                <a:gd name="connsiteX188" fmla="*/ 946785 w 1087373"/>
                <a:gd name="connsiteY188" fmla="*/ 84963 h 1078706"/>
                <a:gd name="connsiteX189" fmla="*/ 971169 w 1087373"/>
                <a:gd name="connsiteY189" fmla="*/ 74485 h 1078706"/>
                <a:gd name="connsiteX190" fmla="*/ 987742 w 1087373"/>
                <a:gd name="connsiteY190" fmla="*/ 61722 h 1078706"/>
                <a:gd name="connsiteX191" fmla="*/ 1038797 w 1087373"/>
                <a:gd name="connsiteY191" fmla="*/ 48196 h 1078706"/>
                <a:gd name="connsiteX192" fmla="*/ 1038797 w 1087373"/>
                <a:gd name="connsiteY192" fmla="*/ 48196 h 1078706"/>
                <a:gd name="connsiteX193" fmla="*/ 1064705 w 1087373"/>
                <a:gd name="connsiteY193" fmla="*/ 71628 h 1078706"/>
                <a:gd name="connsiteX194" fmla="*/ 1064895 w 1087373"/>
                <a:gd name="connsiteY194" fmla="*/ 75247 h 1078706"/>
                <a:gd name="connsiteX195" fmla="*/ 1051274 w 1087373"/>
                <a:gd name="connsiteY195" fmla="*/ 85344 h 1078706"/>
                <a:gd name="connsiteX196" fmla="*/ 1046702 w 1087373"/>
                <a:gd name="connsiteY196" fmla="*/ 109347 h 1078706"/>
                <a:gd name="connsiteX197" fmla="*/ 1047655 w 1087373"/>
                <a:gd name="connsiteY197" fmla="*/ 112490 h 1078706"/>
                <a:gd name="connsiteX198" fmla="*/ 1063181 w 1087373"/>
                <a:gd name="connsiteY198" fmla="*/ 120491 h 1078706"/>
                <a:gd name="connsiteX199" fmla="*/ 1062609 w 1087373"/>
                <a:gd name="connsiteY199" fmla="*/ 129445 h 1078706"/>
                <a:gd name="connsiteX200" fmla="*/ 1060418 w 1087373"/>
                <a:gd name="connsiteY200" fmla="*/ 133064 h 1078706"/>
                <a:gd name="connsiteX201" fmla="*/ 1045273 w 1087373"/>
                <a:gd name="connsiteY201" fmla="*/ 142875 h 1078706"/>
                <a:gd name="connsiteX202" fmla="*/ 1033939 w 1087373"/>
                <a:gd name="connsiteY202" fmla="*/ 179356 h 1078706"/>
                <a:gd name="connsiteX203" fmla="*/ 1033463 w 1087373"/>
                <a:gd name="connsiteY203" fmla="*/ 194120 h 1078706"/>
                <a:gd name="connsiteX204" fmla="*/ 1039368 w 1087373"/>
                <a:gd name="connsiteY204" fmla="*/ 227647 h 1078706"/>
                <a:gd name="connsiteX205" fmla="*/ 1055560 w 1087373"/>
                <a:gd name="connsiteY205" fmla="*/ 260604 h 1078706"/>
                <a:gd name="connsiteX206" fmla="*/ 1086136 w 1087373"/>
                <a:gd name="connsiteY206" fmla="*/ 285559 h 1078706"/>
                <a:gd name="connsiteX207" fmla="*/ 1086612 w 1087373"/>
                <a:gd name="connsiteY207" fmla="*/ 290036 h 1078706"/>
                <a:gd name="connsiteX208" fmla="*/ 1079754 w 1087373"/>
                <a:gd name="connsiteY208" fmla="*/ 303562 h 1078706"/>
                <a:gd name="connsiteX209" fmla="*/ 1078801 w 1087373"/>
                <a:gd name="connsiteY209" fmla="*/ 309943 h 1078706"/>
                <a:gd name="connsiteX210" fmla="*/ 1085183 w 1087373"/>
                <a:gd name="connsiteY210" fmla="*/ 326326 h 1078706"/>
                <a:gd name="connsiteX211" fmla="*/ 1087374 w 1087373"/>
                <a:gd name="connsiteY211" fmla="*/ 338518 h 1078706"/>
                <a:gd name="connsiteX212" fmla="*/ 1084993 w 1087373"/>
                <a:gd name="connsiteY212" fmla="*/ 345853 h 1078706"/>
                <a:gd name="connsiteX213" fmla="*/ 1070896 w 1087373"/>
                <a:gd name="connsiteY213" fmla="*/ 364617 h 1078706"/>
                <a:gd name="connsiteX214" fmla="*/ 1070896 w 1087373"/>
                <a:gd name="connsiteY214" fmla="*/ 364617 h 1078706"/>
                <a:gd name="connsiteX215" fmla="*/ 1061371 w 1087373"/>
                <a:gd name="connsiteY215" fmla="*/ 374237 h 1078706"/>
                <a:gd name="connsiteX216" fmla="*/ 1030605 w 1087373"/>
                <a:gd name="connsiteY216" fmla="*/ 370999 h 1078706"/>
                <a:gd name="connsiteX217" fmla="*/ 1022032 w 1087373"/>
                <a:gd name="connsiteY217" fmla="*/ 354235 h 1078706"/>
                <a:gd name="connsiteX218" fmla="*/ 998982 w 1087373"/>
                <a:gd name="connsiteY218" fmla="*/ 340138 h 1078706"/>
                <a:gd name="connsiteX219" fmla="*/ 987838 w 1087373"/>
                <a:gd name="connsiteY219" fmla="*/ 354330 h 1078706"/>
                <a:gd name="connsiteX220" fmla="*/ 993362 w 1087373"/>
                <a:gd name="connsiteY220" fmla="*/ 390239 h 1078706"/>
                <a:gd name="connsiteX221" fmla="*/ 987933 w 1087373"/>
                <a:gd name="connsiteY221" fmla="*/ 395383 h 1078706"/>
                <a:gd name="connsiteX222" fmla="*/ 984123 w 1087373"/>
                <a:gd name="connsiteY222" fmla="*/ 396621 h 1078706"/>
                <a:gd name="connsiteX223" fmla="*/ 957643 w 1087373"/>
                <a:gd name="connsiteY223" fmla="*/ 385763 h 1078706"/>
                <a:gd name="connsiteX224" fmla="*/ 946499 w 1087373"/>
                <a:gd name="connsiteY224" fmla="*/ 387953 h 1078706"/>
                <a:gd name="connsiteX225" fmla="*/ 942975 w 1087373"/>
                <a:gd name="connsiteY225" fmla="*/ 390620 h 1078706"/>
                <a:gd name="connsiteX226" fmla="*/ 936117 w 1087373"/>
                <a:gd name="connsiteY226" fmla="*/ 420910 h 1078706"/>
                <a:gd name="connsiteX227" fmla="*/ 942975 w 1087373"/>
                <a:gd name="connsiteY227" fmla="*/ 421862 h 1078706"/>
                <a:gd name="connsiteX228" fmla="*/ 947642 w 1087373"/>
                <a:gd name="connsiteY228" fmla="*/ 432911 h 1078706"/>
                <a:gd name="connsiteX229" fmla="*/ 942213 w 1087373"/>
                <a:gd name="connsiteY229" fmla="*/ 441865 h 1078706"/>
                <a:gd name="connsiteX230" fmla="*/ 935260 w 1087373"/>
                <a:gd name="connsiteY230" fmla="*/ 448532 h 1078706"/>
                <a:gd name="connsiteX231" fmla="*/ 935641 w 1087373"/>
                <a:gd name="connsiteY231" fmla="*/ 466630 h 1078706"/>
                <a:gd name="connsiteX232" fmla="*/ 939641 w 1087373"/>
                <a:gd name="connsiteY232" fmla="*/ 472440 h 1078706"/>
                <a:gd name="connsiteX233" fmla="*/ 944689 w 1087373"/>
                <a:gd name="connsiteY233" fmla="*/ 474250 h 1078706"/>
                <a:gd name="connsiteX234" fmla="*/ 951262 w 1087373"/>
                <a:gd name="connsiteY234" fmla="*/ 514826 h 1078706"/>
                <a:gd name="connsiteX235" fmla="*/ 946213 w 1087373"/>
                <a:gd name="connsiteY235" fmla="*/ 519874 h 1078706"/>
                <a:gd name="connsiteX236" fmla="*/ 914209 w 1087373"/>
                <a:gd name="connsiteY236" fmla="*/ 528447 h 1078706"/>
                <a:gd name="connsiteX237" fmla="*/ 892397 w 1087373"/>
                <a:gd name="connsiteY237" fmla="*/ 542830 h 1078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1087373" h="1078706">
                  <a:moveTo>
                    <a:pt x="880300" y="543973"/>
                  </a:moveTo>
                  <a:lnTo>
                    <a:pt x="872014" y="534353"/>
                  </a:lnTo>
                  <a:lnTo>
                    <a:pt x="874014" y="511112"/>
                  </a:lnTo>
                  <a:lnTo>
                    <a:pt x="879634" y="499777"/>
                  </a:lnTo>
                  <a:lnTo>
                    <a:pt x="879062" y="478726"/>
                  </a:lnTo>
                  <a:lnTo>
                    <a:pt x="861631" y="459867"/>
                  </a:lnTo>
                  <a:lnTo>
                    <a:pt x="747808" y="459772"/>
                  </a:lnTo>
                  <a:lnTo>
                    <a:pt x="744188" y="495300"/>
                  </a:lnTo>
                  <a:lnTo>
                    <a:pt x="735425" y="512731"/>
                  </a:lnTo>
                  <a:lnTo>
                    <a:pt x="740378" y="543782"/>
                  </a:lnTo>
                  <a:lnTo>
                    <a:pt x="880300" y="543973"/>
                  </a:lnTo>
                  <a:lnTo>
                    <a:pt x="880300" y="543973"/>
                  </a:lnTo>
                  <a:lnTo>
                    <a:pt x="880300" y="543973"/>
                  </a:lnTo>
                  <a:lnTo>
                    <a:pt x="880300" y="543973"/>
                  </a:lnTo>
                  <a:lnTo>
                    <a:pt x="875252" y="558451"/>
                  </a:lnTo>
                  <a:lnTo>
                    <a:pt x="878205" y="573405"/>
                  </a:lnTo>
                  <a:lnTo>
                    <a:pt x="871728" y="588550"/>
                  </a:lnTo>
                  <a:lnTo>
                    <a:pt x="861822" y="600456"/>
                  </a:lnTo>
                  <a:lnTo>
                    <a:pt x="857917" y="614458"/>
                  </a:lnTo>
                  <a:lnTo>
                    <a:pt x="866013" y="625983"/>
                  </a:lnTo>
                  <a:lnTo>
                    <a:pt x="874109" y="629222"/>
                  </a:lnTo>
                  <a:lnTo>
                    <a:pt x="887635" y="639032"/>
                  </a:lnTo>
                  <a:lnTo>
                    <a:pt x="903351" y="682466"/>
                  </a:lnTo>
                  <a:lnTo>
                    <a:pt x="903351" y="688181"/>
                  </a:lnTo>
                  <a:lnTo>
                    <a:pt x="881253" y="713994"/>
                  </a:lnTo>
                  <a:lnTo>
                    <a:pt x="850392" y="742664"/>
                  </a:lnTo>
                  <a:lnTo>
                    <a:pt x="846296" y="763048"/>
                  </a:lnTo>
                  <a:lnTo>
                    <a:pt x="856679" y="773621"/>
                  </a:lnTo>
                  <a:lnTo>
                    <a:pt x="865251" y="769144"/>
                  </a:lnTo>
                  <a:lnTo>
                    <a:pt x="880300" y="774573"/>
                  </a:lnTo>
                  <a:lnTo>
                    <a:pt x="884777" y="780383"/>
                  </a:lnTo>
                  <a:lnTo>
                    <a:pt x="886492" y="789908"/>
                  </a:lnTo>
                  <a:lnTo>
                    <a:pt x="884872" y="796671"/>
                  </a:lnTo>
                  <a:lnTo>
                    <a:pt x="877919" y="805243"/>
                  </a:lnTo>
                  <a:lnTo>
                    <a:pt x="873061" y="823246"/>
                  </a:lnTo>
                  <a:lnTo>
                    <a:pt x="884396" y="856202"/>
                  </a:lnTo>
                  <a:lnTo>
                    <a:pt x="854964" y="875824"/>
                  </a:lnTo>
                  <a:lnTo>
                    <a:pt x="843915" y="877729"/>
                  </a:lnTo>
                  <a:lnTo>
                    <a:pt x="835723" y="886301"/>
                  </a:lnTo>
                  <a:lnTo>
                    <a:pt x="831151" y="896969"/>
                  </a:lnTo>
                  <a:lnTo>
                    <a:pt x="784574" y="923068"/>
                  </a:lnTo>
                  <a:lnTo>
                    <a:pt x="777907" y="915733"/>
                  </a:lnTo>
                  <a:lnTo>
                    <a:pt x="736473" y="898017"/>
                  </a:lnTo>
                  <a:lnTo>
                    <a:pt x="731234" y="902589"/>
                  </a:lnTo>
                  <a:lnTo>
                    <a:pt x="725710" y="903446"/>
                  </a:lnTo>
                  <a:lnTo>
                    <a:pt x="709041" y="903541"/>
                  </a:lnTo>
                  <a:lnTo>
                    <a:pt x="694944" y="900874"/>
                  </a:lnTo>
                  <a:lnTo>
                    <a:pt x="658177" y="902398"/>
                  </a:lnTo>
                  <a:lnTo>
                    <a:pt x="639032" y="893921"/>
                  </a:lnTo>
                  <a:lnTo>
                    <a:pt x="599694" y="919067"/>
                  </a:lnTo>
                  <a:lnTo>
                    <a:pt x="571976" y="946880"/>
                  </a:lnTo>
                  <a:lnTo>
                    <a:pt x="568833" y="946880"/>
                  </a:lnTo>
                  <a:lnTo>
                    <a:pt x="556355" y="933355"/>
                  </a:lnTo>
                  <a:lnTo>
                    <a:pt x="541877" y="930497"/>
                  </a:lnTo>
                  <a:lnTo>
                    <a:pt x="511492" y="946118"/>
                  </a:lnTo>
                  <a:lnTo>
                    <a:pt x="476155" y="940213"/>
                  </a:lnTo>
                  <a:lnTo>
                    <a:pt x="452533" y="949357"/>
                  </a:lnTo>
                  <a:lnTo>
                    <a:pt x="431292" y="954500"/>
                  </a:lnTo>
                  <a:lnTo>
                    <a:pt x="417862" y="974503"/>
                  </a:lnTo>
                  <a:lnTo>
                    <a:pt x="406336" y="997934"/>
                  </a:lnTo>
                  <a:lnTo>
                    <a:pt x="406908" y="1007459"/>
                  </a:lnTo>
                  <a:lnTo>
                    <a:pt x="398907" y="1019842"/>
                  </a:lnTo>
                  <a:lnTo>
                    <a:pt x="391096" y="1022509"/>
                  </a:lnTo>
                  <a:lnTo>
                    <a:pt x="383096" y="1020985"/>
                  </a:lnTo>
                  <a:lnTo>
                    <a:pt x="378809" y="1022318"/>
                  </a:lnTo>
                  <a:lnTo>
                    <a:pt x="369856" y="1029367"/>
                  </a:lnTo>
                  <a:lnTo>
                    <a:pt x="354235" y="1049369"/>
                  </a:lnTo>
                  <a:lnTo>
                    <a:pt x="348805" y="1067467"/>
                  </a:lnTo>
                  <a:lnTo>
                    <a:pt x="354139" y="1073277"/>
                  </a:lnTo>
                  <a:lnTo>
                    <a:pt x="354044" y="1076515"/>
                  </a:lnTo>
                  <a:lnTo>
                    <a:pt x="350615" y="1078706"/>
                  </a:lnTo>
                  <a:lnTo>
                    <a:pt x="342424" y="1074325"/>
                  </a:lnTo>
                  <a:lnTo>
                    <a:pt x="342424" y="1074325"/>
                  </a:lnTo>
                  <a:lnTo>
                    <a:pt x="340138" y="1070039"/>
                  </a:lnTo>
                  <a:lnTo>
                    <a:pt x="314801" y="1048703"/>
                  </a:lnTo>
                  <a:lnTo>
                    <a:pt x="284797" y="1042892"/>
                  </a:lnTo>
                  <a:lnTo>
                    <a:pt x="269367" y="1028129"/>
                  </a:lnTo>
                  <a:lnTo>
                    <a:pt x="251269" y="1024033"/>
                  </a:lnTo>
                  <a:lnTo>
                    <a:pt x="237077" y="1023652"/>
                  </a:lnTo>
                  <a:lnTo>
                    <a:pt x="205168" y="1010888"/>
                  </a:lnTo>
                  <a:lnTo>
                    <a:pt x="198691" y="1002792"/>
                  </a:lnTo>
                  <a:lnTo>
                    <a:pt x="169450" y="987933"/>
                  </a:lnTo>
                  <a:lnTo>
                    <a:pt x="163068" y="982123"/>
                  </a:lnTo>
                  <a:lnTo>
                    <a:pt x="149352" y="975360"/>
                  </a:lnTo>
                  <a:lnTo>
                    <a:pt x="138493" y="973741"/>
                  </a:lnTo>
                  <a:lnTo>
                    <a:pt x="112776" y="957739"/>
                  </a:lnTo>
                  <a:lnTo>
                    <a:pt x="86296" y="959263"/>
                  </a:lnTo>
                  <a:lnTo>
                    <a:pt x="50101" y="952595"/>
                  </a:lnTo>
                  <a:lnTo>
                    <a:pt x="48863" y="949452"/>
                  </a:lnTo>
                  <a:lnTo>
                    <a:pt x="51340" y="941451"/>
                  </a:lnTo>
                  <a:lnTo>
                    <a:pt x="56769" y="930307"/>
                  </a:lnTo>
                  <a:lnTo>
                    <a:pt x="69247" y="913543"/>
                  </a:lnTo>
                  <a:lnTo>
                    <a:pt x="68485" y="909542"/>
                  </a:lnTo>
                  <a:lnTo>
                    <a:pt x="47054" y="900970"/>
                  </a:lnTo>
                  <a:lnTo>
                    <a:pt x="36195" y="907351"/>
                  </a:lnTo>
                  <a:lnTo>
                    <a:pt x="29908" y="905542"/>
                  </a:lnTo>
                  <a:lnTo>
                    <a:pt x="27241" y="901637"/>
                  </a:lnTo>
                  <a:lnTo>
                    <a:pt x="25051" y="891064"/>
                  </a:lnTo>
                  <a:lnTo>
                    <a:pt x="27527" y="866489"/>
                  </a:lnTo>
                  <a:lnTo>
                    <a:pt x="25717" y="849630"/>
                  </a:lnTo>
                  <a:lnTo>
                    <a:pt x="25717" y="849630"/>
                  </a:lnTo>
                  <a:lnTo>
                    <a:pt x="16669" y="828675"/>
                  </a:lnTo>
                  <a:lnTo>
                    <a:pt x="14954" y="796004"/>
                  </a:lnTo>
                  <a:lnTo>
                    <a:pt x="1524" y="775145"/>
                  </a:lnTo>
                  <a:lnTo>
                    <a:pt x="0" y="768382"/>
                  </a:lnTo>
                  <a:lnTo>
                    <a:pt x="3810" y="735901"/>
                  </a:lnTo>
                  <a:lnTo>
                    <a:pt x="28099" y="699230"/>
                  </a:lnTo>
                  <a:lnTo>
                    <a:pt x="31718" y="671513"/>
                  </a:lnTo>
                  <a:lnTo>
                    <a:pt x="38386" y="664178"/>
                  </a:lnTo>
                  <a:lnTo>
                    <a:pt x="57626" y="656177"/>
                  </a:lnTo>
                  <a:lnTo>
                    <a:pt x="75914" y="639318"/>
                  </a:lnTo>
                  <a:lnTo>
                    <a:pt x="87821" y="620078"/>
                  </a:lnTo>
                  <a:lnTo>
                    <a:pt x="90964" y="601504"/>
                  </a:lnTo>
                  <a:lnTo>
                    <a:pt x="95726" y="591883"/>
                  </a:lnTo>
                  <a:lnTo>
                    <a:pt x="107918" y="581978"/>
                  </a:lnTo>
                  <a:lnTo>
                    <a:pt x="115729" y="568357"/>
                  </a:lnTo>
                  <a:lnTo>
                    <a:pt x="116491" y="553688"/>
                  </a:lnTo>
                  <a:lnTo>
                    <a:pt x="133159" y="544449"/>
                  </a:lnTo>
                  <a:lnTo>
                    <a:pt x="146494" y="519493"/>
                  </a:lnTo>
                  <a:lnTo>
                    <a:pt x="171736" y="518255"/>
                  </a:lnTo>
                  <a:lnTo>
                    <a:pt x="197644" y="510064"/>
                  </a:lnTo>
                  <a:lnTo>
                    <a:pt x="200692" y="507397"/>
                  </a:lnTo>
                  <a:lnTo>
                    <a:pt x="219551" y="467487"/>
                  </a:lnTo>
                  <a:lnTo>
                    <a:pt x="226314" y="458343"/>
                  </a:lnTo>
                  <a:lnTo>
                    <a:pt x="232410" y="419290"/>
                  </a:lnTo>
                  <a:lnTo>
                    <a:pt x="236029" y="412242"/>
                  </a:lnTo>
                  <a:lnTo>
                    <a:pt x="254317" y="393763"/>
                  </a:lnTo>
                  <a:lnTo>
                    <a:pt x="270034" y="384143"/>
                  </a:lnTo>
                  <a:lnTo>
                    <a:pt x="280225" y="381667"/>
                  </a:lnTo>
                  <a:lnTo>
                    <a:pt x="291941" y="388144"/>
                  </a:lnTo>
                  <a:lnTo>
                    <a:pt x="303466" y="381190"/>
                  </a:lnTo>
                  <a:lnTo>
                    <a:pt x="316706" y="367570"/>
                  </a:lnTo>
                  <a:lnTo>
                    <a:pt x="324707" y="339662"/>
                  </a:lnTo>
                  <a:lnTo>
                    <a:pt x="335851" y="312325"/>
                  </a:lnTo>
                  <a:lnTo>
                    <a:pt x="335756" y="304705"/>
                  </a:lnTo>
                  <a:lnTo>
                    <a:pt x="331184" y="293846"/>
                  </a:lnTo>
                  <a:lnTo>
                    <a:pt x="336709" y="267748"/>
                  </a:lnTo>
                  <a:lnTo>
                    <a:pt x="351949" y="238315"/>
                  </a:lnTo>
                  <a:lnTo>
                    <a:pt x="350806" y="188976"/>
                  </a:lnTo>
                  <a:lnTo>
                    <a:pt x="362331" y="181546"/>
                  </a:lnTo>
                  <a:lnTo>
                    <a:pt x="372142" y="156496"/>
                  </a:lnTo>
                  <a:lnTo>
                    <a:pt x="391192" y="126301"/>
                  </a:lnTo>
                  <a:lnTo>
                    <a:pt x="394906" y="116110"/>
                  </a:lnTo>
                  <a:lnTo>
                    <a:pt x="393382" y="90202"/>
                  </a:lnTo>
                  <a:lnTo>
                    <a:pt x="396716" y="81629"/>
                  </a:lnTo>
                  <a:lnTo>
                    <a:pt x="405955" y="73438"/>
                  </a:lnTo>
                  <a:lnTo>
                    <a:pt x="408527" y="62674"/>
                  </a:lnTo>
                  <a:lnTo>
                    <a:pt x="407765" y="56674"/>
                  </a:lnTo>
                  <a:lnTo>
                    <a:pt x="407765" y="56674"/>
                  </a:lnTo>
                  <a:lnTo>
                    <a:pt x="411004" y="52388"/>
                  </a:lnTo>
                  <a:lnTo>
                    <a:pt x="412909" y="34480"/>
                  </a:lnTo>
                  <a:lnTo>
                    <a:pt x="419195" y="22765"/>
                  </a:lnTo>
                  <a:lnTo>
                    <a:pt x="436435" y="2857"/>
                  </a:lnTo>
                  <a:lnTo>
                    <a:pt x="441769" y="0"/>
                  </a:lnTo>
                  <a:lnTo>
                    <a:pt x="441484" y="16288"/>
                  </a:lnTo>
                  <a:lnTo>
                    <a:pt x="429863" y="34195"/>
                  </a:lnTo>
                  <a:lnTo>
                    <a:pt x="424910" y="56483"/>
                  </a:lnTo>
                  <a:lnTo>
                    <a:pt x="447770" y="60293"/>
                  </a:lnTo>
                  <a:lnTo>
                    <a:pt x="468725" y="70104"/>
                  </a:lnTo>
                  <a:lnTo>
                    <a:pt x="506158" y="73914"/>
                  </a:lnTo>
                  <a:lnTo>
                    <a:pt x="535591" y="90202"/>
                  </a:lnTo>
                  <a:lnTo>
                    <a:pt x="574357" y="103822"/>
                  </a:lnTo>
                  <a:lnTo>
                    <a:pt x="580358" y="101632"/>
                  </a:lnTo>
                  <a:lnTo>
                    <a:pt x="595884" y="45053"/>
                  </a:lnTo>
                  <a:lnTo>
                    <a:pt x="609886" y="22288"/>
                  </a:lnTo>
                  <a:lnTo>
                    <a:pt x="621125" y="13049"/>
                  </a:lnTo>
                  <a:lnTo>
                    <a:pt x="632079" y="25527"/>
                  </a:lnTo>
                  <a:lnTo>
                    <a:pt x="641985" y="43434"/>
                  </a:lnTo>
                  <a:lnTo>
                    <a:pt x="652558" y="78772"/>
                  </a:lnTo>
                  <a:lnTo>
                    <a:pt x="658368" y="108299"/>
                  </a:lnTo>
                  <a:lnTo>
                    <a:pt x="669226" y="108775"/>
                  </a:lnTo>
                  <a:lnTo>
                    <a:pt x="676370" y="101632"/>
                  </a:lnTo>
                  <a:lnTo>
                    <a:pt x="679228" y="92107"/>
                  </a:lnTo>
                  <a:lnTo>
                    <a:pt x="684562" y="86963"/>
                  </a:lnTo>
                  <a:lnTo>
                    <a:pt x="710851" y="90202"/>
                  </a:lnTo>
                  <a:lnTo>
                    <a:pt x="753999" y="85154"/>
                  </a:lnTo>
                  <a:lnTo>
                    <a:pt x="756094" y="92202"/>
                  </a:lnTo>
                  <a:lnTo>
                    <a:pt x="750760" y="107061"/>
                  </a:lnTo>
                  <a:lnTo>
                    <a:pt x="780574" y="121063"/>
                  </a:lnTo>
                  <a:lnTo>
                    <a:pt x="812482" y="127540"/>
                  </a:lnTo>
                  <a:lnTo>
                    <a:pt x="819055" y="126778"/>
                  </a:lnTo>
                  <a:lnTo>
                    <a:pt x="823913" y="95345"/>
                  </a:lnTo>
                  <a:lnTo>
                    <a:pt x="829151" y="95631"/>
                  </a:lnTo>
                  <a:lnTo>
                    <a:pt x="843534" y="120587"/>
                  </a:lnTo>
                  <a:lnTo>
                    <a:pt x="847915" y="122872"/>
                  </a:lnTo>
                  <a:lnTo>
                    <a:pt x="864870" y="114300"/>
                  </a:lnTo>
                  <a:lnTo>
                    <a:pt x="888873" y="94488"/>
                  </a:lnTo>
                  <a:lnTo>
                    <a:pt x="932021" y="84963"/>
                  </a:lnTo>
                  <a:lnTo>
                    <a:pt x="946785" y="84963"/>
                  </a:lnTo>
                  <a:lnTo>
                    <a:pt x="971169" y="74485"/>
                  </a:lnTo>
                  <a:lnTo>
                    <a:pt x="987742" y="61722"/>
                  </a:lnTo>
                  <a:lnTo>
                    <a:pt x="1038797" y="48196"/>
                  </a:lnTo>
                  <a:lnTo>
                    <a:pt x="1038797" y="48196"/>
                  </a:lnTo>
                  <a:lnTo>
                    <a:pt x="1064705" y="71628"/>
                  </a:lnTo>
                  <a:lnTo>
                    <a:pt x="1064895" y="75247"/>
                  </a:lnTo>
                  <a:lnTo>
                    <a:pt x="1051274" y="85344"/>
                  </a:lnTo>
                  <a:lnTo>
                    <a:pt x="1046702" y="109347"/>
                  </a:lnTo>
                  <a:lnTo>
                    <a:pt x="1047655" y="112490"/>
                  </a:lnTo>
                  <a:lnTo>
                    <a:pt x="1063181" y="120491"/>
                  </a:lnTo>
                  <a:lnTo>
                    <a:pt x="1062609" y="129445"/>
                  </a:lnTo>
                  <a:lnTo>
                    <a:pt x="1060418" y="133064"/>
                  </a:lnTo>
                  <a:lnTo>
                    <a:pt x="1045273" y="142875"/>
                  </a:lnTo>
                  <a:lnTo>
                    <a:pt x="1033939" y="179356"/>
                  </a:lnTo>
                  <a:lnTo>
                    <a:pt x="1033463" y="194120"/>
                  </a:lnTo>
                  <a:lnTo>
                    <a:pt x="1039368" y="227647"/>
                  </a:lnTo>
                  <a:lnTo>
                    <a:pt x="1055560" y="260604"/>
                  </a:lnTo>
                  <a:lnTo>
                    <a:pt x="1086136" y="285559"/>
                  </a:lnTo>
                  <a:lnTo>
                    <a:pt x="1086612" y="290036"/>
                  </a:lnTo>
                  <a:lnTo>
                    <a:pt x="1079754" y="303562"/>
                  </a:lnTo>
                  <a:lnTo>
                    <a:pt x="1078801" y="309943"/>
                  </a:lnTo>
                  <a:lnTo>
                    <a:pt x="1085183" y="326326"/>
                  </a:lnTo>
                  <a:lnTo>
                    <a:pt x="1087374" y="338518"/>
                  </a:lnTo>
                  <a:lnTo>
                    <a:pt x="1084993" y="345853"/>
                  </a:lnTo>
                  <a:lnTo>
                    <a:pt x="1070896" y="364617"/>
                  </a:lnTo>
                  <a:lnTo>
                    <a:pt x="1070896" y="364617"/>
                  </a:lnTo>
                  <a:lnTo>
                    <a:pt x="1061371" y="374237"/>
                  </a:lnTo>
                  <a:lnTo>
                    <a:pt x="1030605" y="370999"/>
                  </a:lnTo>
                  <a:lnTo>
                    <a:pt x="1022032" y="354235"/>
                  </a:lnTo>
                  <a:lnTo>
                    <a:pt x="998982" y="340138"/>
                  </a:lnTo>
                  <a:lnTo>
                    <a:pt x="987838" y="354330"/>
                  </a:lnTo>
                  <a:lnTo>
                    <a:pt x="993362" y="390239"/>
                  </a:lnTo>
                  <a:lnTo>
                    <a:pt x="987933" y="395383"/>
                  </a:lnTo>
                  <a:lnTo>
                    <a:pt x="984123" y="396621"/>
                  </a:lnTo>
                  <a:lnTo>
                    <a:pt x="957643" y="385763"/>
                  </a:lnTo>
                  <a:lnTo>
                    <a:pt x="946499" y="387953"/>
                  </a:lnTo>
                  <a:lnTo>
                    <a:pt x="942975" y="390620"/>
                  </a:lnTo>
                  <a:lnTo>
                    <a:pt x="936117" y="420910"/>
                  </a:lnTo>
                  <a:lnTo>
                    <a:pt x="942975" y="421862"/>
                  </a:lnTo>
                  <a:lnTo>
                    <a:pt x="947642" y="432911"/>
                  </a:lnTo>
                  <a:lnTo>
                    <a:pt x="942213" y="441865"/>
                  </a:lnTo>
                  <a:lnTo>
                    <a:pt x="935260" y="448532"/>
                  </a:lnTo>
                  <a:lnTo>
                    <a:pt x="935641" y="466630"/>
                  </a:lnTo>
                  <a:lnTo>
                    <a:pt x="939641" y="472440"/>
                  </a:lnTo>
                  <a:lnTo>
                    <a:pt x="944689" y="474250"/>
                  </a:lnTo>
                  <a:lnTo>
                    <a:pt x="951262" y="514826"/>
                  </a:lnTo>
                  <a:lnTo>
                    <a:pt x="946213" y="519874"/>
                  </a:lnTo>
                  <a:lnTo>
                    <a:pt x="914209" y="528447"/>
                  </a:lnTo>
                  <a:lnTo>
                    <a:pt x="892397" y="542830"/>
                  </a:lnTo>
                  <a:close/>
                </a:path>
              </a:pathLst>
            </a:custGeom>
            <a:solidFill>
              <a:schemeClr val="bg2"/>
            </a:solidFill>
            <a:ln w="9525" cap="flat">
              <a:solidFill>
                <a:schemeClr val="tx1"/>
              </a:solidFill>
              <a:prstDash val="solid"/>
              <a:miter/>
            </a:ln>
          </p:spPr>
          <p:txBody>
            <a:bodyPr rtlCol="0" anchor="ctr"/>
            <a:lstStyle/>
            <a:p>
              <a:endParaRPr lang="pt-BR"/>
            </a:p>
          </p:txBody>
        </p:sp>
        <p:sp>
          <p:nvSpPr>
            <p:cNvPr id="13" name="Forma Livre: Forma 20">
              <a:extLst>
                <a:ext uri="{FF2B5EF4-FFF2-40B4-BE49-F238E27FC236}">
                  <a16:creationId xmlns:a16="http://schemas.microsoft.com/office/drawing/2014/main" id="{404A4249-8D58-8317-4971-8EBA406F6C16}"/>
                </a:ext>
              </a:extLst>
            </p:cNvPr>
            <p:cNvSpPr/>
            <p:nvPr/>
          </p:nvSpPr>
          <p:spPr>
            <a:xfrm>
              <a:off x="2886765" y="3469352"/>
              <a:ext cx="680988" cy="828205"/>
            </a:xfrm>
            <a:custGeom>
              <a:avLst/>
              <a:gdLst>
                <a:gd name="connsiteX0" fmla="*/ 614077 w 1030985"/>
                <a:gd name="connsiteY0" fmla="*/ 288988 h 1372742"/>
                <a:gd name="connsiteX1" fmla="*/ 613696 w 1030985"/>
                <a:gd name="connsiteY1" fmla="*/ 292132 h 1372742"/>
                <a:gd name="connsiteX2" fmla="*/ 594265 w 1030985"/>
                <a:gd name="connsiteY2" fmla="*/ 312610 h 1372742"/>
                <a:gd name="connsiteX3" fmla="*/ 590169 w 1030985"/>
                <a:gd name="connsiteY3" fmla="*/ 314230 h 1372742"/>
                <a:gd name="connsiteX4" fmla="*/ 589788 w 1030985"/>
                <a:gd name="connsiteY4" fmla="*/ 327946 h 1372742"/>
                <a:gd name="connsiteX5" fmla="*/ 608552 w 1030985"/>
                <a:gd name="connsiteY5" fmla="*/ 311753 h 1372742"/>
                <a:gd name="connsiteX6" fmla="*/ 615029 w 1030985"/>
                <a:gd name="connsiteY6" fmla="*/ 300228 h 1372742"/>
                <a:gd name="connsiteX7" fmla="*/ 635222 w 1030985"/>
                <a:gd name="connsiteY7" fmla="*/ 285179 h 1372742"/>
                <a:gd name="connsiteX8" fmla="*/ 643699 w 1030985"/>
                <a:gd name="connsiteY8" fmla="*/ 274320 h 1372742"/>
                <a:gd name="connsiteX9" fmla="*/ 653510 w 1030985"/>
                <a:gd name="connsiteY9" fmla="*/ 214027 h 1372742"/>
                <a:gd name="connsiteX10" fmla="*/ 664464 w 1030985"/>
                <a:gd name="connsiteY10" fmla="*/ 207359 h 1372742"/>
                <a:gd name="connsiteX11" fmla="*/ 675037 w 1030985"/>
                <a:gd name="connsiteY11" fmla="*/ 206216 h 1372742"/>
                <a:gd name="connsiteX12" fmla="*/ 690943 w 1030985"/>
                <a:gd name="connsiteY12" fmla="*/ 197453 h 1372742"/>
                <a:gd name="connsiteX13" fmla="*/ 697135 w 1030985"/>
                <a:gd name="connsiteY13" fmla="*/ 196215 h 1372742"/>
                <a:gd name="connsiteX14" fmla="*/ 701516 w 1030985"/>
                <a:gd name="connsiteY14" fmla="*/ 197358 h 1372742"/>
                <a:gd name="connsiteX15" fmla="*/ 702278 w 1030985"/>
                <a:gd name="connsiteY15" fmla="*/ 212884 h 1372742"/>
                <a:gd name="connsiteX16" fmla="*/ 700373 w 1030985"/>
                <a:gd name="connsiteY16" fmla="*/ 217170 h 1372742"/>
                <a:gd name="connsiteX17" fmla="*/ 686848 w 1030985"/>
                <a:gd name="connsiteY17" fmla="*/ 234982 h 1372742"/>
                <a:gd name="connsiteX18" fmla="*/ 656272 w 1030985"/>
                <a:gd name="connsiteY18" fmla="*/ 251650 h 1372742"/>
                <a:gd name="connsiteX19" fmla="*/ 655987 w 1030985"/>
                <a:gd name="connsiteY19" fmla="*/ 258509 h 1372742"/>
                <a:gd name="connsiteX20" fmla="*/ 662940 w 1030985"/>
                <a:gd name="connsiteY20" fmla="*/ 259652 h 1372742"/>
                <a:gd name="connsiteX21" fmla="*/ 667226 w 1030985"/>
                <a:gd name="connsiteY21" fmla="*/ 251936 h 1372742"/>
                <a:gd name="connsiteX22" fmla="*/ 678180 w 1030985"/>
                <a:gd name="connsiteY22" fmla="*/ 248984 h 1372742"/>
                <a:gd name="connsiteX23" fmla="*/ 680275 w 1030985"/>
                <a:gd name="connsiteY23" fmla="*/ 256889 h 1372742"/>
                <a:gd name="connsiteX24" fmla="*/ 674656 w 1030985"/>
                <a:gd name="connsiteY24" fmla="*/ 261747 h 1372742"/>
                <a:gd name="connsiteX25" fmla="*/ 677037 w 1030985"/>
                <a:gd name="connsiteY25" fmla="*/ 264605 h 1372742"/>
                <a:gd name="connsiteX26" fmla="*/ 717137 w 1030985"/>
                <a:gd name="connsiteY26" fmla="*/ 217265 h 1372742"/>
                <a:gd name="connsiteX27" fmla="*/ 725329 w 1030985"/>
                <a:gd name="connsiteY27" fmla="*/ 220409 h 1372742"/>
                <a:gd name="connsiteX28" fmla="*/ 749903 w 1030985"/>
                <a:gd name="connsiteY28" fmla="*/ 211550 h 1372742"/>
                <a:gd name="connsiteX29" fmla="*/ 788384 w 1030985"/>
                <a:gd name="connsiteY29" fmla="*/ 215646 h 1372742"/>
                <a:gd name="connsiteX30" fmla="*/ 784003 w 1030985"/>
                <a:gd name="connsiteY30" fmla="*/ 192691 h 1372742"/>
                <a:gd name="connsiteX31" fmla="*/ 789813 w 1030985"/>
                <a:gd name="connsiteY31" fmla="*/ 190500 h 1372742"/>
                <a:gd name="connsiteX32" fmla="*/ 812863 w 1030985"/>
                <a:gd name="connsiteY32" fmla="*/ 191262 h 1372742"/>
                <a:gd name="connsiteX33" fmla="*/ 829818 w 1030985"/>
                <a:gd name="connsiteY33" fmla="*/ 194881 h 1372742"/>
                <a:gd name="connsiteX34" fmla="*/ 854869 w 1030985"/>
                <a:gd name="connsiteY34" fmla="*/ 204883 h 1372742"/>
                <a:gd name="connsiteX35" fmla="*/ 864775 w 1030985"/>
                <a:gd name="connsiteY35" fmla="*/ 205931 h 1372742"/>
                <a:gd name="connsiteX36" fmla="*/ 885254 w 1030985"/>
                <a:gd name="connsiteY36" fmla="*/ 219075 h 1372742"/>
                <a:gd name="connsiteX37" fmla="*/ 898588 w 1030985"/>
                <a:gd name="connsiteY37" fmla="*/ 219361 h 1372742"/>
                <a:gd name="connsiteX38" fmla="*/ 910590 w 1030985"/>
                <a:gd name="connsiteY38" fmla="*/ 231743 h 1372742"/>
                <a:gd name="connsiteX39" fmla="*/ 928592 w 1030985"/>
                <a:gd name="connsiteY39" fmla="*/ 244316 h 1372742"/>
                <a:gd name="connsiteX40" fmla="*/ 952405 w 1030985"/>
                <a:gd name="connsiteY40" fmla="*/ 249841 h 1372742"/>
                <a:gd name="connsiteX41" fmla="*/ 963454 w 1030985"/>
                <a:gd name="connsiteY41" fmla="*/ 248031 h 1372742"/>
                <a:gd name="connsiteX42" fmla="*/ 968788 w 1030985"/>
                <a:gd name="connsiteY42" fmla="*/ 255270 h 1372742"/>
                <a:gd name="connsiteX43" fmla="*/ 972026 w 1030985"/>
                <a:gd name="connsiteY43" fmla="*/ 255746 h 1372742"/>
                <a:gd name="connsiteX44" fmla="*/ 987171 w 1030985"/>
                <a:gd name="connsiteY44" fmla="*/ 254889 h 1372742"/>
                <a:gd name="connsiteX45" fmla="*/ 1010602 w 1030985"/>
                <a:gd name="connsiteY45" fmla="*/ 261175 h 1372742"/>
                <a:gd name="connsiteX46" fmla="*/ 1013079 w 1030985"/>
                <a:gd name="connsiteY46" fmla="*/ 252603 h 1372742"/>
                <a:gd name="connsiteX47" fmla="*/ 1006697 w 1030985"/>
                <a:gd name="connsiteY47" fmla="*/ 248126 h 1372742"/>
                <a:gd name="connsiteX48" fmla="*/ 1022604 w 1030985"/>
                <a:gd name="connsiteY48" fmla="*/ 244507 h 1372742"/>
                <a:gd name="connsiteX49" fmla="*/ 1028033 w 1030985"/>
                <a:gd name="connsiteY49" fmla="*/ 245554 h 1372742"/>
                <a:gd name="connsiteX50" fmla="*/ 1027176 w 1030985"/>
                <a:gd name="connsiteY50" fmla="*/ 249555 h 1372742"/>
                <a:gd name="connsiteX51" fmla="*/ 1027176 w 1030985"/>
                <a:gd name="connsiteY51" fmla="*/ 249555 h 1372742"/>
                <a:gd name="connsiteX52" fmla="*/ 1022795 w 1030985"/>
                <a:gd name="connsiteY52" fmla="*/ 263176 h 1372742"/>
                <a:gd name="connsiteX53" fmla="*/ 1024985 w 1030985"/>
                <a:gd name="connsiteY53" fmla="*/ 270034 h 1372742"/>
                <a:gd name="connsiteX54" fmla="*/ 1030986 w 1030985"/>
                <a:gd name="connsiteY54" fmla="*/ 275177 h 1372742"/>
                <a:gd name="connsiteX55" fmla="*/ 1027366 w 1030985"/>
                <a:gd name="connsiteY55" fmla="*/ 289750 h 1372742"/>
                <a:gd name="connsiteX56" fmla="*/ 1010317 w 1030985"/>
                <a:gd name="connsiteY56" fmla="*/ 311372 h 1372742"/>
                <a:gd name="connsiteX57" fmla="*/ 970979 w 1030985"/>
                <a:gd name="connsiteY57" fmla="*/ 349187 h 1372742"/>
                <a:gd name="connsiteX58" fmla="*/ 939355 w 1030985"/>
                <a:gd name="connsiteY58" fmla="*/ 353568 h 1372742"/>
                <a:gd name="connsiteX59" fmla="*/ 931735 w 1030985"/>
                <a:gd name="connsiteY59" fmla="*/ 352044 h 1372742"/>
                <a:gd name="connsiteX60" fmla="*/ 903922 w 1030985"/>
                <a:gd name="connsiteY60" fmla="*/ 384429 h 1372742"/>
                <a:gd name="connsiteX61" fmla="*/ 904304 w 1030985"/>
                <a:gd name="connsiteY61" fmla="*/ 401574 h 1372742"/>
                <a:gd name="connsiteX62" fmla="*/ 895922 w 1030985"/>
                <a:gd name="connsiteY62" fmla="*/ 419005 h 1372742"/>
                <a:gd name="connsiteX63" fmla="*/ 877919 w 1030985"/>
                <a:gd name="connsiteY63" fmla="*/ 436626 h 1372742"/>
                <a:gd name="connsiteX64" fmla="*/ 870109 w 1030985"/>
                <a:gd name="connsiteY64" fmla="*/ 455485 h 1372742"/>
                <a:gd name="connsiteX65" fmla="*/ 864013 w 1030985"/>
                <a:gd name="connsiteY65" fmla="*/ 457105 h 1372742"/>
                <a:gd name="connsiteX66" fmla="*/ 856679 w 1030985"/>
                <a:gd name="connsiteY66" fmla="*/ 467106 h 1372742"/>
                <a:gd name="connsiteX67" fmla="*/ 860107 w 1030985"/>
                <a:gd name="connsiteY67" fmla="*/ 485394 h 1372742"/>
                <a:gd name="connsiteX68" fmla="*/ 871823 w 1030985"/>
                <a:gd name="connsiteY68" fmla="*/ 493300 h 1372742"/>
                <a:gd name="connsiteX69" fmla="*/ 875443 w 1030985"/>
                <a:gd name="connsiteY69" fmla="*/ 505492 h 1372742"/>
                <a:gd name="connsiteX70" fmla="*/ 872776 w 1030985"/>
                <a:gd name="connsiteY70" fmla="*/ 519398 h 1372742"/>
                <a:gd name="connsiteX71" fmla="*/ 861917 w 1030985"/>
                <a:gd name="connsiteY71" fmla="*/ 546735 h 1372742"/>
                <a:gd name="connsiteX72" fmla="*/ 876967 w 1030985"/>
                <a:gd name="connsiteY72" fmla="*/ 573500 h 1372742"/>
                <a:gd name="connsiteX73" fmla="*/ 882205 w 1030985"/>
                <a:gd name="connsiteY73" fmla="*/ 601885 h 1372742"/>
                <a:gd name="connsiteX74" fmla="*/ 881158 w 1030985"/>
                <a:gd name="connsiteY74" fmla="*/ 625030 h 1372742"/>
                <a:gd name="connsiteX75" fmla="*/ 879157 w 1030985"/>
                <a:gd name="connsiteY75" fmla="*/ 630269 h 1372742"/>
                <a:gd name="connsiteX76" fmla="*/ 840105 w 1030985"/>
                <a:gd name="connsiteY76" fmla="*/ 672370 h 1372742"/>
                <a:gd name="connsiteX77" fmla="*/ 838486 w 1030985"/>
                <a:gd name="connsiteY77" fmla="*/ 695992 h 1372742"/>
                <a:gd name="connsiteX78" fmla="*/ 839629 w 1030985"/>
                <a:gd name="connsiteY78" fmla="*/ 716089 h 1372742"/>
                <a:gd name="connsiteX79" fmla="*/ 844487 w 1030985"/>
                <a:gd name="connsiteY79" fmla="*/ 737997 h 1372742"/>
                <a:gd name="connsiteX80" fmla="*/ 861441 w 1030985"/>
                <a:gd name="connsiteY80" fmla="*/ 757428 h 1372742"/>
                <a:gd name="connsiteX81" fmla="*/ 876776 w 1030985"/>
                <a:gd name="connsiteY81" fmla="*/ 766096 h 1372742"/>
                <a:gd name="connsiteX82" fmla="*/ 878396 w 1030985"/>
                <a:gd name="connsiteY82" fmla="*/ 770858 h 1372742"/>
                <a:gd name="connsiteX83" fmla="*/ 879634 w 1030985"/>
                <a:gd name="connsiteY83" fmla="*/ 778859 h 1372742"/>
                <a:gd name="connsiteX84" fmla="*/ 875919 w 1030985"/>
                <a:gd name="connsiteY84" fmla="*/ 799814 h 1372742"/>
                <a:gd name="connsiteX85" fmla="*/ 873157 w 1030985"/>
                <a:gd name="connsiteY85" fmla="*/ 804005 h 1372742"/>
                <a:gd name="connsiteX86" fmla="*/ 872014 w 1030985"/>
                <a:gd name="connsiteY86" fmla="*/ 815530 h 1372742"/>
                <a:gd name="connsiteX87" fmla="*/ 867251 w 1030985"/>
                <a:gd name="connsiteY87" fmla="*/ 829437 h 1372742"/>
                <a:gd name="connsiteX88" fmla="*/ 855726 w 1030985"/>
                <a:gd name="connsiteY88" fmla="*/ 841915 h 1372742"/>
                <a:gd name="connsiteX89" fmla="*/ 833914 w 1030985"/>
                <a:gd name="connsiteY89" fmla="*/ 844677 h 1372742"/>
                <a:gd name="connsiteX90" fmla="*/ 827722 w 1030985"/>
                <a:gd name="connsiteY90" fmla="*/ 842010 h 1372742"/>
                <a:gd name="connsiteX91" fmla="*/ 819817 w 1030985"/>
                <a:gd name="connsiteY91" fmla="*/ 842391 h 1372742"/>
                <a:gd name="connsiteX92" fmla="*/ 796671 w 1030985"/>
                <a:gd name="connsiteY92" fmla="*/ 850583 h 1372742"/>
                <a:gd name="connsiteX93" fmla="*/ 782193 w 1030985"/>
                <a:gd name="connsiteY93" fmla="*/ 851630 h 1372742"/>
                <a:gd name="connsiteX94" fmla="*/ 758380 w 1030985"/>
                <a:gd name="connsiteY94" fmla="*/ 834295 h 1372742"/>
                <a:gd name="connsiteX95" fmla="*/ 748760 w 1030985"/>
                <a:gd name="connsiteY95" fmla="*/ 832295 h 1372742"/>
                <a:gd name="connsiteX96" fmla="*/ 734854 w 1030985"/>
                <a:gd name="connsiteY96" fmla="*/ 834104 h 1372742"/>
                <a:gd name="connsiteX97" fmla="*/ 725233 w 1030985"/>
                <a:gd name="connsiteY97" fmla="*/ 839819 h 1372742"/>
                <a:gd name="connsiteX98" fmla="*/ 714565 w 1030985"/>
                <a:gd name="connsiteY98" fmla="*/ 842296 h 1372742"/>
                <a:gd name="connsiteX99" fmla="*/ 712375 w 1030985"/>
                <a:gd name="connsiteY99" fmla="*/ 839438 h 1372742"/>
                <a:gd name="connsiteX100" fmla="*/ 704374 w 1030985"/>
                <a:gd name="connsiteY100" fmla="*/ 841724 h 1372742"/>
                <a:gd name="connsiteX101" fmla="*/ 699611 w 1030985"/>
                <a:gd name="connsiteY101" fmla="*/ 843820 h 1372742"/>
                <a:gd name="connsiteX102" fmla="*/ 681514 w 1030985"/>
                <a:gd name="connsiteY102" fmla="*/ 862013 h 1372742"/>
                <a:gd name="connsiteX103" fmla="*/ 681609 w 1030985"/>
                <a:gd name="connsiteY103" fmla="*/ 866394 h 1372742"/>
                <a:gd name="connsiteX104" fmla="*/ 675608 w 1030985"/>
                <a:gd name="connsiteY104" fmla="*/ 874681 h 1372742"/>
                <a:gd name="connsiteX105" fmla="*/ 656463 w 1030985"/>
                <a:gd name="connsiteY105" fmla="*/ 893731 h 1372742"/>
                <a:gd name="connsiteX106" fmla="*/ 634174 w 1030985"/>
                <a:gd name="connsiteY106" fmla="*/ 902399 h 1372742"/>
                <a:gd name="connsiteX107" fmla="*/ 606838 w 1030985"/>
                <a:gd name="connsiteY107" fmla="*/ 926783 h 1372742"/>
                <a:gd name="connsiteX108" fmla="*/ 594170 w 1030985"/>
                <a:gd name="connsiteY108" fmla="*/ 931831 h 1372742"/>
                <a:gd name="connsiteX109" fmla="*/ 584168 w 1030985"/>
                <a:gd name="connsiteY109" fmla="*/ 932212 h 1372742"/>
                <a:gd name="connsiteX110" fmla="*/ 567976 w 1030985"/>
                <a:gd name="connsiteY110" fmla="*/ 946785 h 1372742"/>
                <a:gd name="connsiteX111" fmla="*/ 557689 w 1030985"/>
                <a:gd name="connsiteY111" fmla="*/ 950214 h 1372742"/>
                <a:gd name="connsiteX112" fmla="*/ 532829 w 1030985"/>
                <a:gd name="connsiteY112" fmla="*/ 953262 h 1372742"/>
                <a:gd name="connsiteX113" fmla="*/ 506921 w 1030985"/>
                <a:gd name="connsiteY113" fmla="*/ 960501 h 1372742"/>
                <a:gd name="connsiteX114" fmla="*/ 486632 w 1030985"/>
                <a:gd name="connsiteY114" fmla="*/ 979075 h 1372742"/>
                <a:gd name="connsiteX115" fmla="*/ 477298 w 1030985"/>
                <a:gd name="connsiteY115" fmla="*/ 1007364 h 1372742"/>
                <a:gd name="connsiteX116" fmla="*/ 473583 w 1030985"/>
                <a:gd name="connsiteY116" fmla="*/ 1035653 h 1372742"/>
                <a:gd name="connsiteX117" fmla="*/ 467582 w 1030985"/>
                <a:gd name="connsiteY117" fmla="*/ 1057751 h 1372742"/>
                <a:gd name="connsiteX118" fmla="*/ 453771 w 1030985"/>
                <a:gd name="connsiteY118" fmla="*/ 1083850 h 1372742"/>
                <a:gd name="connsiteX119" fmla="*/ 450913 w 1030985"/>
                <a:gd name="connsiteY119" fmla="*/ 1085945 h 1372742"/>
                <a:gd name="connsiteX120" fmla="*/ 447675 w 1030985"/>
                <a:gd name="connsiteY120" fmla="*/ 1093756 h 1372742"/>
                <a:gd name="connsiteX121" fmla="*/ 446437 w 1030985"/>
                <a:gd name="connsiteY121" fmla="*/ 1108234 h 1372742"/>
                <a:gd name="connsiteX122" fmla="*/ 435007 w 1030985"/>
                <a:gd name="connsiteY122" fmla="*/ 1131856 h 1372742"/>
                <a:gd name="connsiteX123" fmla="*/ 418814 w 1030985"/>
                <a:gd name="connsiteY123" fmla="*/ 1145191 h 1372742"/>
                <a:gd name="connsiteX124" fmla="*/ 411861 w 1030985"/>
                <a:gd name="connsiteY124" fmla="*/ 1164241 h 1372742"/>
                <a:gd name="connsiteX125" fmla="*/ 418624 w 1030985"/>
                <a:gd name="connsiteY125" fmla="*/ 1182719 h 1372742"/>
                <a:gd name="connsiteX126" fmla="*/ 423100 w 1030985"/>
                <a:gd name="connsiteY126" fmla="*/ 1213009 h 1372742"/>
                <a:gd name="connsiteX127" fmla="*/ 439579 w 1030985"/>
                <a:gd name="connsiteY127" fmla="*/ 1242155 h 1372742"/>
                <a:gd name="connsiteX128" fmla="*/ 439198 w 1030985"/>
                <a:gd name="connsiteY128" fmla="*/ 1247108 h 1372742"/>
                <a:gd name="connsiteX129" fmla="*/ 431959 w 1030985"/>
                <a:gd name="connsiteY129" fmla="*/ 1260443 h 1372742"/>
                <a:gd name="connsiteX130" fmla="*/ 430721 w 1030985"/>
                <a:gd name="connsiteY130" fmla="*/ 1321022 h 1372742"/>
                <a:gd name="connsiteX131" fmla="*/ 419767 w 1030985"/>
                <a:gd name="connsiteY131" fmla="*/ 1344359 h 1372742"/>
                <a:gd name="connsiteX132" fmla="*/ 417290 w 1030985"/>
                <a:gd name="connsiteY132" fmla="*/ 1354455 h 1372742"/>
                <a:gd name="connsiteX133" fmla="*/ 416814 w 1030985"/>
                <a:gd name="connsiteY133" fmla="*/ 1372743 h 1372742"/>
                <a:gd name="connsiteX134" fmla="*/ 416814 w 1030985"/>
                <a:gd name="connsiteY134" fmla="*/ 1372743 h 1372742"/>
                <a:gd name="connsiteX135" fmla="*/ 404622 w 1030985"/>
                <a:gd name="connsiteY135" fmla="*/ 1366457 h 1372742"/>
                <a:gd name="connsiteX136" fmla="*/ 398812 w 1030985"/>
                <a:gd name="connsiteY136" fmla="*/ 1358646 h 1372742"/>
                <a:gd name="connsiteX137" fmla="*/ 391001 w 1030985"/>
                <a:gd name="connsiteY137" fmla="*/ 1354360 h 1372742"/>
                <a:gd name="connsiteX138" fmla="*/ 381571 w 1030985"/>
                <a:gd name="connsiteY138" fmla="*/ 1351598 h 1372742"/>
                <a:gd name="connsiteX139" fmla="*/ 364617 w 1030985"/>
                <a:gd name="connsiteY139" fmla="*/ 1353503 h 1372742"/>
                <a:gd name="connsiteX140" fmla="*/ 357854 w 1030985"/>
                <a:gd name="connsiteY140" fmla="*/ 1351788 h 1372742"/>
                <a:gd name="connsiteX141" fmla="*/ 344996 w 1030985"/>
                <a:gd name="connsiteY141" fmla="*/ 1332738 h 1372742"/>
                <a:gd name="connsiteX142" fmla="*/ 335566 w 1030985"/>
                <a:gd name="connsiteY142" fmla="*/ 1305497 h 1372742"/>
                <a:gd name="connsiteX143" fmla="*/ 315277 w 1030985"/>
                <a:gd name="connsiteY143" fmla="*/ 1290066 h 1372742"/>
                <a:gd name="connsiteX144" fmla="*/ 313944 w 1030985"/>
                <a:gd name="connsiteY144" fmla="*/ 1274350 h 1372742"/>
                <a:gd name="connsiteX145" fmla="*/ 329565 w 1030985"/>
                <a:gd name="connsiteY145" fmla="*/ 1257110 h 1372742"/>
                <a:gd name="connsiteX146" fmla="*/ 328803 w 1030985"/>
                <a:gd name="connsiteY146" fmla="*/ 1252061 h 1372742"/>
                <a:gd name="connsiteX147" fmla="*/ 291846 w 1030985"/>
                <a:gd name="connsiteY147" fmla="*/ 1233488 h 1372742"/>
                <a:gd name="connsiteX148" fmla="*/ 285940 w 1030985"/>
                <a:gd name="connsiteY148" fmla="*/ 1223486 h 1372742"/>
                <a:gd name="connsiteX149" fmla="*/ 285369 w 1030985"/>
                <a:gd name="connsiteY149" fmla="*/ 1207675 h 1372742"/>
                <a:gd name="connsiteX150" fmla="*/ 278225 w 1030985"/>
                <a:gd name="connsiteY150" fmla="*/ 1192530 h 1372742"/>
                <a:gd name="connsiteX151" fmla="*/ 269272 w 1030985"/>
                <a:gd name="connsiteY151" fmla="*/ 1185958 h 1372742"/>
                <a:gd name="connsiteX152" fmla="*/ 249460 w 1030985"/>
                <a:gd name="connsiteY152" fmla="*/ 1183291 h 1372742"/>
                <a:gd name="connsiteX153" fmla="*/ 247555 w 1030985"/>
                <a:gd name="connsiteY153" fmla="*/ 1179290 h 1372742"/>
                <a:gd name="connsiteX154" fmla="*/ 250031 w 1030985"/>
                <a:gd name="connsiteY154" fmla="*/ 1172528 h 1372742"/>
                <a:gd name="connsiteX155" fmla="*/ 275082 w 1030985"/>
                <a:gd name="connsiteY155" fmla="*/ 1148334 h 1372742"/>
                <a:gd name="connsiteX156" fmla="*/ 271558 w 1030985"/>
                <a:gd name="connsiteY156" fmla="*/ 1135856 h 1372742"/>
                <a:gd name="connsiteX157" fmla="*/ 278511 w 1030985"/>
                <a:gd name="connsiteY157" fmla="*/ 1110329 h 1372742"/>
                <a:gd name="connsiteX158" fmla="*/ 285083 w 1030985"/>
                <a:gd name="connsiteY158" fmla="*/ 1096709 h 1372742"/>
                <a:gd name="connsiteX159" fmla="*/ 290513 w 1030985"/>
                <a:gd name="connsiteY159" fmla="*/ 1091470 h 1372742"/>
                <a:gd name="connsiteX160" fmla="*/ 303276 w 1030985"/>
                <a:gd name="connsiteY160" fmla="*/ 1086326 h 1372742"/>
                <a:gd name="connsiteX161" fmla="*/ 335566 w 1030985"/>
                <a:gd name="connsiteY161" fmla="*/ 1082993 h 1372742"/>
                <a:gd name="connsiteX162" fmla="*/ 331851 w 1030985"/>
                <a:gd name="connsiteY162" fmla="*/ 1070134 h 1372742"/>
                <a:gd name="connsiteX163" fmla="*/ 337947 w 1030985"/>
                <a:gd name="connsiteY163" fmla="*/ 1039178 h 1372742"/>
                <a:gd name="connsiteX164" fmla="*/ 337185 w 1030985"/>
                <a:gd name="connsiteY164" fmla="*/ 1022413 h 1372742"/>
                <a:gd name="connsiteX165" fmla="*/ 320040 w 1030985"/>
                <a:gd name="connsiteY165" fmla="*/ 1010888 h 1372742"/>
                <a:gd name="connsiteX166" fmla="*/ 279368 w 1030985"/>
                <a:gd name="connsiteY166" fmla="*/ 1019842 h 1372742"/>
                <a:gd name="connsiteX167" fmla="*/ 258889 w 1030985"/>
                <a:gd name="connsiteY167" fmla="*/ 1032605 h 1372742"/>
                <a:gd name="connsiteX168" fmla="*/ 237268 w 1030985"/>
                <a:gd name="connsiteY168" fmla="*/ 1003840 h 1372742"/>
                <a:gd name="connsiteX169" fmla="*/ 228600 w 1030985"/>
                <a:gd name="connsiteY169" fmla="*/ 995743 h 1372742"/>
                <a:gd name="connsiteX170" fmla="*/ 200025 w 1030985"/>
                <a:gd name="connsiteY170" fmla="*/ 956215 h 1372742"/>
                <a:gd name="connsiteX171" fmla="*/ 191643 w 1030985"/>
                <a:gd name="connsiteY171" fmla="*/ 956882 h 1372742"/>
                <a:gd name="connsiteX172" fmla="*/ 183642 w 1030985"/>
                <a:gd name="connsiteY172" fmla="*/ 943166 h 1372742"/>
                <a:gd name="connsiteX173" fmla="*/ 189452 w 1030985"/>
                <a:gd name="connsiteY173" fmla="*/ 931831 h 1372742"/>
                <a:gd name="connsiteX174" fmla="*/ 188404 w 1030985"/>
                <a:gd name="connsiteY174" fmla="*/ 923449 h 1372742"/>
                <a:gd name="connsiteX175" fmla="*/ 186023 w 1030985"/>
                <a:gd name="connsiteY175" fmla="*/ 920210 h 1372742"/>
                <a:gd name="connsiteX176" fmla="*/ 172974 w 1030985"/>
                <a:gd name="connsiteY176" fmla="*/ 917924 h 1372742"/>
                <a:gd name="connsiteX177" fmla="*/ 168973 w 1030985"/>
                <a:gd name="connsiteY177" fmla="*/ 920496 h 1372742"/>
                <a:gd name="connsiteX178" fmla="*/ 150590 w 1030985"/>
                <a:gd name="connsiteY178" fmla="*/ 907828 h 1372742"/>
                <a:gd name="connsiteX179" fmla="*/ 152305 w 1030985"/>
                <a:gd name="connsiteY179" fmla="*/ 901065 h 1372742"/>
                <a:gd name="connsiteX180" fmla="*/ 169069 w 1030985"/>
                <a:gd name="connsiteY180" fmla="*/ 894779 h 1372742"/>
                <a:gd name="connsiteX181" fmla="*/ 185738 w 1030985"/>
                <a:gd name="connsiteY181" fmla="*/ 875347 h 1372742"/>
                <a:gd name="connsiteX182" fmla="*/ 188119 w 1030985"/>
                <a:gd name="connsiteY182" fmla="*/ 860203 h 1372742"/>
                <a:gd name="connsiteX183" fmla="*/ 185452 w 1030985"/>
                <a:gd name="connsiteY183" fmla="*/ 850678 h 1372742"/>
                <a:gd name="connsiteX184" fmla="*/ 188404 w 1030985"/>
                <a:gd name="connsiteY184" fmla="*/ 828199 h 1372742"/>
                <a:gd name="connsiteX185" fmla="*/ 205264 w 1030985"/>
                <a:gd name="connsiteY185" fmla="*/ 769525 h 1372742"/>
                <a:gd name="connsiteX186" fmla="*/ 205359 w 1030985"/>
                <a:gd name="connsiteY186" fmla="*/ 765429 h 1372742"/>
                <a:gd name="connsiteX187" fmla="*/ 198882 w 1030985"/>
                <a:gd name="connsiteY187" fmla="*/ 754571 h 1372742"/>
                <a:gd name="connsiteX188" fmla="*/ 196691 w 1030985"/>
                <a:gd name="connsiteY188" fmla="*/ 744284 h 1372742"/>
                <a:gd name="connsiteX189" fmla="*/ 198691 w 1030985"/>
                <a:gd name="connsiteY189" fmla="*/ 708851 h 1372742"/>
                <a:gd name="connsiteX190" fmla="*/ 192596 w 1030985"/>
                <a:gd name="connsiteY190" fmla="*/ 694563 h 1372742"/>
                <a:gd name="connsiteX191" fmla="*/ 188119 w 1030985"/>
                <a:gd name="connsiteY191" fmla="*/ 661321 h 1372742"/>
                <a:gd name="connsiteX192" fmla="*/ 180118 w 1030985"/>
                <a:gd name="connsiteY192" fmla="*/ 651510 h 1372742"/>
                <a:gd name="connsiteX193" fmla="*/ 147733 w 1030985"/>
                <a:gd name="connsiteY193" fmla="*/ 637794 h 1372742"/>
                <a:gd name="connsiteX194" fmla="*/ 136112 w 1030985"/>
                <a:gd name="connsiteY194" fmla="*/ 637604 h 1372742"/>
                <a:gd name="connsiteX195" fmla="*/ 133445 w 1030985"/>
                <a:gd name="connsiteY195" fmla="*/ 634555 h 1372742"/>
                <a:gd name="connsiteX196" fmla="*/ 132683 w 1030985"/>
                <a:gd name="connsiteY196" fmla="*/ 624745 h 1372742"/>
                <a:gd name="connsiteX197" fmla="*/ 127063 w 1030985"/>
                <a:gd name="connsiteY197" fmla="*/ 618172 h 1372742"/>
                <a:gd name="connsiteX198" fmla="*/ 110490 w 1030985"/>
                <a:gd name="connsiteY198" fmla="*/ 615410 h 1372742"/>
                <a:gd name="connsiteX199" fmla="*/ 101346 w 1030985"/>
                <a:gd name="connsiteY199" fmla="*/ 620363 h 1372742"/>
                <a:gd name="connsiteX200" fmla="*/ 88011 w 1030985"/>
                <a:gd name="connsiteY200" fmla="*/ 619506 h 1372742"/>
                <a:gd name="connsiteX201" fmla="*/ 61531 w 1030985"/>
                <a:gd name="connsiteY201" fmla="*/ 605123 h 1372742"/>
                <a:gd name="connsiteX202" fmla="*/ 53340 w 1030985"/>
                <a:gd name="connsiteY202" fmla="*/ 604552 h 1372742"/>
                <a:gd name="connsiteX203" fmla="*/ 34671 w 1030985"/>
                <a:gd name="connsiteY203" fmla="*/ 609600 h 1372742"/>
                <a:gd name="connsiteX204" fmla="*/ 9715 w 1030985"/>
                <a:gd name="connsiteY204" fmla="*/ 627221 h 1372742"/>
                <a:gd name="connsiteX205" fmla="*/ 4667 w 1030985"/>
                <a:gd name="connsiteY205" fmla="*/ 633317 h 1372742"/>
                <a:gd name="connsiteX206" fmla="*/ 4667 w 1030985"/>
                <a:gd name="connsiteY206" fmla="*/ 633317 h 1372742"/>
                <a:gd name="connsiteX207" fmla="*/ 0 w 1030985"/>
                <a:gd name="connsiteY207" fmla="*/ 632555 h 1372742"/>
                <a:gd name="connsiteX208" fmla="*/ 140113 w 1030985"/>
                <a:gd name="connsiteY208" fmla="*/ 519875 h 1372742"/>
                <a:gd name="connsiteX209" fmla="*/ 162496 w 1030985"/>
                <a:gd name="connsiteY209" fmla="*/ 522065 h 1372742"/>
                <a:gd name="connsiteX210" fmla="*/ 173641 w 1030985"/>
                <a:gd name="connsiteY210" fmla="*/ 513302 h 1372742"/>
                <a:gd name="connsiteX211" fmla="*/ 188404 w 1030985"/>
                <a:gd name="connsiteY211" fmla="*/ 492633 h 1372742"/>
                <a:gd name="connsiteX212" fmla="*/ 192500 w 1030985"/>
                <a:gd name="connsiteY212" fmla="*/ 481679 h 1372742"/>
                <a:gd name="connsiteX213" fmla="*/ 207264 w 1030985"/>
                <a:gd name="connsiteY213" fmla="*/ 470535 h 1372742"/>
                <a:gd name="connsiteX214" fmla="*/ 213170 w 1030985"/>
                <a:gd name="connsiteY214" fmla="*/ 443103 h 1372742"/>
                <a:gd name="connsiteX215" fmla="*/ 223838 w 1030985"/>
                <a:gd name="connsiteY215" fmla="*/ 438721 h 1372742"/>
                <a:gd name="connsiteX216" fmla="*/ 247079 w 1030985"/>
                <a:gd name="connsiteY216" fmla="*/ 416624 h 1372742"/>
                <a:gd name="connsiteX217" fmla="*/ 251555 w 1030985"/>
                <a:gd name="connsiteY217" fmla="*/ 405098 h 1372742"/>
                <a:gd name="connsiteX218" fmla="*/ 254317 w 1030985"/>
                <a:gd name="connsiteY218" fmla="*/ 387001 h 1372742"/>
                <a:gd name="connsiteX219" fmla="*/ 269557 w 1030985"/>
                <a:gd name="connsiteY219" fmla="*/ 342329 h 1372742"/>
                <a:gd name="connsiteX220" fmla="*/ 288226 w 1030985"/>
                <a:gd name="connsiteY220" fmla="*/ 327660 h 1372742"/>
                <a:gd name="connsiteX221" fmla="*/ 302323 w 1030985"/>
                <a:gd name="connsiteY221" fmla="*/ 310896 h 1372742"/>
                <a:gd name="connsiteX222" fmla="*/ 310229 w 1030985"/>
                <a:gd name="connsiteY222" fmla="*/ 297085 h 1372742"/>
                <a:gd name="connsiteX223" fmla="*/ 314611 w 1030985"/>
                <a:gd name="connsiteY223" fmla="*/ 284893 h 1372742"/>
                <a:gd name="connsiteX224" fmla="*/ 312896 w 1030985"/>
                <a:gd name="connsiteY224" fmla="*/ 267557 h 1372742"/>
                <a:gd name="connsiteX225" fmla="*/ 320421 w 1030985"/>
                <a:gd name="connsiteY225" fmla="*/ 259842 h 1372742"/>
                <a:gd name="connsiteX226" fmla="*/ 310515 w 1030985"/>
                <a:gd name="connsiteY226" fmla="*/ 244792 h 1372742"/>
                <a:gd name="connsiteX227" fmla="*/ 345567 w 1030985"/>
                <a:gd name="connsiteY227" fmla="*/ 215360 h 1372742"/>
                <a:gd name="connsiteX228" fmla="*/ 344329 w 1030985"/>
                <a:gd name="connsiteY228" fmla="*/ 199739 h 1372742"/>
                <a:gd name="connsiteX229" fmla="*/ 349091 w 1030985"/>
                <a:gd name="connsiteY229" fmla="*/ 177070 h 1372742"/>
                <a:gd name="connsiteX230" fmla="*/ 365665 w 1030985"/>
                <a:gd name="connsiteY230" fmla="*/ 162115 h 1372742"/>
                <a:gd name="connsiteX231" fmla="*/ 369094 w 1030985"/>
                <a:gd name="connsiteY231" fmla="*/ 155353 h 1372742"/>
                <a:gd name="connsiteX232" fmla="*/ 377666 w 1030985"/>
                <a:gd name="connsiteY232" fmla="*/ 126587 h 1372742"/>
                <a:gd name="connsiteX233" fmla="*/ 378428 w 1030985"/>
                <a:gd name="connsiteY233" fmla="*/ 111252 h 1372742"/>
                <a:gd name="connsiteX234" fmla="*/ 374332 w 1030985"/>
                <a:gd name="connsiteY234" fmla="*/ 106204 h 1372742"/>
                <a:gd name="connsiteX235" fmla="*/ 364903 w 1030985"/>
                <a:gd name="connsiteY235" fmla="*/ 107728 h 1372742"/>
                <a:gd name="connsiteX236" fmla="*/ 362331 w 1030985"/>
                <a:gd name="connsiteY236" fmla="*/ 103061 h 1372742"/>
                <a:gd name="connsiteX237" fmla="*/ 362807 w 1030985"/>
                <a:gd name="connsiteY237" fmla="*/ 97155 h 1372742"/>
                <a:gd name="connsiteX238" fmla="*/ 373666 w 1030985"/>
                <a:gd name="connsiteY238" fmla="*/ 95726 h 1372742"/>
                <a:gd name="connsiteX239" fmla="*/ 379095 w 1030985"/>
                <a:gd name="connsiteY239" fmla="*/ 88678 h 1372742"/>
                <a:gd name="connsiteX240" fmla="*/ 385858 w 1030985"/>
                <a:gd name="connsiteY240" fmla="*/ 46863 h 1372742"/>
                <a:gd name="connsiteX241" fmla="*/ 384334 w 1030985"/>
                <a:gd name="connsiteY241" fmla="*/ 33719 h 1372742"/>
                <a:gd name="connsiteX242" fmla="*/ 388810 w 1030985"/>
                <a:gd name="connsiteY242" fmla="*/ 23908 h 1372742"/>
                <a:gd name="connsiteX243" fmla="*/ 396145 w 1030985"/>
                <a:gd name="connsiteY243" fmla="*/ 19621 h 1372742"/>
                <a:gd name="connsiteX244" fmla="*/ 396145 w 1030985"/>
                <a:gd name="connsiteY244" fmla="*/ 19621 h 1372742"/>
                <a:gd name="connsiteX245" fmla="*/ 402146 w 1030985"/>
                <a:gd name="connsiteY245" fmla="*/ 19621 h 1372742"/>
                <a:gd name="connsiteX246" fmla="*/ 404431 w 1030985"/>
                <a:gd name="connsiteY246" fmla="*/ 17335 h 1372742"/>
                <a:gd name="connsiteX247" fmla="*/ 403860 w 1030985"/>
                <a:gd name="connsiteY247" fmla="*/ 12192 h 1372742"/>
                <a:gd name="connsiteX248" fmla="*/ 407098 w 1030985"/>
                <a:gd name="connsiteY248" fmla="*/ 5048 h 1372742"/>
                <a:gd name="connsiteX249" fmla="*/ 412623 w 1030985"/>
                <a:gd name="connsiteY249" fmla="*/ 0 h 1372742"/>
                <a:gd name="connsiteX250" fmla="*/ 425387 w 1030985"/>
                <a:gd name="connsiteY250" fmla="*/ 9335 h 1372742"/>
                <a:gd name="connsiteX251" fmla="*/ 429673 w 1030985"/>
                <a:gd name="connsiteY251" fmla="*/ 26860 h 1372742"/>
                <a:gd name="connsiteX252" fmla="*/ 441007 w 1030985"/>
                <a:gd name="connsiteY252" fmla="*/ 28004 h 1372742"/>
                <a:gd name="connsiteX253" fmla="*/ 448342 w 1030985"/>
                <a:gd name="connsiteY253" fmla="*/ 15050 h 1372742"/>
                <a:gd name="connsiteX254" fmla="*/ 454152 w 1030985"/>
                <a:gd name="connsiteY254" fmla="*/ 42958 h 1372742"/>
                <a:gd name="connsiteX255" fmla="*/ 463582 w 1030985"/>
                <a:gd name="connsiteY255" fmla="*/ 43339 h 1372742"/>
                <a:gd name="connsiteX256" fmla="*/ 466344 w 1030985"/>
                <a:gd name="connsiteY256" fmla="*/ 38671 h 1372742"/>
                <a:gd name="connsiteX257" fmla="*/ 467011 w 1030985"/>
                <a:gd name="connsiteY257" fmla="*/ 29718 h 1372742"/>
                <a:gd name="connsiteX258" fmla="*/ 475107 w 1030985"/>
                <a:gd name="connsiteY258" fmla="*/ 29337 h 1372742"/>
                <a:gd name="connsiteX259" fmla="*/ 491204 w 1030985"/>
                <a:gd name="connsiteY259" fmla="*/ 34385 h 1372742"/>
                <a:gd name="connsiteX260" fmla="*/ 495967 w 1030985"/>
                <a:gd name="connsiteY260" fmla="*/ 40958 h 1372742"/>
                <a:gd name="connsiteX261" fmla="*/ 482346 w 1030985"/>
                <a:gd name="connsiteY261" fmla="*/ 57150 h 1372742"/>
                <a:gd name="connsiteX262" fmla="*/ 488728 w 1030985"/>
                <a:gd name="connsiteY262" fmla="*/ 63817 h 1372742"/>
                <a:gd name="connsiteX263" fmla="*/ 488918 w 1030985"/>
                <a:gd name="connsiteY263" fmla="*/ 69056 h 1372742"/>
                <a:gd name="connsiteX264" fmla="*/ 500443 w 1030985"/>
                <a:gd name="connsiteY264" fmla="*/ 49625 h 1372742"/>
                <a:gd name="connsiteX265" fmla="*/ 505111 w 1030985"/>
                <a:gd name="connsiteY265" fmla="*/ 34957 h 1372742"/>
                <a:gd name="connsiteX266" fmla="*/ 509397 w 1030985"/>
                <a:gd name="connsiteY266" fmla="*/ 34957 h 1372742"/>
                <a:gd name="connsiteX267" fmla="*/ 513207 w 1030985"/>
                <a:gd name="connsiteY267" fmla="*/ 44672 h 1372742"/>
                <a:gd name="connsiteX268" fmla="*/ 513207 w 1030985"/>
                <a:gd name="connsiteY268" fmla="*/ 50197 h 1372742"/>
                <a:gd name="connsiteX269" fmla="*/ 504920 w 1030985"/>
                <a:gd name="connsiteY269" fmla="*/ 58960 h 1372742"/>
                <a:gd name="connsiteX270" fmla="*/ 502348 w 1030985"/>
                <a:gd name="connsiteY270" fmla="*/ 68390 h 1372742"/>
                <a:gd name="connsiteX271" fmla="*/ 503110 w 1030985"/>
                <a:gd name="connsiteY271" fmla="*/ 94202 h 1372742"/>
                <a:gd name="connsiteX272" fmla="*/ 505587 w 1030985"/>
                <a:gd name="connsiteY272" fmla="*/ 97346 h 1372742"/>
                <a:gd name="connsiteX273" fmla="*/ 510064 w 1030985"/>
                <a:gd name="connsiteY273" fmla="*/ 98488 h 1372742"/>
                <a:gd name="connsiteX274" fmla="*/ 515588 w 1030985"/>
                <a:gd name="connsiteY274" fmla="*/ 97155 h 1372742"/>
                <a:gd name="connsiteX275" fmla="*/ 524732 w 1030985"/>
                <a:gd name="connsiteY275" fmla="*/ 88297 h 1372742"/>
                <a:gd name="connsiteX276" fmla="*/ 520255 w 1030985"/>
                <a:gd name="connsiteY276" fmla="*/ 78772 h 1372742"/>
                <a:gd name="connsiteX277" fmla="*/ 521589 w 1030985"/>
                <a:gd name="connsiteY277" fmla="*/ 73057 h 1372742"/>
                <a:gd name="connsiteX278" fmla="*/ 534162 w 1030985"/>
                <a:gd name="connsiteY278" fmla="*/ 59436 h 1372742"/>
                <a:gd name="connsiteX279" fmla="*/ 544163 w 1030985"/>
                <a:gd name="connsiteY279" fmla="*/ 57055 h 1372742"/>
                <a:gd name="connsiteX280" fmla="*/ 564451 w 1030985"/>
                <a:gd name="connsiteY280" fmla="*/ 62675 h 1372742"/>
                <a:gd name="connsiteX281" fmla="*/ 578739 w 1030985"/>
                <a:gd name="connsiteY281" fmla="*/ 52102 h 1372742"/>
                <a:gd name="connsiteX282" fmla="*/ 579215 w 1030985"/>
                <a:gd name="connsiteY282" fmla="*/ 60865 h 1372742"/>
                <a:gd name="connsiteX283" fmla="*/ 575786 w 1030985"/>
                <a:gd name="connsiteY283" fmla="*/ 62865 h 1372742"/>
                <a:gd name="connsiteX284" fmla="*/ 565023 w 1030985"/>
                <a:gd name="connsiteY284" fmla="*/ 77438 h 1372742"/>
                <a:gd name="connsiteX285" fmla="*/ 570643 w 1030985"/>
                <a:gd name="connsiteY285" fmla="*/ 82963 h 1372742"/>
                <a:gd name="connsiteX286" fmla="*/ 571595 w 1030985"/>
                <a:gd name="connsiteY286" fmla="*/ 79438 h 1372742"/>
                <a:gd name="connsiteX287" fmla="*/ 583501 w 1030985"/>
                <a:gd name="connsiteY287" fmla="*/ 73723 h 1372742"/>
                <a:gd name="connsiteX288" fmla="*/ 589026 w 1030985"/>
                <a:gd name="connsiteY288" fmla="*/ 81248 h 1372742"/>
                <a:gd name="connsiteX289" fmla="*/ 587692 w 1030985"/>
                <a:gd name="connsiteY289" fmla="*/ 92773 h 1372742"/>
                <a:gd name="connsiteX290" fmla="*/ 603218 w 1030985"/>
                <a:gd name="connsiteY290" fmla="*/ 109442 h 1372742"/>
                <a:gd name="connsiteX291" fmla="*/ 611410 w 1030985"/>
                <a:gd name="connsiteY291" fmla="*/ 105251 h 1372742"/>
                <a:gd name="connsiteX292" fmla="*/ 626459 w 1030985"/>
                <a:gd name="connsiteY292" fmla="*/ 111633 h 1372742"/>
                <a:gd name="connsiteX293" fmla="*/ 633793 w 1030985"/>
                <a:gd name="connsiteY293" fmla="*/ 134493 h 1372742"/>
                <a:gd name="connsiteX294" fmla="*/ 632746 w 1030985"/>
                <a:gd name="connsiteY294" fmla="*/ 143542 h 1372742"/>
                <a:gd name="connsiteX295" fmla="*/ 611886 w 1030985"/>
                <a:gd name="connsiteY295" fmla="*/ 169545 h 1372742"/>
                <a:gd name="connsiteX296" fmla="*/ 608266 w 1030985"/>
                <a:gd name="connsiteY296" fmla="*/ 178022 h 1372742"/>
                <a:gd name="connsiteX297" fmla="*/ 609219 w 1030985"/>
                <a:gd name="connsiteY297" fmla="*/ 184309 h 1372742"/>
                <a:gd name="connsiteX298" fmla="*/ 614934 w 1030985"/>
                <a:gd name="connsiteY298" fmla="*/ 174498 h 1372742"/>
                <a:gd name="connsiteX299" fmla="*/ 631603 w 1030985"/>
                <a:gd name="connsiteY299" fmla="*/ 158496 h 1372742"/>
                <a:gd name="connsiteX300" fmla="*/ 639508 w 1030985"/>
                <a:gd name="connsiteY300" fmla="*/ 158210 h 1372742"/>
                <a:gd name="connsiteX301" fmla="*/ 647795 w 1030985"/>
                <a:gd name="connsiteY301" fmla="*/ 165925 h 1372742"/>
                <a:gd name="connsiteX302" fmla="*/ 652748 w 1030985"/>
                <a:gd name="connsiteY302" fmla="*/ 183928 h 1372742"/>
                <a:gd name="connsiteX303" fmla="*/ 650176 w 1030985"/>
                <a:gd name="connsiteY303" fmla="*/ 195644 h 1372742"/>
                <a:gd name="connsiteX304" fmla="*/ 640937 w 1030985"/>
                <a:gd name="connsiteY304" fmla="*/ 197453 h 1372742"/>
                <a:gd name="connsiteX305" fmla="*/ 631126 w 1030985"/>
                <a:gd name="connsiteY305" fmla="*/ 206121 h 1372742"/>
                <a:gd name="connsiteX306" fmla="*/ 620077 w 1030985"/>
                <a:gd name="connsiteY306" fmla="*/ 220313 h 1372742"/>
                <a:gd name="connsiteX307" fmla="*/ 620744 w 1030985"/>
                <a:gd name="connsiteY307" fmla="*/ 227648 h 1372742"/>
                <a:gd name="connsiteX308" fmla="*/ 609695 w 1030985"/>
                <a:gd name="connsiteY308" fmla="*/ 250031 h 1372742"/>
                <a:gd name="connsiteX309" fmla="*/ 603790 w 1030985"/>
                <a:gd name="connsiteY309" fmla="*/ 283559 h 1372742"/>
                <a:gd name="connsiteX310" fmla="*/ 605790 w 1030985"/>
                <a:gd name="connsiteY310" fmla="*/ 286798 h 1372742"/>
                <a:gd name="connsiteX311" fmla="*/ 614077 w 1030985"/>
                <a:gd name="connsiteY311" fmla="*/ 288988 h 1372742"/>
                <a:gd name="connsiteX312" fmla="*/ 619030 w 1030985"/>
                <a:gd name="connsiteY312" fmla="*/ 293275 h 1372742"/>
                <a:gd name="connsiteX313" fmla="*/ 618458 w 1030985"/>
                <a:gd name="connsiteY313" fmla="*/ 285750 h 1372742"/>
                <a:gd name="connsiteX314" fmla="*/ 623506 w 1030985"/>
                <a:gd name="connsiteY314" fmla="*/ 271177 h 1372742"/>
                <a:gd name="connsiteX315" fmla="*/ 619601 w 1030985"/>
                <a:gd name="connsiteY315" fmla="*/ 260985 h 1372742"/>
                <a:gd name="connsiteX316" fmla="*/ 620839 w 1030985"/>
                <a:gd name="connsiteY316" fmla="*/ 254698 h 1372742"/>
                <a:gd name="connsiteX317" fmla="*/ 629507 w 1030985"/>
                <a:gd name="connsiteY317" fmla="*/ 242888 h 1372742"/>
                <a:gd name="connsiteX318" fmla="*/ 634746 w 1030985"/>
                <a:gd name="connsiteY318" fmla="*/ 241078 h 1372742"/>
                <a:gd name="connsiteX319" fmla="*/ 635222 w 1030985"/>
                <a:gd name="connsiteY319" fmla="*/ 263461 h 1372742"/>
                <a:gd name="connsiteX320" fmla="*/ 633127 w 1030985"/>
                <a:gd name="connsiteY320" fmla="*/ 276225 h 1372742"/>
                <a:gd name="connsiteX321" fmla="*/ 625507 w 1030985"/>
                <a:gd name="connsiteY321" fmla="*/ 281940 h 1372742"/>
                <a:gd name="connsiteX322" fmla="*/ 619030 w 1030985"/>
                <a:gd name="connsiteY322" fmla="*/ 293275 h 1372742"/>
                <a:gd name="connsiteX323" fmla="*/ 559022 w 1030985"/>
                <a:gd name="connsiteY323" fmla="*/ 47911 h 1372742"/>
                <a:gd name="connsiteX324" fmla="*/ 554831 w 1030985"/>
                <a:gd name="connsiteY324" fmla="*/ 43529 h 1372742"/>
                <a:gd name="connsiteX325" fmla="*/ 554069 w 1030985"/>
                <a:gd name="connsiteY325" fmla="*/ 37814 h 1372742"/>
                <a:gd name="connsiteX326" fmla="*/ 561689 w 1030985"/>
                <a:gd name="connsiteY326" fmla="*/ 27146 h 1372742"/>
                <a:gd name="connsiteX327" fmla="*/ 569690 w 1030985"/>
                <a:gd name="connsiteY327" fmla="*/ 26860 h 1372742"/>
                <a:gd name="connsiteX328" fmla="*/ 576167 w 1030985"/>
                <a:gd name="connsiteY328" fmla="*/ 30861 h 1372742"/>
                <a:gd name="connsiteX329" fmla="*/ 577120 w 1030985"/>
                <a:gd name="connsiteY329" fmla="*/ 34100 h 1372742"/>
                <a:gd name="connsiteX330" fmla="*/ 575310 w 1030985"/>
                <a:gd name="connsiteY330" fmla="*/ 37529 h 1372742"/>
                <a:gd name="connsiteX331" fmla="*/ 559022 w 1030985"/>
                <a:gd name="connsiteY331" fmla="*/ 47911 h 1372742"/>
                <a:gd name="connsiteX332" fmla="*/ 592360 w 1030985"/>
                <a:gd name="connsiteY332" fmla="*/ 87725 h 1372742"/>
                <a:gd name="connsiteX333" fmla="*/ 589597 w 1030985"/>
                <a:gd name="connsiteY333" fmla="*/ 84868 h 1372742"/>
                <a:gd name="connsiteX334" fmla="*/ 590169 w 1030985"/>
                <a:gd name="connsiteY334" fmla="*/ 79819 h 1372742"/>
                <a:gd name="connsiteX335" fmla="*/ 600265 w 1030985"/>
                <a:gd name="connsiteY335" fmla="*/ 71342 h 1372742"/>
                <a:gd name="connsiteX336" fmla="*/ 604838 w 1030985"/>
                <a:gd name="connsiteY336" fmla="*/ 72009 h 1372742"/>
                <a:gd name="connsiteX337" fmla="*/ 609600 w 1030985"/>
                <a:gd name="connsiteY337" fmla="*/ 80105 h 1372742"/>
                <a:gd name="connsiteX338" fmla="*/ 608266 w 1030985"/>
                <a:gd name="connsiteY338" fmla="*/ 85915 h 1372742"/>
                <a:gd name="connsiteX339" fmla="*/ 604456 w 1030985"/>
                <a:gd name="connsiteY339" fmla="*/ 84296 h 1372742"/>
                <a:gd name="connsiteX340" fmla="*/ 592360 w 1030985"/>
                <a:gd name="connsiteY340" fmla="*/ 87725 h 1372742"/>
                <a:gd name="connsiteX341" fmla="*/ 457486 w 1030985"/>
                <a:gd name="connsiteY341" fmla="*/ 41910 h 1372742"/>
                <a:gd name="connsiteX342" fmla="*/ 455485 w 1030985"/>
                <a:gd name="connsiteY342" fmla="*/ 41434 h 1372742"/>
                <a:gd name="connsiteX343" fmla="*/ 464534 w 1030985"/>
                <a:gd name="connsiteY343" fmla="*/ 7334 h 1372742"/>
                <a:gd name="connsiteX344" fmla="*/ 467392 w 1030985"/>
                <a:gd name="connsiteY344" fmla="*/ 8192 h 1372742"/>
                <a:gd name="connsiteX345" fmla="*/ 467677 w 1030985"/>
                <a:gd name="connsiteY345" fmla="*/ 10382 h 1372742"/>
                <a:gd name="connsiteX346" fmla="*/ 463772 w 1030985"/>
                <a:gd name="connsiteY346" fmla="*/ 39529 h 1372742"/>
                <a:gd name="connsiteX347" fmla="*/ 457486 w 1030985"/>
                <a:gd name="connsiteY347" fmla="*/ 41910 h 1372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Lst>
              <a:rect l="l" t="t" r="r" b="b"/>
              <a:pathLst>
                <a:path w="1030985" h="1372742">
                  <a:moveTo>
                    <a:pt x="614077" y="288988"/>
                  </a:moveTo>
                  <a:lnTo>
                    <a:pt x="613696" y="292132"/>
                  </a:lnTo>
                  <a:lnTo>
                    <a:pt x="594265" y="312610"/>
                  </a:lnTo>
                  <a:lnTo>
                    <a:pt x="590169" y="314230"/>
                  </a:lnTo>
                  <a:lnTo>
                    <a:pt x="589788" y="327946"/>
                  </a:lnTo>
                  <a:lnTo>
                    <a:pt x="608552" y="311753"/>
                  </a:lnTo>
                  <a:lnTo>
                    <a:pt x="615029" y="300228"/>
                  </a:lnTo>
                  <a:lnTo>
                    <a:pt x="635222" y="285179"/>
                  </a:lnTo>
                  <a:lnTo>
                    <a:pt x="643699" y="274320"/>
                  </a:lnTo>
                  <a:lnTo>
                    <a:pt x="653510" y="214027"/>
                  </a:lnTo>
                  <a:lnTo>
                    <a:pt x="664464" y="207359"/>
                  </a:lnTo>
                  <a:lnTo>
                    <a:pt x="675037" y="206216"/>
                  </a:lnTo>
                  <a:lnTo>
                    <a:pt x="690943" y="197453"/>
                  </a:lnTo>
                  <a:lnTo>
                    <a:pt x="697135" y="196215"/>
                  </a:lnTo>
                  <a:lnTo>
                    <a:pt x="701516" y="197358"/>
                  </a:lnTo>
                  <a:lnTo>
                    <a:pt x="702278" y="212884"/>
                  </a:lnTo>
                  <a:lnTo>
                    <a:pt x="700373" y="217170"/>
                  </a:lnTo>
                  <a:lnTo>
                    <a:pt x="686848" y="234982"/>
                  </a:lnTo>
                  <a:lnTo>
                    <a:pt x="656272" y="251650"/>
                  </a:lnTo>
                  <a:lnTo>
                    <a:pt x="655987" y="258509"/>
                  </a:lnTo>
                  <a:lnTo>
                    <a:pt x="662940" y="259652"/>
                  </a:lnTo>
                  <a:lnTo>
                    <a:pt x="667226" y="251936"/>
                  </a:lnTo>
                  <a:lnTo>
                    <a:pt x="678180" y="248984"/>
                  </a:lnTo>
                  <a:lnTo>
                    <a:pt x="680275" y="256889"/>
                  </a:lnTo>
                  <a:lnTo>
                    <a:pt x="674656" y="261747"/>
                  </a:lnTo>
                  <a:lnTo>
                    <a:pt x="677037" y="264605"/>
                  </a:lnTo>
                  <a:lnTo>
                    <a:pt x="717137" y="217265"/>
                  </a:lnTo>
                  <a:lnTo>
                    <a:pt x="725329" y="220409"/>
                  </a:lnTo>
                  <a:lnTo>
                    <a:pt x="749903" y="211550"/>
                  </a:lnTo>
                  <a:lnTo>
                    <a:pt x="788384" y="215646"/>
                  </a:lnTo>
                  <a:lnTo>
                    <a:pt x="784003" y="192691"/>
                  </a:lnTo>
                  <a:lnTo>
                    <a:pt x="789813" y="190500"/>
                  </a:lnTo>
                  <a:lnTo>
                    <a:pt x="812863" y="191262"/>
                  </a:lnTo>
                  <a:lnTo>
                    <a:pt x="829818" y="194881"/>
                  </a:lnTo>
                  <a:lnTo>
                    <a:pt x="854869" y="204883"/>
                  </a:lnTo>
                  <a:lnTo>
                    <a:pt x="864775" y="205931"/>
                  </a:lnTo>
                  <a:lnTo>
                    <a:pt x="885254" y="219075"/>
                  </a:lnTo>
                  <a:lnTo>
                    <a:pt x="898588" y="219361"/>
                  </a:lnTo>
                  <a:lnTo>
                    <a:pt x="910590" y="231743"/>
                  </a:lnTo>
                  <a:lnTo>
                    <a:pt x="928592" y="244316"/>
                  </a:lnTo>
                  <a:lnTo>
                    <a:pt x="952405" y="249841"/>
                  </a:lnTo>
                  <a:lnTo>
                    <a:pt x="963454" y="248031"/>
                  </a:lnTo>
                  <a:lnTo>
                    <a:pt x="968788" y="255270"/>
                  </a:lnTo>
                  <a:lnTo>
                    <a:pt x="972026" y="255746"/>
                  </a:lnTo>
                  <a:lnTo>
                    <a:pt x="987171" y="254889"/>
                  </a:lnTo>
                  <a:lnTo>
                    <a:pt x="1010602" y="261175"/>
                  </a:lnTo>
                  <a:lnTo>
                    <a:pt x="1013079" y="252603"/>
                  </a:lnTo>
                  <a:lnTo>
                    <a:pt x="1006697" y="248126"/>
                  </a:lnTo>
                  <a:lnTo>
                    <a:pt x="1022604" y="244507"/>
                  </a:lnTo>
                  <a:lnTo>
                    <a:pt x="1028033" y="245554"/>
                  </a:lnTo>
                  <a:lnTo>
                    <a:pt x="1027176" y="249555"/>
                  </a:lnTo>
                  <a:lnTo>
                    <a:pt x="1027176" y="249555"/>
                  </a:lnTo>
                  <a:lnTo>
                    <a:pt x="1022795" y="263176"/>
                  </a:lnTo>
                  <a:lnTo>
                    <a:pt x="1024985" y="270034"/>
                  </a:lnTo>
                  <a:lnTo>
                    <a:pt x="1030986" y="275177"/>
                  </a:lnTo>
                  <a:lnTo>
                    <a:pt x="1027366" y="289750"/>
                  </a:lnTo>
                  <a:lnTo>
                    <a:pt x="1010317" y="311372"/>
                  </a:lnTo>
                  <a:lnTo>
                    <a:pt x="970979" y="349187"/>
                  </a:lnTo>
                  <a:lnTo>
                    <a:pt x="939355" y="353568"/>
                  </a:lnTo>
                  <a:lnTo>
                    <a:pt x="931735" y="352044"/>
                  </a:lnTo>
                  <a:lnTo>
                    <a:pt x="903922" y="384429"/>
                  </a:lnTo>
                  <a:lnTo>
                    <a:pt x="904304" y="401574"/>
                  </a:lnTo>
                  <a:lnTo>
                    <a:pt x="895922" y="419005"/>
                  </a:lnTo>
                  <a:lnTo>
                    <a:pt x="877919" y="436626"/>
                  </a:lnTo>
                  <a:lnTo>
                    <a:pt x="870109" y="455485"/>
                  </a:lnTo>
                  <a:lnTo>
                    <a:pt x="864013" y="457105"/>
                  </a:lnTo>
                  <a:lnTo>
                    <a:pt x="856679" y="467106"/>
                  </a:lnTo>
                  <a:lnTo>
                    <a:pt x="860107" y="485394"/>
                  </a:lnTo>
                  <a:lnTo>
                    <a:pt x="871823" y="493300"/>
                  </a:lnTo>
                  <a:lnTo>
                    <a:pt x="875443" y="505492"/>
                  </a:lnTo>
                  <a:lnTo>
                    <a:pt x="872776" y="519398"/>
                  </a:lnTo>
                  <a:lnTo>
                    <a:pt x="861917" y="546735"/>
                  </a:lnTo>
                  <a:lnTo>
                    <a:pt x="876967" y="573500"/>
                  </a:lnTo>
                  <a:lnTo>
                    <a:pt x="882205" y="601885"/>
                  </a:lnTo>
                  <a:lnTo>
                    <a:pt x="881158" y="625030"/>
                  </a:lnTo>
                  <a:lnTo>
                    <a:pt x="879157" y="630269"/>
                  </a:lnTo>
                  <a:lnTo>
                    <a:pt x="840105" y="672370"/>
                  </a:lnTo>
                  <a:lnTo>
                    <a:pt x="838486" y="695992"/>
                  </a:lnTo>
                  <a:lnTo>
                    <a:pt x="839629" y="716089"/>
                  </a:lnTo>
                  <a:lnTo>
                    <a:pt x="844487" y="737997"/>
                  </a:lnTo>
                  <a:lnTo>
                    <a:pt x="861441" y="757428"/>
                  </a:lnTo>
                  <a:lnTo>
                    <a:pt x="876776" y="766096"/>
                  </a:lnTo>
                  <a:lnTo>
                    <a:pt x="878396" y="770858"/>
                  </a:lnTo>
                  <a:lnTo>
                    <a:pt x="879634" y="778859"/>
                  </a:lnTo>
                  <a:lnTo>
                    <a:pt x="875919" y="799814"/>
                  </a:lnTo>
                  <a:lnTo>
                    <a:pt x="873157" y="804005"/>
                  </a:lnTo>
                  <a:lnTo>
                    <a:pt x="872014" y="815530"/>
                  </a:lnTo>
                  <a:lnTo>
                    <a:pt x="867251" y="829437"/>
                  </a:lnTo>
                  <a:lnTo>
                    <a:pt x="855726" y="841915"/>
                  </a:lnTo>
                  <a:lnTo>
                    <a:pt x="833914" y="844677"/>
                  </a:lnTo>
                  <a:lnTo>
                    <a:pt x="827722" y="842010"/>
                  </a:lnTo>
                  <a:lnTo>
                    <a:pt x="819817" y="842391"/>
                  </a:lnTo>
                  <a:lnTo>
                    <a:pt x="796671" y="850583"/>
                  </a:lnTo>
                  <a:lnTo>
                    <a:pt x="782193" y="851630"/>
                  </a:lnTo>
                  <a:lnTo>
                    <a:pt x="758380" y="834295"/>
                  </a:lnTo>
                  <a:lnTo>
                    <a:pt x="748760" y="832295"/>
                  </a:lnTo>
                  <a:lnTo>
                    <a:pt x="734854" y="834104"/>
                  </a:lnTo>
                  <a:lnTo>
                    <a:pt x="725233" y="839819"/>
                  </a:lnTo>
                  <a:lnTo>
                    <a:pt x="714565" y="842296"/>
                  </a:lnTo>
                  <a:lnTo>
                    <a:pt x="712375" y="839438"/>
                  </a:lnTo>
                  <a:lnTo>
                    <a:pt x="704374" y="841724"/>
                  </a:lnTo>
                  <a:lnTo>
                    <a:pt x="699611" y="843820"/>
                  </a:lnTo>
                  <a:lnTo>
                    <a:pt x="681514" y="862013"/>
                  </a:lnTo>
                  <a:lnTo>
                    <a:pt x="681609" y="866394"/>
                  </a:lnTo>
                  <a:lnTo>
                    <a:pt x="675608" y="874681"/>
                  </a:lnTo>
                  <a:lnTo>
                    <a:pt x="656463" y="893731"/>
                  </a:lnTo>
                  <a:lnTo>
                    <a:pt x="634174" y="902399"/>
                  </a:lnTo>
                  <a:lnTo>
                    <a:pt x="606838" y="926783"/>
                  </a:lnTo>
                  <a:lnTo>
                    <a:pt x="594170" y="931831"/>
                  </a:lnTo>
                  <a:lnTo>
                    <a:pt x="584168" y="932212"/>
                  </a:lnTo>
                  <a:lnTo>
                    <a:pt x="567976" y="946785"/>
                  </a:lnTo>
                  <a:lnTo>
                    <a:pt x="557689" y="950214"/>
                  </a:lnTo>
                  <a:lnTo>
                    <a:pt x="532829" y="953262"/>
                  </a:lnTo>
                  <a:lnTo>
                    <a:pt x="506921" y="960501"/>
                  </a:lnTo>
                  <a:lnTo>
                    <a:pt x="486632" y="979075"/>
                  </a:lnTo>
                  <a:lnTo>
                    <a:pt x="477298" y="1007364"/>
                  </a:lnTo>
                  <a:lnTo>
                    <a:pt x="473583" y="1035653"/>
                  </a:lnTo>
                  <a:lnTo>
                    <a:pt x="467582" y="1057751"/>
                  </a:lnTo>
                  <a:lnTo>
                    <a:pt x="453771" y="1083850"/>
                  </a:lnTo>
                  <a:lnTo>
                    <a:pt x="450913" y="1085945"/>
                  </a:lnTo>
                  <a:lnTo>
                    <a:pt x="447675" y="1093756"/>
                  </a:lnTo>
                  <a:lnTo>
                    <a:pt x="446437" y="1108234"/>
                  </a:lnTo>
                  <a:lnTo>
                    <a:pt x="435007" y="1131856"/>
                  </a:lnTo>
                  <a:lnTo>
                    <a:pt x="418814" y="1145191"/>
                  </a:lnTo>
                  <a:lnTo>
                    <a:pt x="411861" y="1164241"/>
                  </a:lnTo>
                  <a:lnTo>
                    <a:pt x="418624" y="1182719"/>
                  </a:lnTo>
                  <a:lnTo>
                    <a:pt x="423100" y="1213009"/>
                  </a:lnTo>
                  <a:lnTo>
                    <a:pt x="439579" y="1242155"/>
                  </a:lnTo>
                  <a:lnTo>
                    <a:pt x="439198" y="1247108"/>
                  </a:lnTo>
                  <a:lnTo>
                    <a:pt x="431959" y="1260443"/>
                  </a:lnTo>
                  <a:lnTo>
                    <a:pt x="430721" y="1321022"/>
                  </a:lnTo>
                  <a:lnTo>
                    <a:pt x="419767" y="1344359"/>
                  </a:lnTo>
                  <a:lnTo>
                    <a:pt x="417290" y="1354455"/>
                  </a:lnTo>
                  <a:lnTo>
                    <a:pt x="416814" y="1372743"/>
                  </a:lnTo>
                  <a:lnTo>
                    <a:pt x="416814" y="1372743"/>
                  </a:lnTo>
                  <a:lnTo>
                    <a:pt x="404622" y="1366457"/>
                  </a:lnTo>
                  <a:lnTo>
                    <a:pt x="398812" y="1358646"/>
                  </a:lnTo>
                  <a:lnTo>
                    <a:pt x="391001" y="1354360"/>
                  </a:lnTo>
                  <a:lnTo>
                    <a:pt x="381571" y="1351598"/>
                  </a:lnTo>
                  <a:lnTo>
                    <a:pt x="364617" y="1353503"/>
                  </a:lnTo>
                  <a:lnTo>
                    <a:pt x="357854" y="1351788"/>
                  </a:lnTo>
                  <a:lnTo>
                    <a:pt x="344996" y="1332738"/>
                  </a:lnTo>
                  <a:lnTo>
                    <a:pt x="335566" y="1305497"/>
                  </a:lnTo>
                  <a:lnTo>
                    <a:pt x="315277" y="1290066"/>
                  </a:lnTo>
                  <a:lnTo>
                    <a:pt x="313944" y="1274350"/>
                  </a:lnTo>
                  <a:lnTo>
                    <a:pt x="329565" y="1257110"/>
                  </a:lnTo>
                  <a:lnTo>
                    <a:pt x="328803" y="1252061"/>
                  </a:lnTo>
                  <a:lnTo>
                    <a:pt x="291846" y="1233488"/>
                  </a:lnTo>
                  <a:lnTo>
                    <a:pt x="285940" y="1223486"/>
                  </a:lnTo>
                  <a:lnTo>
                    <a:pt x="285369" y="1207675"/>
                  </a:lnTo>
                  <a:lnTo>
                    <a:pt x="278225" y="1192530"/>
                  </a:lnTo>
                  <a:lnTo>
                    <a:pt x="269272" y="1185958"/>
                  </a:lnTo>
                  <a:lnTo>
                    <a:pt x="249460" y="1183291"/>
                  </a:lnTo>
                  <a:lnTo>
                    <a:pt x="247555" y="1179290"/>
                  </a:lnTo>
                  <a:lnTo>
                    <a:pt x="250031" y="1172528"/>
                  </a:lnTo>
                  <a:lnTo>
                    <a:pt x="275082" y="1148334"/>
                  </a:lnTo>
                  <a:lnTo>
                    <a:pt x="271558" y="1135856"/>
                  </a:lnTo>
                  <a:lnTo>
                    <a:pt x="278511" y="1110329"/>
                  </a:lnTo>
                  <a:lnTo>
                    <a:pt x="285083" y="1096709"/>
                  </a:lnTo>
                  <a:lnTo>
                    <a:pt x="290513" y="1091470"/>
                  </a:lnTo>
                  <a:lnTo>
                    <a:pt x="303276" y="1086326"/>
                  </a:lnTo>
                  <a:lnTo>
                    <a:pt x="335566" y="1082993"/>
                  </a:lnTo>
                  <a:lnTo>
                    <a:pt x="331851" y="1070134"/>
                  </a:lnTo>
                  <a:lnTo>
                    <a:pt x="337947" y="1039178"/>
                  </a:lnTo>
                  <a:lnTo>
                    <a:pt x="337185" y="1022413"/>
                  </a:lnTo>
                  <a:lnTo>
                    <a:pt x="320040" y="1010888"/>
                  </a:lnTo>
                  <a:lnTo>
                    <a:pt x="279368" y="1019842"/>
                  </a:lnTo>
                  <a:lnTo>
                    <a:pt x="258889" y="1032605"/>
                  </a:lnTo>
                  <a:lnTo>
                    <a:pt x="237268" y="1003840"/>
                  </a:lnTo>
                  <a:lnTo>
                    <a:pt x="228600" y="995743"/>
                  </a:lnTo>
                  <a:lnTo>
                    <a:pt x="200025" y="956215"/>
                  </a:lnTo>
                  <a:lnTo>
                    <a:pt x="191643" y="956882"/>
                  </a:lnTo>
                  <a:lnTo>
                    <a:pt x="183642" y="943166"/>
                  </a:lnTo>
                  <a:lnTo>
                    <a:pt x="189452" y="931831"/>
                  </a:lnTo>
                  <a:lnTo>
                    <a:pt x="188404" y="923449"/>
                  </a:lnTo>
                  <a:lnTo>
                    <a:pt x="186023" y="920210"/>
                  </a:lnTo>
                  <a:lnTo>
                    <a:pt x="172974" y="917924"/>
                  </a:lnTo>
                  <a:lnTo>
                    <a:pt x="168973" y="920496"/>
                  </a:lnTo>
                  <a:lnTo>
                    <a:pt x="150590" y="907828"/>
                  </a:lnTo>
                  <a:lnTo>
                    <a:pt x="152305" y="901065"/>
                  </a:lnTo>
                  <a:lnTo>
                    <a:pt x="169069" y="894779"/>
                  </a:lnTo>
                  <a:lnTo>
                    <a:pt x="185738" y="875347"/>
                  </a:lnTo>
                  <a:lnTo>
                    <a:pt x="188119" y="860203"/>
                  </a:lnTo>
                  <a:lnTo>
                    <a:pt x="185452" y="850678"/>
                  </a:lnTo>
                  <a:lnTo>
                    <a:pt x="188404" y="828199"/>
                  </a:lnTo>
                  <a:lnTo>
                    <a:pt x="205264" y="769525"/>
                  </a:lnTo>
                  <a:lnTo>
                    <a:pt x="205359" y="765429"/>
                  </a:lnTo>
                  <a:lnTo>
                    <a:pt x="198882" y="754571"/>
                  </a:lnTo>
                  <a:lnTo>
                    <a:pt x="196691" y="744284"/>
                  </a:lnTo>
                  <a:lnTo>
                    <a:pt x="198691" y="708851"/>
                  </a:lnTo>
                  <a:lnTo>
                    <a:pt x="192596" y="694563"/>
                  </a:lnTo>
                  <a:lnTo>
                    <a:pt x="188119" y="661321"/>
                  </a:lnTo>
                  <a:lnTo>
                    <a:pt x="180118" y="651510"/>
                  </a:lnTo>
                  <a:lnTo>
                    <a:pt x="147733" y="637794"/>
                  </a:lnTo>
                  <a:lnTo>
                    <a:pt x="136112" y="637604"/>
                  </a:lnTo>
                  <a:lnTo>
                    <a:pt x="133445" y="634555"/>
                  </a:lnTo>
                  <a:lnTo>
                    <a:pt x="132683" y="624745"/>
                  </a:lnTo>
                  <a:lnTo>
                    <a:pt x="127063" y="618172"/>
                  </a:lnTo>
                  <a:lnTo>
                    <a:pt x="110490" y="615410"/>
                  </a:lnTo>
                  <a:lnTo>
                    <a:pt x="101346" y="620363"/>
                  </a:lnTo>
                  <a:lnTo>
                    <a:pt x="88011" y="619506"/>
                  </a:lnTo>
                  <a:lnTo>
                    <a:pt x="61531" y="605123"/>
                  </a:lnTo>
                  <a:lnTo>
                    <a:pt x="53340" y="604552"/>
                  </a:lnTo>
                  <a:lnTo>
                    <a:pt x="34671" y="609600"/>
                  </a:lnTo>
                  <a:lnTo>
                    <a:pt x="9715" y="627221"/>
                  </a:lnTo>
                  <a:lnTo>
                    <a:pt x="4667" y="633317"/>
                  </a:lnTo>
                  <a:lnTo>
                    <a:pt x="4667" y="633317"/>
                  </a:lnTo>
                  <a:lnTo>
                    <a:pt x="0" y="632555"/>
                  </a:lnTo>
                  <a:lnTo>
                    <a:pt x="140113" y="519875"/>
                  </a:lnTo>
                  <a:lnTo>
                    <a:pt x="162496" y="522065"/>
                  </a:lnTo>
                  <a:lnTo>
                    <a:pt x="173641" y="513302"/>
                  </a:lnTo>
                  <a:lnTo>
                    <a:pt x="188404" y="492633"/>
                  </a:lnTo>
                  <a:lnTo>
                    <a:pt x="192500" y="481679"/>
                  </a:lnTo>
                  <a:lnTo>
                    <a:pt x="207264" y="470535"/>
                  </a:lnTo>
                  <a:lnTo>
                    <a:pt x="213170" y="443103"/>
                  </a:lnTo>
                  <a:lnTo>
                    <a:pt x="223838" y="438721"/>
                  </a:lnTo>
                  <a:lnTo>
                    <a:pt x="247079" y="416624"/>
                  </a:lnTo>
                  <a:lnTo>
                    <a:pt x="251555" y="405098"/>
                  </a:lnTo>
                  <a:lnTo>
                    <a:pt x="254317" y="387001"/>
                  </a:lnTo>
                  <a:lnTo>
                    <a:pt x="269557" y="342329"/>
                  </a:lnTo>
                  <a:lnTo>
                    <a:pt x="288226" y="327660"/>
                  </a:lnTo>
                  <a:lnTo>
                    <a:pt x="302323" y="310896"/>
                  </a:lnTo>
                  <a:lnTo>
                    <a:pt x="310229" y="297085"/>
                  </a:lnTo>
                  <a:lnTo>
                    <a:pt x="314611" y="284893"/>
                  </a:lnTo>
                  <a:lnTo>
                    <a:pt x="312896" y="267557"/>
                  </a:lnTo>
                  <a:lnTo>
                    <a:pt x="320421" y="259842"/>
                  </a:lnTo>
                  <a:lnTo>
                    <a:pt x="310515" y="244792"/>
                  </a:lnTo>
                  <a:lnTo>
                    <a:pt x="345567" y="215360"/>
                  </a:lnTo>
                  <a:lnTo>
                    <a:pt x="344329" y="199739"/>
                  </a:lnTo>
                  <a:lnTo>
                    <a:pt x="349091" y="177070"/>
                  </a:lnTo>
                  <a:lnTo>
                    <a:pt x="365665" y="162115"/>
                  </a:lnTo>
                  <a:lnTo>
                    <a:pt x="369094" y="155353"/>
                  </a:lnTo>
                  <a:lnTo>
                    <a:pt x="377666" y="126587"/>
                  </a:lnTo>
                  <a:lnTo>
                    <a:pt x="378428" y="111252"/>
                  </a:lnTo>
                  <a:lnTo>
                    <a:pt x="374332" y="106204"/>
                  </a:lnTo>
                  <a:lnTo>
                    <a:pt x="364903" y="107728"/>
                  </a:lnTo>
                  <a:lnTo>
                    <a:pt x="362331" y="103061"/>
                  </a:lnTo>
                  <a:lnTo>
                    <a:pt x="362807" y="97155"/>
                  </a:lnTo>
                  <a:lnTo>
                    <a:pt x="373666" y="95726"/>
                  </a:lnTo>
                  <a:lnTo>
                    <a:pt x="379095" y="88678"/>
                  </a:lnTo>
                  <a:lnTo>
                    <a:pt x="385858" y="46863"/>
                  </a:lnTo>
                  <a:lnTo>
                    <a:pt x="384334" y="33719"/>
                  </a:lnTo>
                  <a:lnTo>
                    <a:pt x="388810" y="23908"/>
                  </a:lnTo>
                  <a:lnTo>
                    <a:pt x="396145" y="19621"/>
                  </a:lnTo>
                  <a:lnTo>
                    <a:pt x="396145" y="19621"/>
                  </a:lnTo>
                  <a:lnTo>
                    <a:pt x="402146" y="19621"/>
                  </a:lnTo>
                  <a:lnTo>
                    <a:pt x="404431" y="17335"/>
                  </a:lnTo>
                  <a:lnTo>
                    <a:pt x="403860" y="12192"/>
                  </a:lnTo>
                  <a:lnTo>
                    <a:pt x="407098" y="5048"/>
                  </a:lnTo>
                  <a:lnTo>
                    <a:pt x="412623" y="0"/>
                  </a:lnTo>
                  <a:lnTo>
                    <a:pt x="425387" y="9335"/>
                  </a:lnTo>
                  <a:lnTo>
                    <a:pt x="429673" y="26860"/>
                  </a:lnTo>
                  <a:lnTo>
                    <a:pt x="441007" y="28004"/>
                  </a:lnTo>
                  <a:lnTo>
                    <a:pt x="448342" y="15050"/>
                  </a:lnTo>
                  <a:lnTo>
                    <a:pt x="454152" y="42958"/>
                  </a:lnTo>
                  <a:lnTo>
                    <a:pt x="463582" y="43339"/>
                  </a:lnTo>
                  <a:lnTo>
                    <a:pt x="466344" y="38671"/>
                  </a:lnTo>
                  <a:lnTo>
                    <a:pt x="467011" y="29718"/>
                  </a:lnTo>
                  <a:lnTo>
                    <a:pt x="475107" y="29337"/>
                  </a:lnTo>
                  <a:lnTo>
                    <a:pt x="491204" y="34385"/>
                  </a:lnTo>
                  <a:lnTo>
                    <a:pt x="495967" y="40958"/>
                  </a:lnTo>
                  <a:lnTo>
                    <a:pt x="482346" y="57150"/>
                  </a:lnTo>
                  <a:lnTo>
                    <a:pt x="488728" y="63817"/>
                  </a:lnTo>
                  <a:lnTo>
                    <a:pt x="488918" y="69056"/>
                  </a:lnTo>
                  <a:lnTo>
                    <a:pt x="500443" y="49625"/>
                  </a:lnTo>
                  <a:lnTo>
                    <a:pt x="505111" y="34957"/>
                  </a:lnTo>
                  <a:lnTo>
                    <a:pt x="509397" y="34957"/>
                  </a:lnTo>
                  <a:lnTo>
                    <a:pt x="513207" y="44672"/>
                  </a:lnTo>
                  <a:lnTo>
                    <a:pt x="513207" y="50197"/>
                  </a:lnTo>
                  <a:lnTo>
                    <a:pt x="504920" y="58960"/>
                  </a:lnTo>
                  <a:lnTo>
                    <a:pt x="502348" y="68390"/>
                  </a:lnTo>
                  <a:lnTo>
                    <a:pt x="503110" y="94202"/>
                  </a:lnTo>
                  <a:lnTo>
                    <a:pt x="505587" y="97346"/>
                  </a:lnTo>
                  <a:lnTo>
                    <a:pt x="510064" y="98488"/>
                  </a:lnTo>
                  <a:lnTo>
                    <a:pt x="515588" y="97155"/>
                  </a:lnTo>
                  <a:lnTo>
                    <a:pt x="524732" y="88297"/>
                  </a:lnTo>
                  <a:lnTo>
                    <a:pt x="520255" y="78772"/>
                  </a:lnTo>
                  <a:lnTo>
                    <a:pt x="521589" y="73057"/>
                  </a:lnTo>
                  <a:lnTo>
                    <a:pt x="534162" y="59436"/>
                  </a:lnTo>
                  <a:lnTo>
                    <a:pt x="544163" y="57055"/>
                  </a:lnTo>
                  <a:lnTo>
                    <a:pt x="564451" y="62675"/>
                  </a:lnTo>
                  <a:lnTo>
                    <a:pt x="578739" y="52102"/>
                  </a:lnTo>
                  <a:lnTo>
                    <a:pt x="579215" y="60865"/>
                  </a:lnTo>
                  <a:lnTo>
                    <a:pt x="575786" y="62865"/>
                  </a:lnTo>
                  <a:lnTo>
                    <a:pt x="565023" y="77438"/>
                  </a:lnTo>
                  <a:lnTo>
                    <a:pt x="570643" y="82963"/>
                  </a:lnTo>
                  <a:lnTo>
                    <a:pt x="571595" y="79438"/>
                  </a:lnTo>
                  <a:lnTo>
                    <a:pt x="583501" y="73723"/>
                  </a:lnTo>
                  <a:lnTo>
                    <a:pt x="589026" y="81248"/>
                  </a:lnTo>
                  <a:lnTo>
                    <a:pt x="587692" y="92773"/>
                  </a:lnTo>
                  <a:lnTo>
                    <a:pt x="603218" y="109442"/>
                  </a:lnTo>
                  <a:lnTo>
                    <a:pt x="611410" y="105251"/>
                  </a:lnTo>
                  <a:lnTo>
                    <a:pt x="626459" y="111633"/>
                  </a:lnTo>
                  <a:lnTo>
                    <a:pt x="633793" y="134493"/>
                  </a:lnTo>
                  <a:lnTo>
                    <a:pt x="632746" y="143542"/>
                  </a:lnTo>
                  <a:lnTo>
                    <a:pt x="611886" y="169545"/>
                  </a:lnTo>
                  <a:lnTo>
                    <a:pt x="608266" y="178022"/>
                  </a:lnTo>
                  <a:lnTo>
                    <a:pt x="609219" y="184309"/>
                  </a:lnTo>
                  <a:lnTo>
                    <a:pt x="614934" y="174498"/>
                  </a:lnTo>
                  <a:lnTo>
                    <a:pt x="631603" y="158496"/>
                  </a:lnTo>
                  <a:lnTo>
                    <a:pt x="639508" y="158210"/>
                  </a:lnTo>
                  <a:lnTo>
                    <a:pt x="647795" y="165925"/>
                  </a:lnTo>
                  <a:lnTo>
                    <a:pt x="652748" y="183928"/>
                  </a:lnTo>
                  <a:lnTo>
                    <a:pt x="650176" y="195644"/>
                  </a:lnTo>
                  <a:lnTo>
                    <a:pt x="640937" y="197453"/>
                  </a:lnTo>
                  <a:lnTo>
                    <a:pt x="631126" y="206121"/>
                  </a:lnTo>
                  <a:lnTo>
                    <a:pt x="620077" y="220313"/>
                  </a:lnTo>
                  <a:lnTo>
                    <a:pt x="620744" y="227648"/>
                  </a:lnTo>
                  <a:lnTo>
                    <a:pt x="609695" y="250031"/>
                  </a:lnTo>
                  <a:lnTo>
                    <a:pt x="603790" y="283559"/>
                  </a:lnTo>
                  <a:lnTo>
                    <a:pt x="605790" y="286798"/>
                  </a:lnTo>
                  <a:lnTo>
                    <a:pt x="614077" y="288988"/>
                  </a:lnTo>
                  <a:close/>
                  <a:moveTo>
                    <a:pt x="619030" y="293275"/>
                  </a:moveTo>
                  <a:lnTo>
                    <a:pt x="618458" y="285750"/>
                  </a:lnTo>
                  <a:lnTo>
                    <a:pt x="623506" y="271177"/>
                  </a:lnTo>
                  <a:lnTo>
                    <a:pt x="619601" y="260985"/>
                  </a:lnTo>
                  <a:lnTo>
                    <a:pt x="620839" y="254698"/>
                  </a:lnTo>
                  <a:lnTo>
                    <a:pt x="629507" y="242888"/>
                  </a:lnTo>
                  <a:lnTo>
                    <a:pt x="634746" y="241078"/>
                  </a:lnTo>
                  <a:lnTo>
                    <a:pt x="635222" y="263461"/>
                  </a:lnTo>
                  <a:lnTo>
                    <a:pt x="633127" y="276225"/>
                  </a:lnTo>
                  <a:lnTo>
                    <a:pt x="625507" y="281940"/>
                  </a:lnTo>
                  <a:lnTo>
                    <a:pt x="619030" y="293275"/>
                  </a:lnTo>
                  <a:close/>
                  <a:moveTo>
                    <a:pt x="559022" y="47911"/>
                  </a:moveTo>
                  <a:lnTo>
                    <a:pt x="554831" y="43529"/>
                  </a:lnTo>
                  <a:lnTo>
                    <a:pt x="554069" y="37814"/>
                  </a:lnTo>
                  <a:lnTo>
                    <a:pt x="561689" y="27146"/>
                  </a:lnTo>
                  <a:lnTo>
                    <a:pt x="569690" y="26860"/>
                  </a:lnTo>
                  <a:lnTo>
                    <a:pt x="576167" y="30861"/>
                  </a:lnTo>
                  <a:lnTo>
                    <a:pt x="577120" y="34100"/>
                  </a:lnTo>
                  <a:lnTo>
                    <a:pt x="575310" y="37529"/>
                  </a:lnTo>
                  <a:lnTo>
                    <a:pt x="559022" y="47911"/>
                  </a:lnTo>
                  <a:close/>
                  <a:moveTo>
                    <a:pt x="592360" y="87725"/>
                  </a:moveTo>
                  <a:lnTo>
                    <a:pt x="589597" y="84868"/>
                  </a:lnTo>
                  <a:lnTo>
                    <a:pt x="590169" y="79819"/>
                  </a:lnTo>
                  <a:lnTo>
                    <a:pt x="600265" y="71342"/>
                  </a:lnTo>
                  <a:lnTo>
                    <a:pt x="604838" y="72009"/>
                  </a:lnTo>
                  <a:lnTo>
                    <a:pt x="609600" y="80105"/>
                  </a:lnTo>
                  <a:lnTo>
                    <a:pt x="608266" y="85915"/>
                  </a:lnTo>
                  <a:lnTo>
                    <a:pt x="604456" y="84296"/>
                  </a:lnTo>
                  <a:lnTo>
                    <a:pt x="592360" y="87725"/>
                  </a:lnTo>
                  <a:close/>
                  <a:moveTo>
                    <a:pt x="457486" y="41910"/>
                  </a:moveTo>
                  <a:lnTo>
                    <a:pt x="455485" y="41434"/>
                  </a:lnTo>
                  <a:lnTo>
                    <a:pt x="464534" y="7334"/>
                  </a:lnTo>
                  <a:lnTo>
                    <a:pt x="467392" y="8192"/>
                  </a:lnTo>
                  <a:lnTo>
                    <a:pt x="467677" y="10382"/>
                  </a:lnTo>
                  <a:lnTo>
                    <a:pt x="463772" y="39529"/>
                  </a:lnTo>
                  <a:lnTo>
                    <a:pt x="457486" y="41910"/>
                  </a:lnTo>
                  <a:close/>
                </a:path>
              </a:pathLst>
            </a:custGeom>
            <a:solidFill>
              <a:schemeClr val="bg2"/>
            </a:solidFill>
            <a:ln w="9525" cap="flat">
              <a:solidFill>
                <a:schemeClr val="tx1"/>
              </a:solidFill>
              <a:prstDash val="solid"/>
              <a:miter/>
            </a:ln>
          </p:spPr>
          <p:txBody>
            <a:bodyPr rtlCol="0" anchor="ctr"/>
            <a:lstStyle/>
            <a:p>
              <a:endParaRPr lang="pt-BR"/>
            </a:p>
          </p:txBody>
        </p:sp>
        <p:sp>
          <p:nvSpPr>
            <p:cNvPr id="14" name="Forma Livre: Forma 21">
              <a:extLst>
                <a:ext uri="{FF2B5EF4-FFF2-40B4-BE49-F238E27FC236}">
                  <a16:creationId xmlns:a16="http://schemas.microsoft.com/office/drawing/2014/main" id="{0044E17A-DF02-982B-2C19-10C53B659DC9}"/>
                </a:ext>
              </a:extLst>
            </p:cNvPr>
            <p:cNvSpPr/>
            <p:nvPr/>
          </p:nvSpPr>
          <p:spPr>
            <a:xfrm>
              <a:off x="2663858" y="4655746"/>
              <a:ext cx="1096288" cy="814931"/>
            </a:xfrm>
            <a:custGeom>
              <a:avLst/>
              <a:gdLst>
                <a:gd name="connsiteX0" fmla="*/ 1608106 w 1659731"/>
                <a:gd name="connsiteY0" fmla="*/ 574357 h 1350740"/>
                <a:gd name="connsiteX1" fmla="*/ 1599438 w 1659731"/>
                <a:gd name="connsiteY1" fmla="*/ 569119 h 1350740"/>
                <a:gd name="connsiteX2" fmla="*/ 1575245 w 1659731"/>
                <a:gd name="connsiteY2" fmla="*/ 561404 h 1350740"/>
                <a:gd name="connsiteX3" fmla="*/ 1560195 w 1659731"/>
                <a:gd name="connsiteY3" fmla="*/ 562165 h 1350740"/>
                <a:gd name="connsiteX4" fmla="*/ 1549908 w 1659731"/>
                <a:gd name="connsiteY4" fmla="*/ 565213 h 1350740"/>
                <a:gd name="connsiteX5" fmla="*/ 1541907 w 1659731"/>
                <a:gd name="connsiteY5" fmla="*/ 571024 h 1350740"/>
                <a:gd name="connsiteX6" fmla="*/ 1521143 w 1659731"/>
                <a:gd name="connsiteY6" fmla="*/ 573786 h 1350740"/>
                <a:gd name="connsiteX7" fmla="*/ 1508379 w 1659731"/>
                <a:gd name="connsiteY7" fmla="*/ 572548 h 1350740"/>
                <a:gd name="connsiteX8" fmla="*/ 1524286 w 1659731"/>
                <a:gd name="connsiteY8" fmla="*/ 594170 h 1350740"/>
                <a:gd name="connsiteX9" fmla="*/ 1524095 w 1659731"/>
                <a:gd name="connsiteY9" fmla="*/ 601885 h 1350740"/>
                <a:gd name="connsiteX10" fmla="*/ 1513332 w 1659731"/>
                <a:gd name="connsiteY10" fmla="*/ 600837 h 1350740"/>
                <a:gd name="connsiteX11" fmla="*/ 1503331 w 1659731"/>
                <a:gd name="connsiteY11" fmla="*/ 593788 h 1350740"/>
                <a:gd name="connsiteX12" fmla="*/ 1500378 w 1659731"/>
                <a:gd name="connsiteY12" fmla="*/ 593979 h 1350740"/>
                <a:gd name="connsiteX13" fmla="*/ 1479709 w 1659731"/>
                <a:gd name="connsiteY13" fmla="*/ 606457 h 1350740"/>
                <a:gd name="connsiteX14" fmla="*/ 1468564 w 1659731"/>
                <a:gd name="connsiteY14" fmla="*/ 624840 h 1350740"/>
                <a:gd name="connsiteX15" fmla="*/ 1471422 w 1659731"/>
                <a:gd name="connsiteY15" fmla="*/ 631507 h 1350740"/>
                <a:gd name="connsiteX16" fmla="*/ 1484090 w 1659731"/>
                <a:gd name="connsiteY16" fmla="*/ 637889 h 1350740"/>
                <a:gd name="connsiteX17" fmla="*/ 1489043 w 1659731"/>
                <a:gd name="connsiteY17" fmla="*/ 644176 h 1350740"/>
                <a:gd name="connsiteX18" fmla="*/ 1488757 w 1659731"/>
                <a:gd name="connsiteY18" fmla="*/ 662464 h 1350740"/>
                <a:gd name="connsiteX19" fmla="*/ 1485900 w 1659731"/>
                <a:gd name="connsiteY19" fmla="*/ 677132 h 1350740"/>
                <a:gd name="connsiteX20" fmla="*/ 1487901 w 1659731"/>
                <a:gd name="connsiteY20" fmla="*/ 681038 h 1350740"/>
                <a:gd name="connsiteX21" fmla="*/ 1500378 w 1659731"/>
                <a:gd name="connsiteY21" fmla="*/ 684371 h 1350740"/>
                <a:gd name="connsiteX22" fmla="*/ 1501997 w 1659731"/>
                <a:gd name="connsiteY22" fmla="*/ 700754 h 1350740"/>
                <a:gd name="connsiteX23" fmla="*/ 1498949 w 1659731"/>
                <a:gd name="connsiteY23" fmla="*/ 704755 h 1350740"/>
                <a:gd name="connsiteX24" fmla="*/ 1489901 w 1659731"/>
                <a:gd name="connsiteY24" fmla="*/ 707041 h 1350740"/>
                <a:gd name="connsiteX25" fmla="*/ 1480661 w 1659731"/>
                <a:gd name="connsiteY25" fmla="*/ 706755 h 1350740"/>
                <a:gd name="connsiteX26" fmla="*/ 1473042 w 1659731"/>
                <a:gd name="connsiteY26" fmla="*/ 703421 h 1350740"/>
                <a:gd name="connsiteX27" fmla="*/ 1458945 w 1659731"/>
                <a:gd name="connsiteY27" fmla="*/ 704279 h 1350740"/>
                <a:gd name="connsiteX28" fmla="*/ 1454849 w 1659731"/>
                <a:gd name="connsiteY28" fmla="*/ 709517 h 1350740"/>
                <a:gd name="connsiteX29" fmla="*/ 1459516 w 1659731"/>
                <a:gd name="connsiteY29" fmla="*/ 716280 h 1350740"/>
                <a:gd name="connsiteX30" fmla="*/ 1466755 w 1659731"/>
                <a:gd name="connsiteY30" fmla="*/ 718947 h 1350740"/>
                <a:gd name="connsiteX31" fmla="*/ 1471041 w 1659731"/>
                <a:gd name="connsiteY31" fmla="*/ 716185 h 1350740"/>
                <a:gd name="connsiteX32" fmla="*/ 1475994 w 1659731"/>
                <a:gd name="connsiteY32" fmla="*/ 717042 h 1350740"/>
                <a:gd name="connsiteX33" fmla="*/ 1486472 w 1659731"/>
                <a:gd name="connsiteY33" fmla="*/ 729139 h 1350740"/>
                <a:gd name="connsiteX34" fmla="*/ 1498568 w 1659731"/>
                <a:gd name="connsiteY34" fmla="*/ 755904 h 1350740"/>
                <a:gd name="connsiteX35" fmla="*/ 1501331 w 1659731"/>
                <a:gd name="connsiteY35" fmla="*/ 779050 h 1350740"/>
                <a:gd name="connsiteX36" fmla="*/ 1496187 w 1659731"/>
                <a:gd name="connsiteY36" fmla="*/ 807339 h 1350740"/>
                <a:gd name="connsiteX37" fmla="*/ 1479899 w 1659731"/>
                <a:gd name="connsiteY37" fmla="*/ 827246 h 1350740"/>
                <a:gd name="connsiteX38" fmla="*/ 1468088 w 1659731"/>
                <a:gd name="connsiteY38" fmla="*/ 835438 h 1350740"/>
                <a:gd name="connsiteX39" fmla="*/ 1465612 w 1659731"/>
                <a:gd name="connsiteY39" fmla="*/ 839629 h 1350740"/>
                <a:gd name="connsiteX40" fmla="*/ 1463326 w 1659731"/>
                <a:gd name="connsiteY40" fmla="*/ 856012 h 1350740"/>
                <a:gd name="connsiteX41" fmla="*/ 1454944 w 1659731"/>
                <a:gd name="connsiteY41" fmla="*/ 877824 h 1350740"/>
                <a:gd name="connsiteX42" fmla="*/ 1444371 w 1659731"/>
                <a:gd name="connsiteY42" fmla="*/ 889921 h 1350740"/>
                <a:gd name="connsiteX43" fmla="*/ 1435132 w 1659731"/>
                <a:gd name="connsiteY43" fmla="*/ 920782 h 1350740"/>
                <a:gd name="connsiteX44" fmla="*/ 1429893 w 1659731"/>
                <a:gd name="connsiteY44" fmla="*/ 923830 h 1350740"/>
                <a:gd name="connsiteX45" fmla="*/ 1380839 w 1659731"/>
                <a:gd name="connsiteY45" fmla="*/ 923544 h 1350740"/>
                <a:gd name="connsiteX46" fmla="*/ 1364456 w 1659731"/>
                <a:gd name="connsiteY46" fmla="*/ 943165 h 1350740"/>
                <a:gd name="connsiteX47" fmla="*/ 1362933 w 1659731"/>
                <a:gd name="connsiteY47" fmla="*/ 947166 h 1350740"/>
                <a:gd name="connsiteX48" fmla="*/ 1368552 w 1659731"/>
                <a:gd name="connsiteY48" fmla="*/ 976884 h 1350740"/>
                <a:gd name="connsiteX49" fmla="*/ 1363123 w 1659731"/>
                <a:gd name="connsiteY49" fmla="*/ 989267 h 1350740"/>
                <a:gd name="connsiteX50" fmla="*/ 1358932 w 1659731"/>
                <a:gd name="connsiteY50" fmla="*/ 1011555 h 1350740"/>
                <a:gd name="connsiteX51" fmla="*/ 1361694 w 1659731"/>
                <a:gd name="connsiteY51" fmla="*/ 1012888 h 1350740"/>
                <a:gd name="connsiteX52" fmla="*/ 1361694 w 1659731"/>
                <a:gd name="connsiteY52" fmla="*/ 1012888 h 1350740"/>
                <a:gd name="connsiteX53" fmla="*/ 1337596 w 1659731"/>
                <a:gd name="connsiteY53" fmla="*/ 1035272 h 1350740"/>
                <a:gd name="connsiteX54" fmla="*/ 1325785 w 1659731"/>
                <a:gd name="connsiteY54" fmla="*/ 1037844 h 1350740"/>
                <a:gd name="connsiteX55" fmla="*/ 1320451 w 1659731"/>
                <a:gd name="connsiteY55" fmla="*/ 1042606 h 1350740"/>
                <a:gd name="connsiteX56" fmla="*/ 1327500 w 1659731"/>
                <a:gd name="connsiteY56" fmla="*/ 1049274 h 1350740"/>
                <a:gd name="connsiteX57" fmla="*/ 1305020 w 1659731"/>
                <a:gd name="connsiteY57" fmla="*/ 1106900 h 1350740"/>
                <a:gd name="connsiteX58" fmla="*/ 1286923 w 1659731"/>
                <a:gd name="connsiteY58" fmla="*/ 1142238 h 1350740"/>
                <a:gd name="connsiteX59" fmla="*/ 1286066 w 1659731"/>
                <a:gd name="connsiteY59" fmla="*/ 1149382 h 1350740"/>
                <a:gd name="connsiteX60" fmla="*/ 1299782 w 1659731"/>
                <a:gd name="connsiteY60" fmla="*/ 1150620 h 1350740"/>
                <a:gd name="connsiteX61" fmla="*/ 1302544 w 1659731"/>
                <a:gd name="connsiteY61" fmla="*/ 1156430 h 1350740"/>
                <a:gd name="connsiteX62" fmla="*/ 1300544 w 1659731"/>
                <a:gd name="connsiteY62" fmla="*/ 1161383 h 1350740"/>
                <a:gd name="connsiteX63" fmla="*/ 1276445 w 1659731"/>
                <a:gd name="connsiteY63" fmla="*/ 1170718 h 1350740"/>
                <a:gd name="connsiteX64" fmla="*/ 1185863 w 1659731"/>
                <a:gd name="connsiteY64" fmla="*/ 1213866 h 1350740"/>
                <a:gd name="connsiteX65" fmla="*/ 1172813 w 1659731"/>
                <a:gd name="connsiteY65" fmla="*/ 1215771 h 1350740"/>
                <a:gd name="connsiteX66" fmla="*/ 1173004 w 1659731"/>
                <a:gd name="connsiteY66" fmla="*/ 1211389 h 1350740"/>
                <a:gd name="connsiteX67" fmla="*/ 1168337 w 1659731"/>
                <a:gd name="connsiteY67" fmla="*/ 1209770 h 1350740"/>
                <a:gd name="connsiteX68" fmla="*/ 1144238 w 1659731"/>
                <a:gd name="connsiteY68" fmla="*/ 1207198 h 1350740"/>
                <a:gd name="connsiteX69" fmla="*/ 1138809 w 1659731"/>
                <a:gd name="connsiteY69" fmla="*/ 1207770 h 1350740"/>
                <a:gd name="connsiteX70" fmla="*/ 1123379 w 1659731"/>
                <a:gd name="connsiteY70" fmla="*/ 1216723 h 1350740"/>
                <a:gd name="connsiteX71" fmla="*/ 1111472 w 1659731"/>
                <a:gd name="connsiteY71" fmla="*/ 1218248 h 1350740"/>
                <a:gd name="connsiteX72" fmla="*/ 1080993 w 1659731"/>
                <a:gd name="connsiteY72" fmla="*/ 1219010 h 1350740"/>
                <a:gd name="connsiteX73" fmla="*/ 1077563 w 1659731"/>
                <a:gd name="connsiteY73" fmla="*/ 1215962 h 1350740"/>
                <a:gd name="connsiteX74" fmla="*/ 1072706 w 1659731"/>
                <a:gd name="connsiteY74" fmla="*/ 1216723 h 1350740"/>
                <a:gd name="connsiteX75" fmla="*/ 1033653 w 1659731"/>
                <a:gd name="connsiteY75" fmla="*/ 1233678 h 1350740"/>
                <a:gd name="connsiteX76" fmla="*/ 1023652 w 1659731"/>
                <a:gd name="connsiteY76" fmla="*/ 1241012 h 1350740"/>
                <a:gd name="connsiteX77" fmla="*/ 1007364 w 1659731"/>
                <a:gd name="connsiteY77" fmla="*/ 1248347 h 1350740"/>
                <a:gd name="connsiteX78" fmla="*/ 1002602 w 1659731"/>
                <a:gd name="connsiteY78" fmla="*/ 1245680 h 1350740"/>
                <a:gd name="connsiteX79" fmla="*/ 977932 w 1659731"/>
                <a:gd name="connsiteY79" fmla="*/ 1247299 h 1350740"/>
                <a:gd name="connsiteX80" fmla="*/ 950214 w 1659731"/>
                <a:gd name="connsiteY80" fmla="*/ 1260062 h 1350740"/>
                <a:gd name="connsiteX81" fmla="*/ 927164 w 1659731"/>
                <a:gd name="connsiteY81" fmla="*/ 1267111 h 1350740"/>
                <a:gd name="connsiteX82" fmla="*/ 920687 w 1659731"/>
                <a:gd name="connsiteY82" fmla="*/ 1271778 h 1350740"/>
                <a:gd name="connsiteX83" fmla="*/ 920687 w 1659731"/>
                <a:gd name="connsiteY83" fmla="*/ 1271778 h 1350740"/>
                <a:gd name="connsiteX84" fmla="*/ 908780 w 1659731"/>
                <a:gd name="connsiteY84" fmla="*/ 1278731 h 1350740"/>
                <a:gd name="connsiteX85" fmla="*/ 887825 w 1659731"/>
                <a:gd name="connsiteY85" fmla="*/ 1280827 h 1350740"/>
                <a:gd name="connsiteX86" fmla="*/ 869442 w 1659731"/>
                <a:gd name="connsiteY86" fmla="*/ 1290542 h 1350740"/>
                <a:gd name="connsiteX87" fmla="*/ 857726 w 1659731"/>
                <a:gd name="connsiteY87" fmla="*/ 1302353 h 1350740"/>
                <a:gd name="connsiteX88" fmla="*/ 840677 w 1659731"/>
                <a:gd name="connsiteY88" fmla="*/ 1308735 h 1350740"/>
                <a:gd name="connsiteX89" fmla="*/ 818007 w 1659731"/>
                <a:gd name="connsiteY89" fmla="*/ 1311116 h 1350740"/>
                <a:gd name="connsiteX90" fmla="*/ 795719 w 1659731"/>
                <a:gd name="connsiteY90" fmla="*/ 1310354 h 1350740"/>
                <a:gd name="connsiteX91" fmla="*/ 795623 w 1659731"/>
                <a:gd name="connsiteY91" fmla="*/ 1305687 h 1350740"/>
                <a:gd name="connsiteX92" fmla="*/ 798957 w 1659731"/>
                <a:gd name="connsiteY92" fmla="*/ 1301020 h 1350740"/>
                <a:gd name="connsiteX93" fmla="*/ 798100 w 1659731"/>
                <a:gd name="connsiteY93" fmla="*/ 1297686 h 1350740"/>
                <a:gd name="connsiteX94" fmla="*/ 786765 w 1659731"/>
                <a:gd name="connsiteY94" fmla="*/ 1300829 h 1350740"/>
                <a:gd name="connsiteX95" fmla="*/ 785051 w 1659731"/>
                <a:gd name="connsiteY95" fmla="*/ 1322737 h 1350740"/>
                <a:gd name="connsiteX96" fmla="*/ 787337 w 1659731"/>
                <a:gd name="connsiteY96" fmla="*/ 1324928 h 1350740"/>
                <a:gd name="connsiteX97" fmla="*/ 786860 w 1659731"/>
                <a:gd name="connsiteY97" fmla="*/ 1332929 h 1350740"/>
                <a:gd name="connsiteX98" fmla="*/ 779717 w 1659731"/>
                <a:gd name="connsiteY98" fmla="*/ 1342263 h 1350740"/>
                <a:gd name="connsiteX99" fmla="*/ 767334 w 1659731"/>
                <a:gd name="connsiteY99" fmla="*/ 1345311 h 1350740"/>
                <a:gd name="connsiteX100" fmla="*/ 761905 w 1659731"/>
                <a:gd name="connsiteY100" fmla="*/ 1341215 h 1350740"/>
                <a:gd name="connsiteX101" fmla="*/ 727520 w 1659731"/>
                <a:gd name="connsiteY101" fmla="*/ 1350740 h 1350740"/>
                <a:gd name="connsiteX102" fmla="*/ 725710 w 1659731"/>
                <a:gd name="connsiteY102" fmla="*/ 1345692 h 1350740"/>
                <a:gd name="connsiteX103" fmla="*/ 706565 w 1659731"/>
                <a:gd name="connsiteY103" fmla="*/ 1347978 h 1350740"/>
                <a:gd name="connsiteX104" fmla="*/ 695897 w 1659731"/>
                <a:gd name="connsiteY104" fmla="*/ 1345597 h 1350740"/>
                <a:gd name="connsiteX105" fmla="*/ 676561 w 1659731"/>
                <a:gd name="connsiteY105" fmla="*/ 1314069 h 1350740"/>
                <a:gd name="connsiteX106" fmla="*/ 688181 w 1659731"/>
                <a:gd name="connsiteY106" fmla="*/ 1307306 h 1350740"/>
                <a:gd name="connsiteX107" fmla="*/ 683228 w 1659731"/>
                <a:gd name="connsiteY107" fmla="*/ 1291019 h 1350740"/>
                <a:gd name="connsiteX108" fmla="*/ 666084 w 1659731"/>
                <a:gd name="connsiteY108" fmla="*/ 1283113 h 1350740"/>
                <a:gd name="connsiteX109" fmla="*/ 649034 w 1659731"/>
                <a:gd name="connsiteY109" fmla="*/ 1271397 h 1350740"/>
                <a:gd name="connsiteX110" fmla="*/ 642271 w 1659731"/>
                <a:gd name="connsiteY110" fmla="*/ 1256062 h 1350740"/>
                <a:gd name="connsiteX111" fmla="*/ 647319 w 1659731"/>
                <a:gd name="connsiteY111" fmla="*/ 1241203 h 1350740"/>
                <a:gd name="connsiteX112" fmla="*/ 649129 w 1659731"/>
                <a:gd name="connsiteY112" fmla="*/ 1208342 h 1350740"/>
                <a:gd name="connsiteX113" fmla="*/ 646652 w 1659731"/>
                <a:gd name="connsiteY113" fmla="*/ 1180338 h 1350740"/>
                <a:gd name="connsiteX114" fmla="*/ 664369 w 1659731"/>
                <a:gd name="connsiteY114" fmla="*/ 1154430 h 1350740"/>
                <a:gd name="connsiteX115" fmla="*/ 671036 w 1659731"/>
                <a:gd name="connsiteY115" fmla="*/ 1133665 h 1350740"/>
                <a:gd name="connsiteX116" fmla="*/ 671513 w 1659731"/>
                <a:gd name="connsiteY116" fmla="*/ 1121569 h 1350740"/>
                <a:gd name="connsiteX117" fmla="*/ 669322 w 1659731"/>
                <a:gd name="connsiteY117" fmla="*/ 1118045 h 1350740"/>
                <a:gd name="connsiteX118" fmla="*/ 634079 w 1659731"/>
                <a:gd name="connsiteY118" fmla="*/ 1105472 h 1350740"/>
                <a:gd name="connsiteX119" fmla="*/ 624554 w 1659731"/>
                <a:gd name="connsiteY119" fmla="*/ 1105948 h 1350740"/>
                <a:gd name="connsiteX120" fmla="*/ 621887 w 1659731"/>
                <a:gd name="connsiteY120" fmla="*/ 1109377 h 1350740"/>
                <a:gd name="connsiteX121" fmla="*/ 614458 w 1659731"/>
                <a:gd name="connsiteY121" fmla="*/ 1112330 h 1350740"/>
                <a:gd name="connsiteX122" fmla="*/ 599123 w 1659731"/>
                <a:gd name="connsiteY122" fmla="*/ 1112806 h 1350740"/>
                <a:gd name="connsiteX123" fmla="*/ 599409 w 1659731"/>
                <a:gd name="connsiteY123" fmla="*/ 1104710 h 1350740"/>
                <a:gd name="connsiteX124" fmla="*/ 591503 w 1659731"/>
                <a:gd name="connsiteY124" fmla="*/ 1085755 h 1350740"/>
                <a:gd name="connsiteX125" fmla="*/ 579120 w 1659731"/>
                <a:gd name="connsiteY125" fmla="*/ 1068705 h 1350740"/>
                <a:gd name="connsiteX126" fmla="*/ 575596 w 1659731"/>
                <a:gd name="connsiteY126" fmla="*/ 1047655 h 1350740"/>
                <a:gd name="connsiteX127" fmla="*/ 572643 w 1659731"/>
                <a:gd name="connsiteY127" fmla="*/ 1041749 h 1350740"/>
                <a:gd name="connsiteX128" fmla="*/ 565118 w 1659731"/>
                <a:gd name="connsiteY128" fmla="*/ 1034701 h 1350740"/>
                <a:gd name="connsiteX129" fmla="*/ 566928 w 1659731"/>
                <a:gd name="connsiteY129" fmla="*/ 1016222 h 1350740"/>
                <a:gd name="connsiteX130" fmla="*/ 581406 w 1659731"/>
                <a:gd name="connsiteY130" fmla="*/ 996887 h 1350740"/>
                <a:gd name="connsiteX131" fmla="*/ 581978 w 1659731"/>
                <a:gd name="connsiteY131" fmla="*/ 991553 h 1350740"/>
                <a:gd name="connsiteX132" fmla="*/ 578168 w 1659731"/>
                <a:gd name="connsiteY132" fmla="*/ 976789 h 1350740"/>
                <a:gd name="connsiteX133" fmla="*/ 560261 w 1659731"/>
                <a:gd name="connsiteY133" fmla="*/ 965263 h 1350740"/>
                <a:gd name="connsiteX134" fmla="*/ 554736 w 1659731"/>
                <a:gd name="connsiteY134" fmla="*/ 959453 h 1350740"/>
                <a:gd name="connsiteX135" fmla="*/ 557498 w 1659731"/>
                <a:gd name="connsiteY135" fmla="*/ 936879 h 1350740"/>
                <a:gd name="connsiteX136" fmla="*/ 562928 w 1659731"/>
                <a:gd name="connsiteY136" fmla="*/ 927259 h 1350740"/>
                <a:gd name="connsiteX137" fmla="*/ 561023 w 1659731"/>
                <a:gd name="connsiteY137" fmla="*/ 917353 h 1350740"/>
                <a:gd name="connsiteX138" fmla="*/ 529876 w 1659731"/>
                <a:gd name="connsiteY138" fmla="*/ 885444 h 1350740"/>
                <a:gd name="connsiteX139" fmla="*/ 517493 w 1659731"/>
                <a:gd name="connsiteY139" fmla="*/ 888206 h 1350740"/>
                <a:gd name="connsiteX140" fmla="*/ 509397 w 1659731"/>
                <a:gd name="connsiteY140" fmla="*/ 894302 h 1350740"/>
                <a:gd name="connsiteX141" fmla="*/ 493681 w 1659731"/>
                <a:gd name="connsiteY141" fmla="*/ 886873 h 1350740"/>
                <a:gd name="connsiteX142" fmla="*/ 471011 w 1659731"/>
                <a:gd name="connsiteY142" fmla="*/ 887921 h 1350740"/>
                <a:gd name="connsiteX143" fmla="*/ 468059 w 1659731"/>
                <a:gd name="connsiteY143" fmla="*/ 893731 h 1350740"/>
                <a:gd name="connsiteX144" fmla="*/ 469964 w 1659731"/>
                <a:gd name="connsiteY144" fmla="*/ 898112 h 1350740"/>
                <a:gd name="connsiteX145" fmla="*/ 465773 w 1659731"/>
                <a:gd name="connsiteY145" fmla="*/ 907542 h 1350740"/>
                <a:gd name="connsiteX146" fmla="*/ 439293 w 1659731"/>
                <a:gd name="connsiteY146" fmla="*/ 914019 h 1350740"/>
                <a:gd name="connsiteX147" fmla="*/ 428720 w 1659731"/>
                <a:gd name="connsiteY147" fmla="*/ 909923 h 1350740"/>
                <a:gd name="connsiteX148" fmla="*/ 414338 w 1659731"/>
                <a:gd name="connsiteY148" fmla="*/ 896112 h 1350740"/>
                <a:gd name="connsiteX149" fmla="*/ 404717 w 1659731"/>
                <a:gd name="connsiteY149" fmla="*/ 908018 h 1350740"/>
                <a:gd name="connsiteX150" fmla="*/ 326803 w 1659731"/>
                <a:gd name="connsiteY150" fmla="*/ 914495 h 1350740"/>
                <a:gd name="connsiteX151" fmla="*/ 322421 w 1659731"/>
                <a:gd name="connsiteY151" fmla="*/ 919067 h 1350740"/>
                <a:gd name="connsiteX152" fmla="*/ 317850 w 1659731"/>
                <a:gd name="connsiteY152" fmla="*/ 930402 h 1350740"/>
                <a:gd name="connsiteX153" fmla="*/ 320421 w 1659731"/>
                <a:gd name="connsiteY153" fmla="*/ 954596 h 1350740"/>
                <a:gd name="connsiteX154" fmla="*/ 316516 w 1659731"/>
                <a:gd name="connsiteY154" fmla="*/ 958787 h 1350740"/>
                <a:gd name="connsiteX155" fmla="*/ 305181 w 1659731"/>
                <a:gd name="connsiteY155" fmla="*/ 953834 h 1350740"/>
                <a:gd name="connsiteX156" fmla="*/ 305086 w 1659731"/>
                <a:gd name="connsiteY156" fmla="*/ 927354 h 1350740"/>
                <a:gd name="connsiteX157" fmla="*/ 302705 w 1659731"/>
                <a:gd name="connsiteY157" fmla="*/ 918210 h 1350740"/>
                <a:gd name="connsiteX158" fmla="*/ 299276 w 1659731"/>
                <a:gd name="connsiteY158" fmla="*/ 914495 h 1350740"/>
                <a:gd name="connsiteX159" fmla="*/ 293942 w 1659731"/>
                <a:gd name="connsiteY159" fmla="*/ 914019 h 1350740"/>
                <a:gd name="connsiteX160" fmla="*/ 291465 w 1659731"/>
                <a:gd name="connsiteY160" fmla="*/ 915829 h 1350740"/>
                <a:gd name="connsiteX161" fmla="*/ 287560 w 1659731"/>
                <a:gd name="connsiteY161" fmla="*/ 926592 h 1350740"/>
                <a:gd name="connsiteX162" fmla="*/ 281178 w 1659731"/>
                <a:gd name="connsiteY162" fmla="*/ 935546 h 1350740"/>
                <a:gd name="connsiteX163" fmla="*/ 276035 w 1659731"/>
                <a:gd name="connsiteY163" fmla="*/ 938594 h 1350740"/>
                <a:gd name="connsiteX164" fmla="*/ 270129 w 1659731"/>
                <a:gd name="connsiteY164" fmla="*/ 938403 h 1350740"/>
                <a:gd name="connsiteX165" fmla="*/ 258604 w 1659731"/>
                <a:gd name="connsiteY165" fmla="*/ 918401 h 1350740"/>
                <a:gd name="connsiteX166" fmla="*/ 255461 w 1659731"/>
                <a:gd name="connsiteY166" fmla="*/ 904875 h 1350740"/>
                <a:gd name="connsiteX167" fmla="*/ 256794 w 1659731"/>
                <a:gd name="connsiteY167" fmla="*/ 896207 h 1350740"/>
                <a:gd name="connsiteX168" fmla="*/ 240792 w 1659731"/>
                <a:gd name="connsiteY168" fmla="*/ 888682 h 1350740"/>
                <a:gd name="connsiteX169" fmla="*/ 220028 w 1659731"/>
                <a:gd name="connsiteY169" fmla="*/ 875157 h 1350740"/>
                <a:gd name="connsiteX170" fmla="*/ 201073 w 1659731"/>
                <a:gd name="connsiteY170" fmla="*/ 880777 h 1350740"/>
                <a:gd name="connsiteX171" fmla="*/ 185642 w 1659731"/>
                <a:gd name="connsiteY171" fmla="*/ 878681 h 1350740"/>
                <a:gd name="connsiteX172" fmla="*/ 169736 w 1659731"/>
                <a:gd name="connsiteY172" fmla="*/ 882015 h 1350740"/>
                <a:gd name="connsiteX173" fmla="*/ 128873 w 1659731"/>
                <a:gd name="connsiteY173" fmla="*/ 872871 h 1350740"/>
                <a:gd name="connsiteX174" fmla="*/ 104585 w 1659731"/>
                <a:gd name="connsiteY174" fmla="*/ 872109 h 1350740"/>
                <a:gd name="connsiteX175" fmla="*/ 88106 w 1659731"/>
                <a:gd name="connsiteY175" fmla="*/ 857345 h 1350740"/>
                <a:gd name="connsiteX176" fmla="*/ 80963 w 1659731"/>
                <a:gd name="connsiteY176" fmla="*/ 856012 h 1350740"/>
                <a:gd name="connsiteX177" fmla="*/ 66675 w 1659731"/>
                <a:gd name="connsiteY177" fmla="*/ 861822 h 1350740"/>
                <a:gd name="connsiteX178" fmla="*/ 53054 w 1659731"/>
                <a:gd name="connsiteY178" fmla="*/ 877919 h 1350740"/>
                <a:gd name="connsiteX179" fmla="*/ 34766 w 1659731"/>
                <a:gd name="connsiteY179" fmla="*/ 881444 h 1350740"/>
                <a:gd name="connsiteX180" fmla="*/ 14288 w 1659731"/>
                <a:gd name="connsiteY180" fmla="*/ 892016 h 1350740"/>
                <a:gd name="connsiteX181" fmla="*/ 2667 w 1659731"/>
                <a:gd name="connsiteY181" fmla="*/ 902780 h 1350740"/>
                <a:gd name="connsiteX182" fmla="*/ 2667 w 1659731"/>
                <a:gd name="connsiteY182" fmla="*/ 902780 h 1350740"/>
                <a:gd name="connsiteX183" fmla="*/ 5620 w 1659731"/>
                <a:gd name="connsiteY183" fmla="*/ 877824 h 1350740"/>
                <a:gd name="connsiteX184" fmla="*/ 0 w 1659731"/>
                <a:gd name="connsiteY184" fmla="*/ 847249 h 1350740"/>
                <a:gd name="connsiteX185" fmla="*/ 9430 w 1659731"/>
                <a:gd name="connsiteY185" fmla="*/ 807434 h 1350740"/>
                <a:gd name="connsiteX186" fmla="*/ 14954 w 1659731"/>
                <a:gd name="connsiteY186" fmla="*/ 805053 h 1350740"/>
                <a:gd name="connsiteX187" fmla="*/ 14954 w 1659731"/>
                <a:gd name="connsiteY187" fmla="*/ 805053 h 1350740"/>
                <a:gd name="connsiteX188" fmla="*/ 23146 w 1659731"/>
                <a:gd name="connsiteY188" fmla="*/ 809435 h 1350740"/>
                <a:gd name="connsiteX189" fmla="*/ 26575 w 1659731"/>
                <a:gd name="connsiteY189" fmla="*/ 807244 h 1350740"/>
                <a:gd name="connsiteX190" fmla="*/ 26670 w 1659731"/>
                <a:gd name="connsiteY190" fmla="*/ 804005 h 1350740"/>
                <a:gd name="connsiteX191" fmla="*/ 21336 w 1659731"/>
                <a:gd name="connsiteY191" fmla="*/ 798195 h 1350740"/>
                <a:gd name="connsiteX192" fmla="*/ 26766 w 1659731"/>
                <a:gd name="connsiteY192" fmla="*/ 780097 h 1350740"/>
                <a:gd name="connsiteX193" fmla="*/ 42386 w 1659731"/>
                <a:gd name="connsiteY193" fmla="*/ 760095 h 1350740"/>
                <a:gd name="connsiteX194" fmla="*/ 51340 w 1659731"/>
                <a:gd name="connsiteY194" fmla="*/ 753047 h 1350740"/>
                <a:gd name="connsiteX195" fmla="*/ 55626 w 1659731"/>
                <a:gd name="connsiteY195" fmla="*/ 751713 h 1350740"/>
                <a:gd name="connsiteX196" fmla="*/ 63627 w 1659731"/>
                <a:gd name="connsiteY196" fmla="*/ 753237 h 1350740"/>
                <a:gd name="connsiteX197" fmla="*/ 71438 w 1659731"/>
                <a:gd name="connsiteY197" fmla="*/ 750570 h 1350740"/>
                <a:gd name="connsiteX198" fmla="*/ 79439 w 1659731"/>
                <a:gd name="connsiteY198" fmla="*/ 738188 h 1350740"/>
                <a:gd name="connsiteX199" fmla="*/ 78867 w 1659731"/>
                <a:gd name="connsiteY199" fmla="*/ 728663 h 1350740"/>
                <a:gd name="connsiteX200" fmla="*/ 90392 w 1659731"/>
                <a:gd name="connsiteY200" fmla="*/ 705231 h 1350740"/>
                <a:gd name="connsiteX201" fmla="*/ 103823 w 1659731"/>
                <a:gd name="connsiteY201" fmla="*/ 685229 h 1350740"/>
                <a:gd name="connsiteX202" fmla="*/ 125063 w 1659731"/>
                <a:gd name="connsiteY202" fmla="*/ 680085 h 1350740"/>
                <a:gd name="connsiteX203" fmla="*/ 148685 w 1659731"/>
                <a:gd name="connsiteY203" fmla="*/ 670941 h 1350740"/>
                <a:gd name="connsiteX204" fmla="*/ 184023 w 1659731"/>
                <a:gd name="connsiteY204" fmla="*/ 676847 h 1350740"/>
                <a:gd name="connsiteX205" fmla="*/ 214408 w 1659731"/>
                <a:gd name="connsiteY205" fmla="*/ 661226 h 1350740"/>
                <a:gd name="connsiteX206" fmla="*/ 228886 w 1659731"/>
                <a:gd name="connsiteY206" fmla="*/ 664083 h 1350740"/>
                <a:gd name="connsiteX207" fmla="*/ 241364 w 1659731"/>
                <a:gd name="connsiteY207" fmla="*/ 677609 h 1350740"/>
                <a:gd name="connsiteX208" fmla="*/ 244507 w 1659731"/>
                <a:gd name="connsiteY208" fmla="*/ 677609 h 1350740"/>
                <a:gd name="connsiteX209" fmla="*/ 272225 w 1659731"/>
                <a:gd name="connsiteY209" fmla="*/ 649796 h 1350740"/>
                <a:gd name="connsiteX210" fmla="*/ 311563 w 1659731"/>
                <a:gd name="connsiteY210" fmla="*/ 624650 h 1350740"/>
                <a:gd name="connsiteX211" fmla="*/ 330708 w 1659731"/>
                <a:gd name="connsiteY211" fmla="*/ 633127 h 1350740"/>
                <a:gd name="connsiteX212" fmla="*/ 367475 w 1659731"/>
                <a:gd name="connsiteY212" fmla="*/ 631603 h 1350740"/>
                <a:gd name="connsiteX213" fmla="*/ 381572 w 1659731"/>
                <a:gd name="connsiteY213" fmla="*/ 634270 h 1350740"/>
                <a:gd name="connsiteX214" fmla="*/ 398241 w 1659731"/>
                <a:gd name="connsiteY214" fmla="*/ 634175 h 1350740"/>
                <a:gd name="connsiteX215" fmla="*/ 403765 w 1659731"/>
                <a:gd name="connsiteY215" fmla="*/ 633317 h 1350740"/>
                <a:gd name="connsiteX216" fmla="*/ 409004 w 1659731"/>
                <a:gd name="connsiteY216" fmla="*/ 628745 h 1350740"/>
                <a:gd name="connsiteX217" fmla="*/ 450437 w 1659731"/>
                <a:gd name="connsiteY217" fmla="*/ 646462 h 1350740"/>
                <a:gd name="connsiteX218" fmla="*/ 457105 w 1659731"/>
                <a:gd name="connsiteY218" fmla="*/ 653796 h 1350740"/>
                <a:gd name="connsiteX219" fmla="*/ 503682 w 1659731"/>
                <a:gd name="connsiteY219" fmla="*/ 627697 h 1350740"/>
                <a:gd name="connsiteX220" fmla="*/ 508254 w 1659731"/>
                <a:gd name="connsiteY220" fmla="*/ 617030 h 1350740"/>
                <a:gd name="connsiteX221" fmla="*/ 516446 w 1659731"/>
                <a:gd name="connsiteY221" fmla="*/ 608457 h 1350740"/>
                <a:gd name="connsiteX222" fmla="*/ 527495 w 1659731"/>
                <a:gd name="connsiteY222" fmla="*/ 606552 h 1350740"/>
                <a:gd name="connsiteX223" fmla="*/ 556927 w 1659731"/>
                <a:gd name="connsiteY223" fmla="*/ 586930 h 1350740"/>
                <a:gd name="connsiteX224" fmla="*/ 545592 w 1659731"/>
                <a:gd name="connsiteY224" fmla="*/ 553974 h 1350740"/>
                <a:gd name="connsiteX225" fmla="*/ 550450 w 1659731"/>
                <a:gd name="connsiteY225" fmla="*/ 535972 h 1350740"/>
                <a:gd name="connsiteX226" fmla="*/ 557403 w 1659731"/>
                <a:gd name="connsiteY226" fmla="*/ 527399 h 1350740"/>
                <a:gd name="connsiteX227" fmla="*/ 559022 w 1659731"/>
                <a:gd name="connsiteY227" fmla="*/ 520637 h 1350740"/>
                <a:gd name="connsiteX228" fmla="*/ 557308 w 1659731"/>
                <a:gd name="connsiteY228" fmla="*/ 511112 h 1350740"/>
                <a:gd name="connsiteX229" fmla="*/ 552831 w 1659731"/>
                <a:gd name="connsiteY229" fmla="*/ 505301 h 1350740"/>
                <a:gd name="connsiteX230" fmla="*/ 537782 w 1659731"/>
                <a:gd name="connsiteY230" fmla="*/ 499872 h 1350740"/>
                <a:gd name="connsiteX231" fmla="*/ 529209 w 1659731"/>
                <a:gd name="connsiteY231" fmla="*/ 504349 h 1350740"/>
                <a:gd name="connsiteX232" fmla="*/ 518827 w 1659731"/>
                <a:gd name="connsiteY232" fmla="*/ 493776 h 1350740"/>
                <a:gd name="connsiteX233" fmla="*/ 522923 w 1659731"/>
                <a:gd name="connsiteY233" fmla="*/ 473393 h 1350740"/>
                <a:gd name="connsiteX234" fmla="*/ 553784 w 1659731"/>
                <a:gd name="connsiteY234" fmla="*/ 444722 h 1350740"/>
                <a:gd name="connsiteX235" fmla="*/ 575882 w 1659731"/>
                <a:gd name="connsiteY235" fmla="*/ 418910 h 1350740"/>
                <a:gd name="connsiteX236" fmla="*/ 575882 w 1659731"/>
                <a:gd name="connsiteY236" fmla="*/ 413195 h 1350740"/>
                <a:gd name="connsiteX237" fmla="*/ 560166 w 1659731"/>
                <a:gd name="connsiteY237" fmla="*/ 369761 h 1350740"/>
                <a:gd name="connsiteX238" fmla="*/ 546640 w 1659731"/>
                <a:gd name="connsiteY238" fmla="*/ 359950 h 1350740"/>
                <a:gd name="connsiteX239" fmla="*/ 538544 w 1659731"/>
                <a:gd name="connsiteY239" fmla="*/ 356711 h 1350740"/>
                <a:gd name="connsiteX240" fmla="*/ 530447 w 1659731"/>
                <a:gd name="connsiteY240" fmla="*/ 345186 h 1350740"/>
                <a:gd name="connsiteX241" fmla="*/ 534353 w 1659731"/>
                <a:gd name="connsiteY241" fmla="*/ 331184 h 1350740"/>
                <a:gd name="connsiteX242" fmla="*/ 544259 w 1659731"/>
                <a:gd name="connsiteY242" fmla="*/ 319278 h 1350740"/>
                <a:gd name="connsiteX243" fmla="*/ 550736 w 1659731"/>
                <a:gd name="connsiteY243" fmla="*/ 304133 h 1350740"/>
                <a:gd name="connsiteX244" fmla="*/ 547783 w 1659731"/>
                <a:gd name="connsiteY244" fmla="*/ 289179 h 1350740"/>
                <a:gd name="connsiteX245" fmla="*/ 552831 w 1659731"/>
                <a:gd name="connsiteY245" fmla="*/ 274701 h 1350740"/>
                <a:gd name="connsiteX246" fmla="*/ 564928 w 1659731"/>
                <a:gd name="connsiteY246" fmla="*/ 273558 h 1350740"/>
                <a:gd name="connsiteX247" fmla="*/ 586740 w 1659731"/>
                <a:gd name="connsiteY247" fmla="*/ 259175 h 1350740"/>
                <a:gd name="connsiteX248" fmla="*/ 618744 w 1659731"/>
                <a:gd name="connsiteY248" fmla="*/ 250603 h 1350740"/>
                <a:gd name="connsiteX249" fmla="*/ 623792 w 1659731"/>
                <a:gd name="connsiteY249" fmla="*/ 245554 h 1350740"/>
                <a:gd name="connsiteX250" fmla="*/ 617220 w 1659731"/>
                <a:gd name="connsiteY250" fmla="*/ 204978 h 1350740"/>
                <a:gd name="connsiteX251" fmla="*/ 612172 w 1659731"/>
                <a:gd name="connsiteY251" fmla="*/ 203168 h 1350740"/>
                <a:gd name="connsiteX252" fmla="*/ 608171 w 1659731"/>
                <a:gd name="connsiteY252" fmla="*/ 197358 h 1350740"/>
                <a:gd name="connsiteX253" fmla="*/ 607791 w 1659731"/>
                <a:gd name="connsiteY253" fmla="*/ 179261 h 1350740"/>
                <a:gd name="connsiteX254" fmla="*/ 614744 w 1659731"/>
                <a:gd name="connsiteY254" fmla="*/ 172593 h 1350740"/>
                <a:gd name="connsiteX255" fmla="*/ 620173 w 1659731"/>
                <a:gd name="connsiteY255" fmla="*/ 163639 h 1350740"/>
                <a:gd name="connsiteX256" fmla="*/ 615506 w 1659731"/>
                <a:gd name="connsiteY256" fmla="*/ 152590 h 1350740"/>
                <a:gd name="connsiteX257" fmla="*/ 608648 w 1659731"/>
                <a:gd name="connsiteY257" fmla="*/ 151638 h 1350740"/>
                <a:gd name="connsiteX258" fmla="*/ 615506 w 1659731"/>
                <a:gd name="connsiteY258" fmla="*/ 121348 h 1350740"/>
                <a:gd name="connsiteX259" fmla="*/ 619030 w 1659731"/>
                <a:gd name="connsiteY259" fmla="*/ 118681 h 1350740"/>
                <a:gd name="connsiteX260" fmla="*/ 630174 w 1659731"/>
                <a:gd name="connsiteY260" fmla="*/ 116491 h 1350740"/>
                <a:gd name="connsiteX261" fmla="*/ 656654 w 1659731"/>
                <a:gd name="connsiteY261" fmla="*/ 127349 h 1350740"/>
                <a:gd name="connsiteX262" fmla="*/ 660464 w 1659731"/>
                <a:gd name="connsiteY262" fmla="*/ 126111 h 1350740"/>
                <a:gd name="connsiteX263" fmla="*/ 665893 w 1659731"/>
                <a:gd name="connsiteY263" fmla="*/ 120968 h 1350740"/>
                <a:gd name="connsiteX264" fmla="*/ 660368 w 1659731"/>
                <a:gd name="connsiteY264" fmla="*/ 85058 h 1350740"/>
                <a:gd name="connsiteX265" fmla="*/ 671513 w 1659731"/>
                <a:gd name="connsiteY265" fmla="*/ 70866 h 1350740"/>
                <a:gd name="connsiteX266" fmla="*/ 694563 w 1659731"/>
                <a:gd name="connsiteY266" fmla="*/ 84963 h 1350740"/>
                <a:gd name="connsiteX267" fmla="*/ 703136 w 1659731"/>
                <a:gd name="connsiteY267" fmla="*/ 101727 h 1350740"/>
                <a:gd name="connsiteX268" fmla="*/ 733901 w 1659731"/>
                <a:gd name="connsiteY268" fmla="*/ 104965 h 1350740"/>
                <a:gd name="connsiteX269" fmla="*/ 743426 w 1659731"/>
                <a:gd name="connsiteY269" fmla="*/ 95345 h 1350740"/>
                <a:gd name="connsiteX270" fmla="*/ 743426 w 1659731"/>
                <a:gd name="connsiteY270" fmla="*/ 95345 h 1350740"/>
                <a:gd name="connsiteX271" fmla="*/ 748284 w 1659731"/>
                <a:gd name="connsiteY271" fmla="*/ 118301 h 1350740"/>
                <a:gd name="connsiteX272" fmla="*/ 734663 w 1659731"/>
                <a:gd name="connsiteY272" fmla="*/ 151067 h 1350740"/>
                <a:gd name="connsiteX273" fmla="*/ 738473 w 1659731"/>
                <a:gd name="connsiteY273" fmla="*/ 153257 h 1350740"/>
                <a:gd name="connsiteX274" fmla="*/ 751237 w 1659731"/>
                <a:gd name="connsiteY274" fmla="*/ 144589 h 1350740"/>
                <a:gd name="connsiteX275" fmla="*/ 757904 w 1659731"/>
                <a:gd name="connsiteY275" fmla="*/ 135064 h 1350740"/>
                <a:gd name="connsiteX276" fmla="*/ 764762 w 1659731"/>
                <a:gd name="connsiteY276" fmla="*/ 133826 h 1350740"/>
                <a:gd name="connsiteX277" fmla="*/ 785051 w 1659731"/>
                <a:gd name="connsiteY277" fmla="*/ 137446 h 1350740"/>
                <a:gd name="connsiteX278" fmla="*/ 794957 w 1659731"/>
                <a:gd name="connsiteY278" fmla="*/ 130112 h 1350740"/>
                <a:gd name="connsiteX279" fmla="*/ 812578 w 1659731"/>
                <a:gd name="connsiteY279" fmla="*/ 105632 h 1350740"/>
                <a:gd name="connsiteX280" fmla="*/ 822008 w 1659731"/>
                <a:gd name="connsiteY280" fmla="*/ 107061 h 1350740"/>
                <a:gd name="connsiteX281" fmla="*/ 835628 w 1659731"/>
                <a:gd name="connsiteY281" fmla="*/ 102013 h 1350740"/>
                <a:gd name="connsiteX282" fmla="*/ 852869 w 1659731"/>
                <a:gd name="connsiteY282" fmla="*/ 87249 h 1350740"/>
                <a:gd name="connsiteX283" fmla="*/ 861917 w 1659731"/>
                <a:gd name="connsiteY283" fmla="*/ 76105 h 1350740"/>
                <a:gd name="connsiteX284" fmla="*/ 881158 w 1659731"/>
                <a:gd name="connsiteY284" fmla="*/ 72200 h 1350740"/>
                <a:gd name="connsiteX285" fmla="*/ 913257 w 1659731"/>
                <a:gd name="connsiteY285" fmla="*/ 54483 h 1350740"/>
                <a:gd name="connsiteX286" fmla="*/ 919353 w 1659731"/>
                <a:gd name="connsiteY286" fmla="*/ 43910 h 1350740"/>
                <a:gd name="connsiteX287" fmla="*/ 960025 w 1659731"/>
                <a:gd name="connsiteY287" fmla="*/ 15050 h 1350740"/>
                <a:gd name="connsiteX288" fmla="*/ 996410 w 1659731"/>
                <a:gd name="connsiteY288" fmla="*/ 0 h 1350740"/>
                <a:gd name="connsiteX289" fmla="*/ 1013555 w 1659731"/>
                <a:gd name="connsiteY289" fmla="*/ 857 h 1350740"/>
                <a:gd name="connsiteX290" fmla="*/ 1024985 w 1659731"/>
                <a:gd name="connsiteY290" fmla="*/ 5620 h 1350740"/>
                <a:gd name="connsiteX291" fmla="*/ 1045750 w 1659731"/>
                <a:gd name="connsiteY291" fmla="*/ 5905 h 1350740"/>
                <a:gd name="connsiteX292" fmla="*/ 1067467 w 1659731"/>
                <a:gd name="connsiteY292" fmla="*/ 10954 h 1350740"/>
                <a:gd name="connsiteX293" fmla="*/ 1075563 w 1659731"/>
                <a:gd name="connsiteY293" fmla="*/ 15335 h 1350740"/>
                <a:gd name="connsiteX294" fmla="*/ 1063276 w 1659731"/>
                <a:gd name="connsiteY294" fmla="*/ 41434 h 1350740"/>
                <a:gd name="connsiteX295" fmla="*/ 1061847 w 1659731"/>
                <a:gd name="connsiteY295" fmla="*/ 49911 h 1350740"/>
                <a:gd name="connsiteX296" fmla="*/ 1064324 w 1659731"/>
                <a:gd name="connsiteY296" fmla="*/ 64103 h 1350740"/>
                <a:gd name="connsiteX297" fmla="*/ 1070134 w 1659731"/>
                <a:gd name="connsiteY297" fmla="*/ 68866 h 1350740"/>
                <a:gd name="connsiteX298" fmla="*/ 1120902 w 1659731"/>
                <a:gd name="connsiteY298" fmla="*/ 82772 h 1350740"/>
                <a:gd name="connsiteX299" fmla="*/ 1126998 w 1659731"/>
                <a:gd name="connsiteY299" fmla="*/ 81153 h 1350740"/>
                <a:gd name="connsiteX300" fmla="*/ 1134713 w 1659731"/>
                <a:gd name="connsiteY300" fmla="*/ 70485 h 1350740"/>
                <a:gd name="connsiteX301" fmla="*/ 1152620 w 1659731"/>
                <a:gd name="connsiteY301" fmla="*/ 62008 h 1350740"/>
                <a:gd name="connsiteX302" fmla="*/ 1169480 w 1659731"/>
                <a:gd name="connsiteY302" fmla="*/ 59531 h 1350740"/>
                <a:gd name="connsiteX303" fmla="*/ 1195483 w 1659731"/>
                <a:gd name="connsiteY303" fmla="*/ 66675 h 1350740"/>
                <a:gd name="connsiteX304" fmla="*/ 1205960 w 1659731"/>
                <a:gd name="connsiteY304" fmla="*/ 71819 h 1350740"/>
                <a:gd name="connsiteX305" fmla="*/ 1247394 w 1659731"/>
                <a:gd name="connsiteY305" fmla="*/ 106489 h 1350740"/>
                <a:gd name="connsiteX306" fmla="*/ 1256729 w 1659731"/>
                <a:gd name="connsiteY306" fmla="*/ 104775 h 1350740"/>
                <a:gd name="connsiteX307" fmla="*/ 1277398 w 1659731"/>
                <a:gd name="connsiteY307" fmla="*/ 120205 h 1350740"/>
                <a:gd name="connsiteX308" fmla="*/ 1301496 w 1659731"/>
                <a:gd name="connsiteY308" fmla="*/ 131826 h 1350740"/>
                <a:gd name="connsiteX309" fmla="*/ 1310354 w 1659731"/>
                <a:gd name="connsiteY309" fmla="*/ 133921 h 1350740"/>
                <a:gd name="connsiteX310" fmla="*/ 1315212 w 1659731"/>
                <a:gd name="connsiteY310" fmla="*/ 131921 h 1350740"/>
                <a:gd name="connsiteX311" fmla="*/ 1329785 w 1659731"/>
                <a:gd name="connsiteY311" fmla="*/ 143732 h 1350740"/>
                <a:gd name="connsiteX312" fmla="*/ 1371600 w 1659731"/>
                <a:gd name="connsiteY312" fmla="*/ 132017 h 1350740"/>
                <a:gd name="connsiteX313" fmla="*/ 1375220 w 1659731"/>
                <a:gd name="connsiteY313" fmla="*/ 133731 h 1350740"/>
                <a:gd name="connsiteX314" fmla="*/ 1437323 w 1659731"/>
                <a:gd name="connsiteY314" fmla="*/ 192786 h 1350740"/>
                <a:gd name="connsiteX315" fmla="*/ 1441514 w 1659731"/>
                <a:gd name="connsiteY315" fmla="*/ 230505 h 1350740"/>
                <a:gd name="connsiteX316" fmla="*/ 1446943 w 1659731"/>
                <a:gd name="connsiteY316" fmla="*/ 228505 h 1350740"/>
                <a:gd name="connsiteX317" fmla="*/ 1471803 w 1659731"/>
                <a:gd name="connsiteY317" fmla="*/ 232791 h 1350740"/>
                <a:gd name="connsiteX318" fmla="*/ 1485805 w 1659731"/>
                <a:gd name="connsiteY318" fmla="*/ 228029 h 1350740"/>
                <a:gd name="connsiteX319" fmla="*/ 1498378 w 1659731"/>
                <a:gd name="connsiteY319" fmla="*/ 218599 h 1350740"/>
                <a:gd name="connsiteX320" fmla="*/ 1517332 w 1659731"/>
                <a:gd name="connsiteY320" fmla="*/ 220028 h 1350740"/>
                <a:gd name="connsiteX321" fmla="*/ 1543336 w 1659731"/>
                <a:gd name="connsiteY321" fmla="*/ 225362 h 1350740"/>
                <a:gd name="connsiteX322" fmla="*/ 1564863 w 1659731"/>
                <a:gd name="connsiteY322" fmla="*/ 235648 h 1350740"/>
                <a:gd name="connsiteX323" fmla="*/ 1585722 w 1659731"/>
                <a:gd name="connsiteY323" fmla="*/ 241459 h 1350740"/>
                <a:gd name="connsiteX324" fmla="*/ 1605915 w 1659731"/>
                <a:gd name="connsiteY324" fmla="*/ 241173 h 1350740"/>
                <a:gd name="connsiteX325" fmla="*/ 1632871 w 1659731"/>
                <a:gd name="connsiteY325" fmla="*/ 264700 h 1350740"/>
                <a:gd name="connsiteX326" fmla="*/ 1639824 w 1659731"/>
                <a:gd name="connsiteY326" fmla="*/ 268319 h 1350740"/>
                <a:gd name="connsiteX327" fmla="*/ 1648301 w 1659731"/>
                <a:gd name="connsiteY327" fmla="*/ 268986 h 1350740"/>
                <a:gd name="connsiteX328" fmla="*/ 1655731 w 1659731"/>
                <a:gd name="connsiteY328" fmla="*/ 278702 h 1350740"/>
                <a:gd name="connsiteX329" fmla="*/ 1659731 w 1659731"/>
                <a:gd name="connsiteY329" fmla="*/ 289846 h 1350740"/>
                <a:gd name="connsiteX330" fmla="*/ 1645730 w 1659731"/>
                <a:gd name="connsiteY330" fmla="*/ 319183 h 1350740"/>
                <a:gd name="connsiteX331" fmla="*/ 1598486 w 1659731"/>
                <a:gd name="connsiteY331" fmla="*/ 359378 h 1350740"/>
                <a:gd name="connsiteX332" fmla="*/ 1597057 w 1659731"/>
                <a:gd name="connsiteY332" fmla="*/ 384620 h 1350740"/>
                <a:gd name="connsiteX333" fmla="*/ 1602391 w 1659731"/>
                <a:gd name="connsiteY333" fmla="*/ 394335 h 1350740"/>
                <a:gd name="connsiteX334" fmla="*/ 1602391 w 1659731"/>
                <a:gd name="connsiteY334" fmla="*/ 398336 h 1350740"/>
                <a:gd name="connsiteX335" fmla="*/ 1592676 w 1659731"/>
                <a:gd name="connsiteY335" fmla="*/ 405098 h 1350740"/>
                <a:gd name="connsiteX336" fmla="*/ 1569054 w 1659731"/>
                <a:gd name="connsiteY336" fmla="*/ 402812 h 1350740"/>
                <a:gd name="connsiteX337" fmla="*/ 1561243 w 1659731"/>
                <a:gd name="connsiteY337" fmla="*/ 411194 h 1350740"/>
                <a:gd name="connsiteX338" fmla="*/ 1553433 w 1659731"/>
                <a:gd name="connsiteY338" fmla="*/ 442627 h 1350740"/>
                <a:gd name="connsiteX339" fmla="*/ 1548384 w 1659731"/>
                <a:gd name="connsiteY339" fmla="*/ 484537 h 1350740"/>
                <a:gd name="connsiteX340" fmla="*/ 1550480 w 1659731"/>
                <a:gd name="connsiteY340" fmla="*/ 486918 h 1350740"/>
                <a:gd name="connsiteX341" fmla="*/ 1553813 w 1659731"/>
                <a:gd name="connsiteY341" fmla="*/ 485108 h 1350740"/>
                <a:gd name="connsiteX342" fmla="*/ 1555718 w 1659731"/>
                <a:gd name="connsiteY342" fmla="*/ 480822 h 1350740"/>
                <a:gd name="connsiteX343" fmla="*/ 1561815 w 1659731"/>
                <a:gd name="connsiteY343" fmla="*/ 478536 h 1350740"/>
                <a:gd name="connsiteX344" fmla="*/ 1567339 w 1659731"/>
                <a:gd name="connsiteY344" fmla="*/ 490252 h 1350740"/>
                <a:gd name="connsiteX345" fmla="*/ 1565243 w 1659731"/>
                <a:gd name="connsiteY345" fmla="*/ 504635 h 1350740"/>
                <a:gd name="connsiteX346" fmla="*/ 1566672 w 1659731"/>
                <a:gd name="connsiteY346" fmla="*/ 509492 h 1350740"/>
                <a:gd name="connsiteX347" fmla="*/ 1606106 w 1659731"/>
                <a:gd name="connsiteY347" fmla="*/ 538639 h 1350740"/>
                <a:gd name="connsiteX348" fmla="*/ 1611154 w 1659731"/>
                <a:gd name="connsiteY348" fmla="*/ 548545 h 1350740"/>
                <a:gd name="connsiteX349" fmla="*/ 1611249 w 1659731"/>
                <a:gd name="connsiteY349" fmla="*/ 553593 h 1350740"/>
                <a:gd name="connsiteX350" fmla="*/ 1604772 w 1659731"/>
                <a:gd name="connsiteY350" fmla="*/ 566452 h 135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1659731" h="1350740">
                  <a:moveTo>
                    <a:pt x="1608106" y="574357"/>
                  </a:moveTo>
                  <a:lnTo>
                    <a:pt x="1599438" y="569119"/>
                  </a:lnTo>
                  <a:lnTo>
                    <a:pt x="1575245" y="561404"/>
                  </a:lnTo>
                  <a:lnTo>
                    <a:pt x="1560195" y="562165"/>
                  </a:lnTo>
                  <a:lnTo>
                    <a:pt x="1549908" y="565213"/>
                  </a:lnTo>
                  <a:lnTo>
                    <a:pt x="1541907" y="571024"/>
                  </a:lnTo>
                  <a:lnTo>
                    <a:pt x="1521143" y="573786"/>
                  </a:lnTo>
                  <a:lnTo>
                    <a:pt x="1508379" y="572548"/>
                  </a:lnTo>
                  <a:lnTo>
                    <a:pt x="1524286" y="594170"/>
                  </a:lnTo>
                  <a:lnTo>
                    <a:pt x="1524095" y="601885"/>
                  </a:lnTo>
                  <a:lnTo>
                    <a:pt x="1513332" y="600837"/>
                  </a:lnTo>
                  <a:lnTo>
                    <a:pt x="1503331" y="593788"/>
                  </a:lnTo>
                  <a:lnTo>
                    <a:pt x="1500378" y="593979"/>
                  </a:lnTo>
                  <a:lnTo>
                    <a:pt x="1479709" y="606457"/>
                  </a:lnTo>
                  <a:lnTo>
                    <a:pt x="1468564" y="624840"/>
                  </a:lnTo>
                  <a:lnTo>
                    <a:pt x="1471422" y="631507"/>
                  </a:lnTo>
                  <a:lnTo>
                    <a:pt x="1484090" y="637889"/>
                  </a:lnTo>
                  <a:lnTo>
                    <a:pt x="1489043" y="644176"/>
                  </a:lnTo>
                  <a:lnTo>
                    <a:pt x="1488757" y="662464"/>
                  </a:lnTo>
                  <a:lnTo>
                    <a:pt x="1485900" y="677132"/>
                  </a:lnTo>
                  <a:lnTo>
                    <a:pt x="1487901" y="681038"/>
                  </a:lnTo>
                  <a:lnTo>
                    <a:pt x="1500378" y="684371"/>
                  </a:lnTo>
                  <a:lnTo>
                    <a:pt x="1501997" y="700754"/>
                  </a:lnTo>
                  <a:lnTo>
                    <a:pt x="1498949" y="704755"/>
                  </a:lnTo>
                  <a:lnTo>
                    <a:pt x="1489901" y="707041"/>
                  </a:lnTo>
                  <a:lnTo>
                    <a:pt x="1480661" y="706755"/>
                  </a:lnTo>
                  <a:lnTo>
                    <a:pt x="1473042" y="703421"/>
                  </a:lnTo>
                  <a:lnTo>
                    <a:pt x="1458945" y="704279"/>
                  </a:lnTo>
                  <a:lnTo>
                    <a:pt x="1454849" y="709517"/>
                  </a:lnTo>
                  <a:lnTo>
                    <a:pt x="1459516" y="716280"/>
                  </a:lnTo>
                  <a:lnTo>
                    <a:pt x="1466755" y="718947"/>
                  </a:lnTo>
                  <a:lnTo>
                    <a:pt x="1471041" y="716185"/>
                  </a:lnTo>
                  <a:lnTo>
                    <a:pt x="1475994" y="717042"/>
                  </a:lnTo>
                  <a:lnTo>
                    <a:pt x="1486472" y="729139"/>
                  </a:lnTo>
                  <a:lnTo>
                    <a:pt x="1498568" y="755904"/>
                  </a:lnTo>
                  <a:lnTo>
                    <a:pt x="1501331" y="779050"/>
                  </a:lnTo>
                  <a:lnTo>
                    <a:pt x="1496187" y="807339"/>
                  </a:lnTo>
                  <a:lnTo>
                    <a:pt x="1479899" y="827246"/>
                  </a:lnTo>
                  <a:lnTo>
                    <a:pt x="1468088" y="835438"/>
                  </a:lnTo>
                  <a:lnTo>
                    <a:pt x="1465612" y="839629"/>
                  </a:lnTo>
                  <a:lnTo>
                    <a:pt x="1463326" y="856012"/>
                  </a:lnTo>
                  <a:lnTo>
                    <a:pt x="1454944" y="877824"/>
                  </a:lnTo>
                  <a:lnTo>
                    <a:pt x="1444371" y="889921"/>
                  </a:lnTo>
                  <a:lnTo>
                    <a:pt x="1435132" y="920782"/>
                  </a:lnTo>
                  <a:lnTo>
                    <a:pt x="1429893" y="923830"/>
                  </a:lnTo>
                  <a:lnTo>
                    <a:pt x="1380839" y="923544"/>
                  </a:lnTo>
                  <a:lnTo>
                    <a:pt x="1364456" y="943165"/>
                  </a:lnTo>
                  <a:lnTo>
                    <a:pt x="1362933" y="947166"/>
                  </a:lnTo>
                  <a:lnTo>
                    <a:pt x="1368552" y="976884"/>
                  </a:lnTo>
                  <a:lnTo>
                    <a:pt x="1363123" y="989267"/>
                  </a:lnTo>
                  <a:lnTo>
                    <a:pt x="1358932" y="1011555"/>
                  </a:lnTo>
                  <a:lnTo>
                    <a:pt x="1361694" y="1012888"/>
                  </a:lnTo>
                  <a:lnTo>
                    <a:pt x="1361694" y="1012888"/>
                  </a:lnTo>
                  <a:lnTo>
                    <a:pt x="1337596" y="1035272"/>
                  </a:lnTo>
                  <a:lnTo>
                    <a:pt x="1325785" y="1037844"/>
                  </a:lnTo>
                  <a:lnTo>
                    <a:pt x="1320451" y="1042606"/>
                  </a:lnTo>
                  <a:lnTo>
                    <a:pt x="1327500" y="1049274"/>
                  </a:lnTo>
                  <a:lnTo>
                    <a:pt x="1305020" y="1106900"/>
                  </a:lnTo>
                  <a:lnTo>
                    <a:pt x="1286923" y="1142238"/>
                  </a:lnTo>
                  <a:lnTo>
                    <a:pt x="1286066" y="1149382"/>
                  </a:lnTo>
                  <a:lnTo>
                    <a:pt x="1299782" y="1150620"/>
                  </a:lnTo>
                  <a:lnTo>
                    <a:pt x="1302544" y="1156430"/>
                  </a:lnTo>
                  <a:lnTo>
                    <a:pt x="1300544" y="1161383"/>
                  </a:lnTo>
                  <a:lnTo>
                    <a:pt x="1276445" y="1170718"/>
                  </a:lnTo>
                  <a:lnTo>
                    <a:pt x="1185863" y="1213866"/>
                  </a:lnTo>
                  <a:lnTo>
                    <a:pt x="1172813" y="1215771"/>
                  </a:lnTo>
                  <a:lnTo>
                    <a:pt x="1173004" y="1211389"/>
                  </a:lnTo>
                  <a:lnTo>
                    <a:pt x="1168337" y="1209770"/>
                  </a:lnTo>
                  <a:lnTo>
                    <a:pt x="1144238" y="1207198"/>
                  </a:lnTo>
                  <a:lnTo>
                    <a:pt x="1138809" y="1207770"/>
                  </a:lnTo>
                  <a:lnTo>
                    <a:pt x="1123379" y="1216723"/>
                  </a:lnTo>
                  <a:lnTo>
                    <a:pt x="1111472" y="1218248"/>
                  </a:lnTo>
                  <a:lnTo>
                    <a:pt x="1080993" y="1219010"/>
                  </a:lnTo>
                  <a:lnTo>
                    <a:pt x="1077563" y="1215962"/>
                  </a:lnTo>
                  <a:lnTo>
                    <a:pt x="1072706" y="1216723"/>
                  </a:lnTo>
                  <a:lnTo>
                    <a:pt x="1033653" y="1233678"/>
                  </a:lnTo>
                  <a:lnTo>
                    <a:pt x="1023652" y="1241012"/>
                  </a:lnTo>
                  <a:lnTo>
                    <a:pt x="1007364" y="1248347"/>
                  </a:lnTo>
                  <a:lnTo>
                    <a:pt x="1002602" y="1245680"/>
                  </a:lnTo>
                  <a:lnTo>
                    <a:pt x="977932" y="1247299"/>
                  </a:lnTo>
                  <a:lnTo>
                    <a:pt x="950214" y="1260062"/>
                  </a:lnTo>
                  <a:lnTo>
                    <a:pt x="927164" y="1267111"/>
                  </a:lnTo>
                  <a:lnTo>
                    <a:pt x="920687" y="1271778"/>
                  </a:lnTo>
                  <a:lnTo>
                    <a:pt x="920687" y="1271778"/>
                  </a:lnTo>
                  <a:lnTo>
                    <a:pt x="908780" y="1278731"/>
                  </a:lnTo>
                  <a:lnTo>
                    <a:pt x="887825" y="1280827"/>
                  </a:lnTo>
                  <a:lnTo>
                    <a:pt x="869442" y="1290542"/>
                  </a:lnTo>
                  <a:lnTo>
                    <a:pt x="857726" y="1302353"/>
                  </a:lnTo>
                  <a:lnTo>
                    <a:pt x="840677" y="1308735"/>
                  </a:lnTo>
                  <a:lnTo>
                    <a:pt x="818007" y="1311116"/>
                  </a:lnTo>
                  <a:lnTo>
                    <a:pt x="795719" y="1310354"/>
                  </a:lnTo>
                  <a:lnTo>
                    <a:pt x="795623" y="1305687"/>
                  </a:lnTo>
                  <a:lnTo>
                    <a:pt x="798957" y="1301020"/>
                  </a:lnTo>
                  <a:lnTo>
                    <a:pt x="798100" y="1297686"/>
                  </a:lnTo>
                  <a:lnTo>
                    <a:pt x="786765" y="1300829"/>
                  </a:lnTo>
                  <a:lnTo>
                    <a:pt x="785051" y="1322737"/>
                  </a:lnTo>
                  <a:lnTo>
                    <a:pt x="787337" y="1324928"/>
                  </a:lnTo>
                  <a:lnTo>
                    <a:pt x="786860" y="1332929"/>
                  </a:lnTo>
                  <a:lnTo>
                    <a:pt x="779717" y="1342263"/>
                  </a:lnTo>
                  <a:lnTo>
                    <a:pt x="767334" y="1345311"/>
                  </a:lnTo>
                  <a:lnTo>
                    <a:pt x="761905" y="1341215"/>
                  </a:lnTo>
                  <a:lnTo>
                    <a:pt x="727520" y="1350740"/>
                  </a:lnTo>
                  <a:lnTo>
                    <a:pt x="725710" y="1345692"/>
                  </a:lnTo>
                  <a:lnTo>
                    <a:pt x="706565" y="1347978"/>
                  </a:lnTo>
                  <a:lnTo>
                    <a:pt x="695897" y="1345597"/>
                  </a:lnTo>
                  <a:lnTo>
                    <a:pt x="676561" y="1314069"/>
                  </a:lnTo>
                  <a:lnTo>
                    <a:pt x="688181" y="1307306"/>
                  </a:lnTo>
                  <a:lnTo>
                    <a:pt x="683228" y="1291019"/>
                  </a:lnTo>
                  <a:lnTo>
                    <a:pt x="666084" y="1283113"/>
                  </a:lnTo>
                  <a:lnTo>
                    <a:pt x="649034" y="1271397"/>
                  </a:lnTo>
                  <a:lnTo>
                    <a:pt x="642271" y="1256062"/>
                  </a:lnTo>
                  <a:lnTo>
                    <a:pt x="647319" y="1241203"/>
                  </a:lnTo>
                  <a:lnTo>
                    <a:pt x="649129" y="1208342"/>
                  </a:lnTo>
                  <a:lnTo>
                    <a:pt x="646652" y="1180338"/>
                  </a:lnTo>
                  <a:lnTo>
                    <a:pt x="664369" y="1154430"/>
                  </a:lnTo>
                  <a:lnTo>
                    <a:pt x="671036" y="1133665"/>
                  </a:lnTo>
                  <a:lnTo>
                    <a:pt x="671513" y="1121569"/>
                  </a:lnTo>
                  <a:lnTo>
                    <a:pt x="669322" y="1118045"/>
                  </a:lnTo>
                  <a:lnTo>
                    <a:pt x="634079" y="1105472"/>
                  </a:lnTo>
                  <a:lnTo>
                    <a:pt x="624554" y="1105948"/>
                  </a:lnTo>
                  <a:lnTo>
                    <a:pt x="621887" y="1109377"/>
                  </a:lnTo>
                  <a:lnTo>
                    <a:pt x="614458" y="1112330"/>
                  </a:lnTo>
                  <a:lnTo>
                    <a:pt x="599123" y="1112806"/>
                  </a:lnTo>
                  <a:lnTo>
                    <a:pt x="599409" y="1104710"/>
                  </a:lnTo>
                  <a:lnTo>
                    <a:pt x="591503" y="1085755"/>
                  </a:lnTo>
                  <a:lnTo>
                    <a:pt x="579120" y="1068705"/>
                  </a:lnTo>
                  <a:lnTo>
                    <a:pt x="575596" y="1047655"/>
                  </a:lnTo>
                  <a:lnTo>
                    <a:pt x="572643" y="1041749"/>
                  </a:lnTo>
                  <a:lnTo>
                    <a:pt x="565118" y="1034701"/>
                  </a:lnTo>
                  <a:lnTo>
                    <a:pt x="566928" y="1016222"/>
                  </a:lnTo>
                  <a:lnTo>
                    <a:pt x="581406" y="996887"/>
                  </a:lnTo>
                  <a:lnTo>
                    <a:pt x="581978" y="991553"/>
                  </a:lnTo>
                  <a:lnTo>
                    <a:pt x="578168" y="976789"/>
                  </a:lnTo>
                  <a:lnTo>
                    <a:pt x="560261" y="965263"/>
                  </a:lnTo>
                  <a:lnTo>
                    <a:pt x="554736" y="959453"/>
                  </a:lnTo>
                  <a:lnTo>
                    <a:pt x="557498" y="936879"/>
                  </a:lnTo>
                  <a:lnTo>
                    <a:pt x="562928" y="927259"/>
                  </a:lnTo>
                  <a:lnTo>
                    <a:pt x="561023" y="917353"/>
                  </a:lnTo>
                  <a:lnTo>
                    <a:pt x="529876" y="885444"/>
                  </a:lnTo>
                  <a:lnTo>
                    <a:pt x="517493" y="888206"/>
                  </a:lnTo>
                  <a:lnTo>
                    <a:pt x="509397" y="894302"/>
                  </a:lnTo>
                  <a:lnTo>
                    <a:pt x="493681" y="886873"/>
                  </a:lnTo>
                  <a:lnTo>
                    <a:pt x="471011" y="887921"/>
                  </a:lnTo>
                  <a:lnTo>
                    <a:pt x="468059" y="893731"/>
                  </a:lnTo>
                  <a:lnTo>
                    <a:pt x="469964" y="898112"/>
                  </a:lnTo>
                  <a:lnTo>
                    <a:pt x="465773" y="907542"/>
                  </a:lnTo>
                  <a:lnTo>
                    <a:pt x="439293" y="914019"/>
                  </a:lnTo>
                  <a:lnTo>
                    <a:pt x="428720" y="909923"/>
                  </a:lnTo>
                  <a:lnTo>
                    <a:pt x="414338" y="896112"/>
                  </a:lnTo>
                  <a:lnTo>
                    <a:pt x="404717" y="908018"/>
                  </a:lnTo>
                  <a:lnTo>
                    <a:pt x="326803" y="914495"/>
                  </a:lnTo>
                  <a:lnTo>
                    <a:pt x="322421" y="919067"/>
                  </a:lnTo>
                  <a:lnTo>
                    <a:pt x="317850" y="930402"/>
                  </a:lnTo>
                  <a:lnTo>
                    <a:pt x="320421" y="954596"/>
                  </a:lnTo>
                  <a:lnTo>
                    <a:pt x="316516" y="958787"/>
                  </a:lnTo>
                  <a:lnTo>
                    <a:pt x="305181" y="953834"/>
                  </a:lnTo>
                  <a:lnTo>
                    <a:pt x="305086" y="927354"/>
                  </a:lnTo>
                  <a:lnTo>
                    <a:pt x="302705" y="918210"/>
                  </a:lnTo>
                  <a:lnTo>
                    <a:pt x="299276" y="914495"/>
                  </a:lnTo>
                  <a:lnTo>
                    <a:pt x="293942" y="914019"/>
                  </a:lnTo>
                  <a:lnTo>
                    <a:pt x="291465" y="915829"/>
                  </a:lnTo>
                  <a:lnTo>
                    <a:pt x="287560" y="926592"/>
                  </a:lnTo>
                  <a:lnTo>
                    <a:pt x="281178" y="935546"/>
                  </a:lnTo>
                  <a:lnTo>
                    <a:pt x="276035" y="938594"/>
                  </a:lnTo>
                  <a:lnTo>
                    <a:pt x="270129" y="938403"/>
                  </a:lnTo>
                  <a:lnTo>
                    <a:pt x="258604" y="918401"/>
                  </a:lnTo>
                  <a:lnTo>
                    <a:pt x="255461" y="904875"/>
                  </a:lnTo>
                  <a:lnTo>
                    <a:pt x="256794" y="896207"/>
                  </a:lnTo>
                  <a:lnTo>
                    <a:pt x="240792" y="888682"/>
                  </a:lnTo>
                  <a:lnTo>
                    <a:pt x="220028" y="875157"/>
                  </a:lnTo>
                  <a:lnTo>
                    <a:pt x="201073" y="880777"/>
                  </a:lnTo>
                  <a:lnTo>
                    <a:pt x="185642" y="878681"/>
                  </a:lnTo>
                  <a:lnTo>
                    <a:pt x="169736" y="882015"/>
                  </a:lnTo>
                  <a:lnTo>
                    <a:pt x="128873" y="872871"/>
                  </a:lnTo>
                  <a:lnTo>
                    <a:pt x="104585" y="872109"/>
                  </a:lnTo>
                  <a:lnTo>
                    <a:pt x="88106" y="857345"/>
                  </a:lnTo>
                  <a:lnTo>
                    <a:pt x="80963" y="856012"/>
                  </a:lnTo>
                  <a:lnTo>
                    <a:pt x="66675" y="861822"/>
                  </a:lnTo>
                  <a:lnTo>
                    <a:pt x="53054" y="877919"/>
                  </a:lnTo>
                  <a:lnTo>
                    <a:pt x="34766" y="881444"/>
                  </a:lnTo>
                  <a:lnTo>
                    <a:pt x="14288" y="892016"/>
                  </a:lnTo>
                  <a:lnTo>
                    <a:pt x="2667" y="902780"/>
                  </a:lnTo>
                  <a:lnTo>
                    <a:pt x="2667" y="902780"/>
                  </a:lnTo>
                  <a:lnTo>
                    <a:pt x="5620" y="877824"/>
                  </a:lnTo>
                  <a:lnTo>
                    <a:pt x="0" y="847249"/>
                  </a:lnTo>
                  <a:lnTo>
                    <a:pt x="9430" y="807434"/>
                  </a:lnTo>
                  <a:lnTo>
                    <a:pt x="14954" y="805053"/>
                  </a:lnTo>
                  <a:lnTo>
                    <a:pt x="14954" y="805053"/>
                  </a:lnTo>
                  <a:lnTo>
                    <a:pt x="23146" y="809435"/>
                  </a:lnTo>
                  <a:lnTo>
                    <a:pt x="26575" y="807244"/>
                  </a:lnTo>
                  <a:lnTo>
                    <a:pt x="26670" y="804005"/>
                  </a:lnTo>
                  <a:lnTo>
                    <a:pt x="21336" y="798195"/>
                  </a:lnTo>
                  <a:lnTo>
                    <a:pt x="26766" y="780097"/>
                  </a:lnTo>
                  <a:lnTo>
                    <a:pt x="42386" y="760095"/>
                  </a:lnTo>
                  <a:lnTo>
                    <a:pt x="51340" y="753047"/>
                  </a:lnTo>
                  <a:lnTo>
                    <a:pt x="55626" y="751713"/>
                  </a:lnTo>
                  <a:lnTo>
                    <a:pt x="63627" y="753237"/>
                  </a:lnTo>
                  <a:lnTo>
                    <a:pt x="71438" y="750570"/>
                  </a:lnTo>
                  <a:lnTo>
                    <a:pt x="79439" y="738188"/>
                  </a:lnTo>
                  <a:lnTo>
                    <a:pt x="78867" y="728663"/>
                  </a:lnTo>
                  <a:lnTo>
                    <a:pt x="90392" y="705231"/>
                  </a:lnTo>
                  <a:lnTo>
                    <a:pt x="103823" y="685229"/>
                  </a:lnTo>
                  <a:lnTo>
                    <a:pt x="125063" y="680085"/>
                  </a:lnTo>
                  <a:lnTo>
                    <a:pt x="148685" y="670941"/>
                  </a:lnTo>
                  <a:lnTo>
                    <a:pt x="184023" y="676847"/>
                  </a:lnTo>
                  <a:lnTo>
                    <a:pt x="214408" y="661226"/>
                  </a:lnTo>
                  <a:lnTo>
                    <a:pt x="228886" y="664083"/>
                  </a:lnTo>
                  <a:lnTo>
                    <a:pt x="241364" y="677609"/>
                  </a:lnTo>
                  <a:lnTo>
                    <a:pt x="244507" y="677609"/>
                  </a:lnTo>
                  <a:lnTo>
                    <a:pt x="272225" y="649796"/>
                  </a:lnTo>
                  <a:lnTo>
                    <a:pt x="311563" y="624650"/>
                  </a:lnTo>
                  <a:lnTo>
                    <a:pt x="330708" y="633127"/>
                  </a:lnTo>
                  <a:lnTo>
                    <a:pt x="367475" y="631603"/>
                  </a:lnTo>
                  <a:lnTo>
                    <a:pt x="381572" y="634270"/>
                  </a:lnTo>
                  <a:lnTo>
                    <a:pt x="398241" y="634175"/>
                  </a:lnTo>
                  <a:lnTo>
                    <a:pt x="403765" y="633317"/>
                  </a:lnTo>
                  <a:lnTo>
                    <a:pt x="409004" y="628745"/>
                  </a:lnTo>
                  <a:lnTo>
                    <a:pt x="450437" y="646462"/>
                  </a:lnTo>
                  <a:lnTo>
                    <a:pt x="457105" y="653796"/>
                  </a:lnTo>
                  <a:lnTo>
                    <a:pt x="503682" y="627697"/>
                  </a:lnTo>
                  <a:lnTo>
                    <a:pt x="508254" y="617030"/>
                  </a:lnTo>
                  <a:lnTo>
                    <a:pt x="516446" y="608457"/>
                  </a:lnTo>
                  <a:lnTo>
                    <a:pt x="527495" y="606552"/>
                  </a:lnTo>
                  <a:lnTo>
                    <a:pt x="556927" y="586930"/>
                  </a:lnTo>
                  <a:lnTo>
                    <a:pt x="545592" y="553974"/>
                  </a:lnTo>
                  <a:lnTo>
                    <a:pt x="550450" y="535972"/>
                  </a:lnTo>
                  <a:lnTo>
                    <a:pt x="557403" y="527399"/>
                  </a:lnTo>
                  <a:lnTo>
                    <a:pt x="559022" y="520637"/>
                  </a:lnTo>
                  <a:lnTo>
                    <a:pt x="557308" y="511112"/>
                  </a:lnTo>
                  <a:lnTo>
                    <a:pt x="552831" y="505301"/>
                  </a:lnTo>
                  <a:lnTo>
                    <a:pt x="537782" y="499872"/>
                  </a:lnTo>
                  <a:lnTo>
                    <a:pt x="529209" y="504349"/>
                  </a:lnTo>
                  <a:lnTo>
                    <a:pt x="518827" y="493776"/>
                  </a:lnTo>
                  <a:lnTo>
                    <a:pt x="522923" y="473393"/>
                  </a:lnTo>
                  <a:lnTo>
                    <a:pt x="553784" y="444722"/>
                  </a:lnTo>
                  <a:lnTo>
                    <a:pt x="575882" y="418910"/>
                  </a:lnTo>
                  <a:lnTo>
                    <a:pt x="575882" y="413195"/>
                  </a:lnTo>
                  <a:lnTo>
                    <a:pt x="560166" y="369761"/>
                  </a:lnTo>
                  <a:lnTo>
                    <a:pt x="546640" y="359950"/>
                  </a:lnTo>
                  <a:lnTo>
                    <a:pt x="538544" y="356711"/>
                  </a:lnTo>
                  <a:lnTo>
                    <a:pt x="530447" y="345186"/>
                  </a:lnTo>
                  <a:lnTo>
                    <a:pt x="534353" y="331184"/>
                  </a:lnTo>
                  <a:lnTo>
                    <a:pt x="544259" y="319278"/>
                  </a:lnTo>
                  <a:lnTo>
                    <a:pt x="550736" y="304133"/>
                  </a:lnTo>
                  <a:lnTo>
                    <a:pt x="547783" y="289179"/>
                  </a:lnTo>
                  <a:lnTo>
                    <a:pt x="552831" y="274701"/>
                  </a:lnTo>
                  <a:lnTo>
                    <a:pt x="564928" y="273558"/>
                  </a:lnTo>
                  <a:lnTo>
                    <a:pt x="586740" y="259175"/>
                  </a:lnTo>
                  <a:lnTo>
                    <a:pt x="618744" y="250603"/>
                  </a:lnTo>
                  <a:lnTo>
                    <a:pt x="623792" y="245554"/>
                  </a:lnTo>
                  <a:lnTo>
                    <a:pt x="617220" y="204978"/>
                  </a:lnTo>
                  <a:lnTo>
                    <a:pt x="612172" y="203168"/>
                  </a:lnTo>
                  <a:lnTo>
                    <a:pt x="608171" y="197358"/>
                  </a:lnTo>
                  <a:lnTo>
                    <a:pt x="607791" y="179261"/>
                  </a:lnTo>
                  <a:lnTo>
                    <a:pt x="614744" y="172593"/>
                  </a:lnTo>
                  <a:lnTo>
                    <a:pt x="620173" y="163639"/>
                  </a:lnTo>
                  <a:lnTo>
                    <a:pt x="615506" y="152590"/>
                  </a:lnTo>
                  <a:lnTo>
                    <a:pt x="608648" y="151638"/>
                  </a:lnTo>
                  <a:lnTo>
                    <a:pt x="615506" y="121348"/>
                  </a:lnTo>
                  <a:lnTo>
                    <a:pt x="619030" y="118681"/>
                  </a:lnTo>
                  <a:lnTo>
                    <a:pt x="630174" y="116491"/>
                  </a:lnTo>
                  <a:lnTo>
                    <a:pt x="656654" y="127349"/>
                  </a:lnTo>
                  <a:lnTo>
                    <a:pt x="660464" y="126111"/>
                  </a:lnTo>
                  <a:lnTo>
                    <a:pt x="665893" y="120968"/>
                  </a:lnTo>
                  <a:lnTo>
                    <a:pt x="660368" y="85058"/>
                  </a:lnTo>
                  <a:lnTo>
                    <a:pt x="671513" y="70866"/>
                  </a:lnTo>
                  <a:lnTo>
                    <a:pt x="694563" y="84963"/>
                  </a:lnTo>
                  <a:lnTo>
                    <a:pt x="703136" y="101727"/>
                  </a:lnTo>
                  <a:lnTo>
                    <a:pt x="733901" y="104965"/>
                  </a:lnTo>
                  <a:lnTo>
                    <a:pt x="743426" y="95345"/>
                  </a:lnTo>
                  <a:lnTo>
                    <a:pt x="743426" y="95345"/>
                  </a:lnTo>
                  <a:lnTo>
                    <a:pt x="748284" y="118301"/>
                  </a:lnTo>
                  <a:lnTo>
                    <a:pt x="734663" y="151067"/>
                  </a:lnTo>
                  <a:lnTo>
                    <a:pt x="738473" y="153257"/>
                  </a:lnTo>
                  <a:lnTo>
                    <a:pt x="751237" y="144589"/>
                  </a:lnTo>
                  <a:lnTo>
                    <a:pt x="757904" y="135064"/>
                  </a:lnTo>
                  <a:lnTo>
                    <a:pt x="764762" y="133826"/>
                  </a:lnTo>
                  <a:lnTo>
                    <a:pt x="785051" y="137446"/>
                  </a:lnTo>
                  <a:lnTo>
                    <a:pt x="794957" y="130112"/>
                  </a:lnTo>
                  <a:lnTo>
                    <a:pt x="812578" y="105632"/>
                  </a:lnTo>
                  <a:lnTo>
                    <a:pt x="822008" y="107061"/>
                  </a:lnTo>
                  <a:lnTo>
                    <a:pt x="835628" y="102013"/>
                  </a:lnTo>
                  <a:lnTo>
                    <a:pt x="852869" y="87249"/>
                  </a:lnTo>
                  <a:lnTo>
                    <a:pt x="861917" y="76105"/>
                  </a:lnTo>
                  <a:lnTo>
                    <a:pt x="881158" y="72200"/>
                  </a:lnTo>
                  <a:lnTo>
                    <a:pt x="913257" y="54483"/>
                  </a:lnTo>
                  <a:lnTo>
                    <a:pt x="919353" y="43910"/>
                  </a:lnTo>
                  <a:lnTo>
                    <a:pt x="960025" y="15050"/>
                  </a:lnTo>
                  <a:lnTo>
                    <a:pt x="996410" y="0"/>
                  </a:lnTo>
                  <a:lnTo>
                    <a:pt x="1013555" y="857"/>
                  </a:lnTo>
                  <a:lnTo>
                    <a:pt x="1024985" y="5620"/>
                  </a:lnTo>
                  <a:lnTo>
                    <a:pt x="1045750" y="5905"/>
                  </a:lnTo>
                  <a:lnTo>
                    <a:pt x="1067467" y="10954"/>
                  </a:lnTo>
                  <a:lnTo>
                    <a:pt x="1075563" y="15335"/>
                  </a:lnTo>
                  <a:lnTo>
                    <a:pt x="1063276" y="41434"/>
                  </a:lnTo>
                  <a:lnTo>
                    <a:pt x="1061847" y="49911"/>
                  </a:lnTo>
                  <a:lnTo>
                    <a:pt x="1064324" y="64103"/>
                  </a:lnTo>
                  <a:lnTo>
                    <a:pt x="1070134" y="68866"/>
                  </a:lnTo>
                  <a:lnTo>
                    <a:pt x="1120902" y="82772"/>
                  </a:lnTo>
                  <a:lnTo>
                    <a:pt x="1126998" y="81153"/>
                  </a:lnTo>
                  <a:lnTo>
                    <a:pt x="1134713" y="70485"/>
                  </a:lnTo>
                  <a:lnTo>
                    <a:pt x="1152620" y="62008"/>
                  </a:lnTo>
                  <a:lnTo>
                    <a:pt x="1169480" y="59531"/>
                  </a:lnTo>
                  <a:lnTo>
                    <a:pt x="1195483" y="66675"/>
                  </a:lnTo>
                  <a:lnTo>
                    <a:pt x="1205960" y="71819"/>
                  </a:lnTo>
                  <a:lnTo>
                    <a:pt x="1247394" y="106489"/>
                  </a:lnTo>
                  <a:lnTo>
                    <a:pt x="1256729" y="104775"/>
                  </a:lnTo>
                  <a:lnTo>
                    <a:pt x="1277398" y="120205"/>
                  </a:lnTo>
                  <a:lnTo>
                    <a:pt x="1301496" y="131826"/>
                  </a:lnTo>
                  <a:lnTo>
                    <a:pt x="1310354" y="133921"/>
                  </a:lnTo>
                  <a:lnTo>
                    <a:pt x="1315212" y="131921"/>
                  </a:lnTo>
                  <a:lnTo>
                    <a:pt x="1329785" y="143732"/>
                  </a:lnTo>
                  <a:lnTo>
                    <a:pt x="1371600" y="132017"/>
                  </a:lnTo>
                  <a:lnTo>
                    <a:pt x="1375220" y="133731"/>
                  </a:lnTo>
                  <a:lnTo>
                    <a:pt x="1437323" y="192786"/>
                  </a:lnTo>
                  <a:lnTo>
                    <a:pt x="1441514" y="230505"/>
                  </a:lnTo>
                  <a:lnTo>
                    <a:pt x="1446943" y="228505"/>
                  </a:lnTo>
                  <a:lnTo>
                    <a:pt x="1471803" y="232791"/>
                  </a:lnTo>
                  <a:lnTo>
                    <a:pt x="1485805" y="228029"/>
                  </a:lnTo>
                  <a:lnTo>
                    <a:pt x="1498378" y="218599"/>
                  </a:lnTo>
                  <a:lnTo>
                    <a:pt x="1517332" y="220028"/>
                  </a:lnTo>
                  <a:lnTo>
                    <a:pt x="1543336" y="225362"/>
                  </a:lnTo>
                  <a:lnTo>
                    <a:pt x="1564863" y="235648"/>
                  </a:lnTo>
                  <a:lnTo>
                    <a:pt x="1585722" y="241459"/>
                  </a:lnTo>
                  <a:lnTo>
                    <a:pt x="1605915" y="241173"/>
                  </a:lnTo>
                  <a:lnTo>
                    <a:pt x="1632871" y="264700"/>
                  </a:lnTo>
                  <a:lnTo>
                    <a:pt x="1639824" y="268319"/>
                  </a:lnTo>
                  <a:lnTo>
                    <a:pt x="1648301" y="268986"/>
                  </a:lnTo>
                  <a:lnTo>
                    <a:pt x="1655731" y="278702"/>
                  </a:lnTo>
                  <a:lnTo>
                    <a:pt x="1659731" y="289846"/>
                  </a:lnTo>
                  <a:lnTo>
                    <a:pt x="1645730" y="319183"/>
                  </a:lnTo>
                  <a:lnTo>
                    <a:pt x="1598486" y="359378"/>
                  </a:lnTo>
                  <a:lnTo>
                    <a:pt x="1597057" y="384620"/>
                  </a:lnTo>
                  <a:lnTo>
                    <a:pt x="1602391" y="394335"/>
                  </a:lnTo>
                  <a:lnTo>
                    <a:pt x="1602391" y="398336"/>
                  </a:lnTo>
                  <a:lnTo>
                    <a:pt x="1592676" y="405098"/>
                  </a:lnTo>
                  <a:lnTo>
                    <a:pt x="1569054" y="402812"/>
                  </a:lnTo>
                  <a:lnTo>
                    <a:pt x="1561243" y="411194"/>
                  </a:lnTo>
                  <a:lnTo>
                    <a:pt x="1553433" y="442627"/>
                  </a:lnTo>
                  <a:lnTo>
                    <a:pt x="1548384" y="484537"/>
                  </a:lnTo>
                  <a:lnTo>
                    <a:pt x="1550480" y="486918"/>
                  </a:lnTo>
                  <a:lnTo>
                    <a:pt x="1553813" y="485108"/>
                  </a:lnTo>
                  <a:lnTo>
                    <a:pt x="1555718" y="480822"/>
                  </a:lnTo>
                  <a:lnTo>
                    <a:pt x="1561815" y="478536"/>
                  </a:lnTo>
                  <a:lnTo>
                    <a:pt x="1567339" y="490252"/>
                  </a:lnTo>
                  <a:lnTo>
                    <a:pt x="1565243" y="504635"/>
                  </a:lnTo>
                  <a:lnTo>
                    <a:pt x="1566672" y="509492"/>
                  </a:lnTo>
                  <a:lnTo>
                    <a:pt x="1606106" y="538639"/>
                  </a:lnTo>
                  <a:lnTo>
                    <a:pt x="1611154" y="548545"/>
                  </a:lnTo>
                  <a:lnTo>
                    <a:pt x="1611249" y="553593"/>
                  </a:lnTo>
                  <a:lnTo>
                    <a:pt x="1604772" y="566452"/>
                  </a:lnTo>
                  <a:close/>
                </a:path>
              </a:pathLst>
            </a:custGeom>
            <a:solidFill>
              <a:schemeClr val="bg2"/>
            </a:solidFill>
            <a:ln w="9525" cap="flat">
              <a:solidFill>
                <a:schemeClr val="tx1"/>
              </a:solidFill>
              <a:prstDash val="solid"/>
              <a:miter/>
            </a:ln>
          </p:spPr>
          <p:txBody>
            <a:bodyPr rtlCol="0" anchor="ctr"/>
            <a:lstStyle/>
            <a:p>
              <a:endParaRPr lang="pt-BR"/>
            </a:p>
          </p:txBody>
        </p:sp>
        <p:sp>
          <p:nvSpPr>
            <p:cNvPr id="15" name="Forma Livre: Forma 22">
              <a:extLst>
                <a:ext uri="{FF2B5EF4-FFF2-40B4-BE49-F238E27FC236}">
                  <a16:creationId xmlns:a16="http://schemas.microsoft.com/office/drawing/2014/main" id="{921C0389-CBBF-E811-B3B1-5049B71DF6D4}"/>
                </a:ext>
              </a:extLst>
            </p:cNvPr>
            <p:cNvSpPr/>
            <p:nvPr/>
          </p:nvSpPr>
          <p:spPr>
            <a:xfrm>
              <a:off x="1963241" y="4928137"/>
              <a:ext cx="710495" cy="654829"/>
            </a:xfrm>
            <a:custGeom>
              <a:avLst/>
              <a:gdLst>
                <a:gd name="connsiteX0" fmla="*/ 1063371 w 1075658"/>
                <a:gd name="connsiteY0" fmla="*/ 451295 h 1085373"/>
                <a:gd name="connsiteX1" fmla="*/ 1059561 w 1075658"/>
                <a:gd name="connsiteY1" fmla="*/ 474726 h 1085373"/>
                <a:gd name="connsiteX2" fmla="*/ 1056894 w 1075658"/>
                <a:gd name="connsiteY2" fmla="*/ 478536 h 1085373"/>
                <a:gd name="connsiteX3" fmla="*/ 1042606 w 1075658"/>
                <a:gd name="connsiteY3" fmla="*/ 485966 h 1085373"/>
                <a:gd name="connsiteX4" fmla="*/ 1030033 w 1075658"/>
                <a:gd name="connsiteY4" fmla="*/ 486346 h 1085373"/>
                <a:gd name="connsiteX5" fmla="*/ 1025557 w 1075658"/>
                <a:gd name="connsiteY5" fmla="*/ 488442 h 1085373"/>
                <a:gd name="connsiteX6" fmla="*/ 1013936 w 1075658"/>
                <a:gd name="connsiteY6" fmla="*/ 498253 h 1085373"/>
                <a:gd name="connsiteX7" fmla="*/ 994981 w 1075658"/>
                <a:gd name="connsiteY7" fmla="*/ 523780 h 1085373"/>
                <a:gd name="connsiteX8" fmla="*/ 988028 w 1075658"/>
                <a:gd name="connsiteY8" fmla="*/ 529971 h 1085373"/>
                <a:gd name="connsiteX9" fmla="*/ 978408 w 1075658"/>
                <a:gd name="connsiteY9" fmla="*/ 532829 h 1085373"/>
                <a:gd name="connsiteX10" fmla="*/ 972503 w 1075658"/>
                <a:gd name="connsiteY10" fmla="*/ 548830 h 1085373"/>
                <a:gd name="connsiteX11" fmla="*/ 970979 w 1075658"/>
                <a:gd name="connsiteY11" fmla="*/ 576739 h 1085373"/>
                <a:gd name="connsiteX12" fmla="*/ 946309 w 1075658"/>
                <a:gd name="connsiteY12" fmla="*/ 611410 h 1085373"/>
                <a:gd name="connsiteX13" fmla="*/ 937165 w 1075658"/>
                <a:gd name="connsiteY13" fmla="*/ 616363 h 1085373"/>
                <a:gd name="connsiteX14" fmla="*/ 934974 w 1075658"/>
                <a:gd name="connsiteY14" fmla="*/ 619982 h 1085373"/>
                <a:gd name="connsiteX15" fmla="*/ 937927 w 1075658"/>
                <a:gd name="connsiteY15" fmla="*/ 638366 h 1085373"/>
                <a:gd name="connsiteX16" fmla="*/ 937165 w 1075658"/>
                <a:gd name="connsiteY16" fmla="*/ 647414 h 1085373"/>
                <a:gd name="connsiteX17" fmla="*/ 925639 w 1075658"/>
                <a:gd name="connsiteY17" fmla="*/ 669703 h 1085373"/>
                <a:gd name="connsiteX18" fmla="*/ 906589 w 1075658"/>
                <a:gd name="connsiteY18" fmla="*/ 691229 h 1085373"/>
                <a:gd name="connsiteX19" fmla="*/ 909923 w 1075658"/>
                <a:gd name="connsiteY19" fmla="*/ 699326 h 1085373"/>
                <a:gd name="connsiteX20" fmla="*/ 907256 w 1075658"/>
                <a:gd name="connsiteY20" fmla="*/ 710851 h 1085373"/>
                <a:gd name="connsiteX21" fmla="*/ 893540 w 1075658"/>
                <a:gd name="connsiteY21" fmla="*/ 720662 h 1085373"/>
                <a:gd name="connsiteX22" fmla="*/ 889730 w 1075658"/>
                <a:gd name="connsiteY22" fmla="*/ 732187 h 1085373"/>
                <a:gd name="connsiteX23" fmla="*/ 873252 w 1075658"/>
                <a:gd name="connsiteY23" fmla="*/ 748284 h 1085373"/>
                <a:gd name="connsiteX24" fmla="*/ 861251 w 1075658"/>
                <a:gd name="connsiteY24" fmla="*/ 771525 h 1085373"/>
                <a:gd name="connsiteX25" fmla="*/ 842677 w 1075658"/>
                <a:gd name="connsiteY25" fmla="*/ 789337 h 1085373"/>
                <a:gd name="connsiteX26" fmla="*/ 770668 w 1075658"/>
                <a:gd name="connsiteY26" fmla="*/ 832485 h 1085373"/>
                <a:gd name="connsiteX27" fmla="*/ 758666 w 1075658"/>
                <a:gd name="connsiteY27" fmla="*/ 843344 h 1085373"/>
                <a:gd name="connsiteX28" fmla="*/ 751618 w 1075658"/>
                <a:gd name="connsiteY28" fmla="*/ 858012 h 1085373"/>
                <a:gd name="connsiteX29" fmla="*/ 743617 w 1075658"/>
                <a:gd name="connsiteY29" fmla="*/ 868299 h 1085373"/>
                <a:gd name="connsiteX30" fmla="*/ 743617 w 1075658"/>
                <a:gd name="connsiteY30" fmla="*/ 868299 h 1085373"/>
                <a:gd name="connsiteX31" fmla="*/ 692087 w 1075658"/>
                <a:gd name="connsiteY31" fmla="*/ 889921 h 1085373"/>
                <a:gd name="connsiteX32" fmla="*/ 681514 w 1075658"/>
                <a:gd name="connsiteY32" fmla="*/ 897731 h 1085373"/>
                <a:gd name="connsiteX33" fmla="*/ 672655 w 1075658"/>
                <a:gd name="connsiteY33" fmla="*/ 919925 h 1085373"/>
                <a:gd name="connsiteX34" fmla="*/ 672846 w 1075658"/>
                <a:gd name="connsiteY34" fmla="*/ 930878 h 1085373"/>
                <a:gd name="connsiteX35" fmla="*/ 659035 w 1075658"/>
                <a:gd name="connsiteY35" fmla="*/ 964787 h 1085373"/>
                <a:gd name="connsiteX36" fmla="*/ 652653 w 1075658"/>
                <a:gd name="connsiteY36" fmla="*/ 971264 h 1085373"/>
                <a:gd name="connsiteX37" fmla="*/ 636841 w 1075658"/>
                <a:gd name="connsiteY37" fmla="*/ 980885 h 1085373"/>
                <a:gd name="connsiteX38" fmla="*/ 626269 w 1075658"/>
                <a:gd name="connsiteY38" fmla="*/ 983933 h 1085373"/>
                <a:gd name="connsiteX39" fmla="*/ 623126 w 1075658"/>
                <a:gd name="connsiteY39" fmla="*/ 987266 h 1085373"/>
                <a:gd name="connsiteX40" fmla="*/ 608171 w 1075658"/>
                <a:gd name="connsiteY40" fmla="*/ 1062704 h 1085373"/>
                <a:gd name="connsiteX41" fmla="*/ 604742 w 1075658"/>
                <a:gd name="connsiteY41" fmla="*/ 1070515 h 1085373"/>
                <a:gd name="connsiteX42" fmla="*/ 582073 w 1075658"/>
                <a:gd name="connsiteY42" fmla="*/ 1085374 h 1085373"/>
                <a:gd name="connsiteX43" fmla="*/ 582073 w 1075658"/>
                <a:gd name="connsiteY43" fmla="*/ 1085374 h 1085373"/>
                <a:gd name="connsiteX44" fmla="*/ 557784 w 1075658"/>
                <a:gd name="connsiteY44" fmla="*/ 1063181 h 1085373"/>
                <a:gd name="connsiteX45" fmla="*/ 525304 w 1075658"/>
                <a:gd name="connsiteY45" fmla="*/ 1045178 h 1085373"/>
                <a:gd name="connsiteX46" fmla="*/ 487299 w 1075658"/>
                <a:gd name="connsiteY46" fmla="*/ 1063943 h 1085373"/>
                <a:gd name="connsiteX47" fmla="*/ 480822 w 1075658"/>
                <a:gd name="connsiteY47" fmla="*/ 1071086 h 1085373"/>
                <a:gd name="connsiteX48" fmla="*/ 465011 w 1075658"/>
                <a:gd name="connsiteY48" fmla="*/ 1075754 h 1085373"/>
                <a:gd name="connsiteX49" fmla="*/ 440436 w 1075658"/>
                <a:gd name="connsiteY49" fmla="*/ 1079849 h 1085373"/>
                <a:gd name="connsiteX50" fmla="*/ 417957 w 1075658"/>
                <a:gd name="connsiteY50" fmla="*/ 1075468 h 1085373"/>
                <a:gd name="connsiteX51" fmla="*/ 408337 w 1075658"/>
                <a:gd name="connsiteY51" fmla="*/ 1069277 h 1085373"/>
                <a:gd name="connsiteX52" fmla="*/ 403860 w 1075658"/>
                <a:gd name="connsiteY52" fmla="*/ 1028605 h 1085373"/>
                <a:gd name="connsiteX53" fmla="*/ 400812 w 1075658"/>
                <a:gd name="connsiteY53" fmla="*/ 1021937 h 1085373"/>
                <a:gd name="connsiteX54" fmla="*/ 392239 w 1075658"/>
                <a:gd name="connsiteY54" fmla="*/ 1012888 h 1085373"/>
                <a:gd name="connsiteX55" fmla="*/ 390049 w 1075658"/>
                <a:gd name="connsiteY55" fmla="*/ 989362 h 1085373"/>
                <a:gd name="connsiteX56" fmla="*/ 394906 w 1075658"/>
                <a:gd name="connsiteY56" fmla="*/ 976598 h 1085373"/>
                <a:gd name="connsiteX57" fmla="*/ 388811 w 1075658"/>
                <a:gd name="connsiteY57" fmla="*/ 969074 h 1085373"/>
                <a:gd name="connsiteX58" fmla="*/ 387953 w 1075658"/>
                <a:gd name="connsiteY58" fmla="*/ 964883 h 1085373"/>
                <a:gd name="connsiteX59" fmla="*/ 387953 w 1075658"/>
                <a:gd name="connsiteY59" fmla="*/ 937546 h 1085373"/>
                <a:gd name="connsiteX60" fmla="*/ 379476 w 1075658"/>
                <a:gd name="connsiteY60" fmla="*/ 918782 h 1085373"/>
                <a:gd name="connsiteX61" fmla="*/ 373761 w 1075658"/>
                <a:gd name="connsiteY61" fmla="*/ 892683 h 1085373"/>
                <a:gd name="connsiteX62" fmla="*/ 373285 w 1075658"/>
                <a:gd name="connsiteY62" fmla="*/ 885825 h 1085373"/>
                <a:gd name="connsiteX63" fmla="*/ 378905 w 1075658"/>
                <a:gd name="connsiteY63" fmla="*/ 872871 h 1085373"/>
                <a:gd name="connsiteX64" fmla="*/ 379095 w 1075658"/>
                <a:gd name="connsiteY64" fmla="*/ 857536 h 1085373"/>
                <a:gd name="connsiteX65" fmla="*/ 364141 w 1075658"/>
                <a:gd name="connsiteY65" fmla="*/ 847154 h 1085373"/>
                <a:gd name="connsiteX66" fmla="*/ 360521 w 1075658"/>
                <a:gd name="connsiteY66" fmla="*/ 839534 h 1085373"/>
                <a:gd name="connsiteX67" fmla="*/ 358997 w 1075658"/>
                <a:gd name="connsiteY67" fmla="*/ 818960 h 1085373"/>
                <a:gd name="connsiteX68" fmla="*/ 343281 w 1075658"/>
                <a:gd name="connsiteY68" fmla="*/ 801624 h 1085373"/>
                <a:gd name="connsiteX69" fmla="*/ 322612 w 1075658"/>
                <a:gd name="connsiteY69" fmla="*/ 799147 h 1085373"/>
                <a:gd name="connsiteX70" fmla="*/ 308229 w 1075658"/>
                <a:gd name="connsiteY70" fmla="*/ 802100 h 1085373"/>
                <a:gd name="connsiteX71" fmla="*/ 290798 w 1075658"/>
                <a:gd name="connsiteY71" fmla="*/ 799338 h 1085373"/>
                <a:gd name="connsiteX72" fmla="*/ 267367 w 1075658"/>
                <a:gd name="connsiteY72" fmla="*/ 780669 h 1085373"/>
                <a:gd name="connsiteX73" fmla="*/ 262033 w 1075658"/>
                <a:gd name="connsiteY73" fmla="*/ 766477 h 1085373"/>
                <a:gd name="connsiteX74" fmla="*/ 247364 w 1075658"/>
                <a:gd name="connsiteY74" fmla="*/ 769620 h 1085373"/>
                <a:gd name="connsiteX75" fmla="*/ 226695 w 1075658"/>
                <a:gd name="connsiteY75" fmla="*/ 795719 h 1085373"/>
                <a:gd name="connsiteX76" fmla="*/ 217170 w 1075658"/>
                <a:gd name="connsiteY76" fmla="*/ 790004 h 1085373"/>
                <a:gd name="connsiteX77" fmla="*/ 200787 w 1075658"/>
                <a:gd name="connsiteY77" fmla="*/ 797719 h 1085373"/>
                <a:gd name="connsiteX78" fmla="*/ 190500 w 1075658"/>
                <a:gd name="connsiteY78" fmla="*/ 799243 h 1085373"/>
                <a:gd name="connsiteX79" fmla="*/ 173927 w 1075658"/>
                <a:gd name="connsiteY79" fmla="*/ 792671 h 1085373"/>
                <a:gd name="connsiteX80" fmla="*/ 149543 w 1075658"/>
                <a:gd name="connsiteY80" fmla="*/ 788003 h 1085373"/>
                <a:gd name="connsiteX81" fmla="*/ 116586 w 1075658"/>
                <a:gd name="connsiteY81" fmla="*/ 790194 h 1085373"/>
                <a:gd name="connsiteX82" fmla="*/ 81724 w 1075658"/>
                <a:gd name="connsiteY82" fmla="*/ 783431 h 1085373"/>
                <a:gd name="connsiteX83" fmla="*/ 77153 w 1075658"/>
                <a:gd name="connsiteY83" fmla="*/ 774763 h 1085373"/>
                <a:gd name="connsiteX84" fmla="*/ 58198 w 1075658"/>
                <a:gd name="connsiteY84" fmla="*/ 773525 h 1085373"/>
                <a:gd name="connsiteX85" fmla="*/ 49721 w 1075658"/>
                <a:gd name="connsiteY85" fmla="*/ 778478 h 1085373"/>
                <a:gd name="connsiteX86" fmla="*/ 25908 w 1075658"/>
                <a:gd name="connsiteY86" fmla="*/ 770096 h 1085373"/>
                <a:gd name="connsiteX87" fmla="*/ 34576 w 1075658"/>
                <a:gd name="connsiteY87" fmla="*/ 700850 h 1085373"/>
                <a:gd name="connsiteX88" fmla="*/ 30480 w 1075658"/>
                <a:gd name="connsiteY88" fmla="*/ 678180 h 1085373"/>
                <a:gd name="connsiteX89" fmla="*/ 36195 w 1075658"/>
                <a:gd name="connsiteY89" fmla="*/ 664655 h 1085373"/>
                <a:gd name="connsiteX90" fmla="*/ 45529 w 1075658"/>
                <a:gd name="connsiteY90" fmla="*/ 650748 h 1085373"/>
                <a:gd name="connsiteX91" fmla="*/ 51245 w 1075658"/>
                <a:gd name="connsiteY91" fmla="*/ 593312 h 1085373"/>
                <a:gd name="connsiteX92" fmla="*/ 44958 w 1075658"/>
                <a:gd name="connsiteY92" fmla="*/ 571119 h 1085373"/>
                <a:gd name="connsiteX93" fmla="*/ 44482 w 1075658"/>
                <a:gd name="connsiteY93" fmla="*/ 554641 h 1085373"/>
                <a:gd name="connsiteX94" fmla="*/ 37243 w 1075658"/>
                <a:gd name="connsiteY94" fmla="*/ 545497 h 1085373"/>
                <a:gd name="connsiteX95" fmla="*/ 33147 w 1075658"/>
                <a:gd name="connsiteY95" fmla="*/ 544640 h 1085373"/>
                <a:gd name="connsiteX96" fmla="*/ 28480 w 1075658"/>
                <a:gd name="connsiteY96" fmla="*/ 550831 h 1085373"/>
                <a:gd name="connsiteX97" fmla="*/ 22384 w 1075658"/>
                <a:gd name="connsiteY97" fmla="*/ 519779 h 1085373"/>
                <a:gd name="connsiteX98" fmla="*/ 14859 w 1075658"/>
                <a:gd name="connsiteY98" fmla="*/ 501968 h 1085373"/>
                <a:gd name="connsiteX99" fmla="*/ 3334 w 1075658"/>
                <a:gd name="connsiteY99" fmla="*/ 482727 h 1085373"/>
                <a:gd name="connsiteX100" fmla="*/ 0 w 1075658"/>
                <a:gd name="connsiteY100" fmla="*/ 465296 h 1085373"/>
                <a:gd name="connsiteX101" fmla="*/ 38386 w 1075658"/>
                <a:gd name="connsiteY101" fmla="*/ 443389 h 1085373"/>
                <a:gd name="connsiteX102" fmla="*/ 45625 w 1075658"/>
                <a:gd name="connsiteY102" fmla="*/ 435007 h 1085373"/>
                <a:gd name="connsiteX103" fmla="*/ 5620 w 1075658"/>
                <a:gd name="connsiteY103" fmla="*/ 398240 h 1085373"/>
                <a:gd name="connsiteX104" fmla="*/ 56864 w 1075658"/>
                <a:gd name="connsiteY104" fmla="*/ 289465 h 1085373"/>
                <a:gd name="connsiteX105" fmla="*/ 67532 w 1075658"/>
                <a:gd name="connsiteY105" fmla="*/ 288893 h 1085373"/>
                <a:gd name="connsiteX106" fmla="*/ 64865 w 1075658"/>
                <a:gd name="connsiteY106" fmla="*/ 268605 h 1085373"/>
                <a:gd name="connsiteX107" fmla="*/ 57817 w 1075658"/>
                <a:gd name="connsiteY107" fmla="*/ 267367 h 1085373"/>
                <a:gd name="connsiteX108" fmla="*/ 88582 w 1075658"/>
                <a:gd name="connsiteY108" fmla="*/ 168974 h 1085373"/>
                <a:gd name="connsiteX109" fmla="*/ 94869 w 1075658"/>
                <a:gd name="connsiteY109" fmla="*/ 157925 h 1085373"/>
                <a:gd name="connsiteX110" fmla="*/ 65437 w 1075658"/>
                <a:gd name="connsiteY110" fmla="*/ 102203 h 1085373"/>
                <a:gd name="connsiteX111" fmla="*/ 65722 w 1075658"/>
                <a:gd name="connsiteY111" fmla="*/ 84011 h 1085373"/>
                <a:gd name="connsiteX112" fmla="*/ 65722 w 1075658"/>
                <a:gd name="connsiteY112" fmla="*/ 84011 h 1085373"/>
                <a:gd name="connsiteX113" fmla="*/ 72390 w 1075658"/>
                <a:gd name="connsiteY113" fmla="*/ 85916 h 1085373"/>
                <a:gd name="connsiteX114" fmla="*/ 82105 w 1075658"/>
                <a:gd name="connsiteY114" fmla="*/ 96393 h 1085373"/>
                <a:gd name="connsiteX115" fmla="*/ 102584 w 1075658"/>
                <a:gd name="connsiteY115" fmla="*/ 110871 h 1085373"/>
                <a:gd name="connsiteX116" fmla="*/ 156115 w 1075658"/>
                <a:gd name="connsiteY116" fmla="*/ 92107 h 1085373"/>
                <a:gd name="connsiteX117" fmla="*/ 175641 w 1075658"/>
                <a:gd name="connsiteY117" fmla="*/ 73057 h 1085373"/>
                <a:gd name="connsiteX118" fmla="*/ 194881 w 1075658"/>
                <a:gd name="connsiteY118" fmla="*/ 44958 h 1085373"/>
                <a:gd name="connsiteX119" fmla="*/ 195739 w 1075658"/>
                <a:gd name="connsiteY119" fmla="*/ 33814 h 1085373"/>
                <a:gd name="connsiteX120" fmla="*/ 209074 w 1075658"/>
                <a:gd name="connsiteY120" fmla="*/ 20003 h 1085373"/>
                <a:gd name="connsiteX121" fmla="*/ 233744 w 1075658"/>
                <a:gd name="connsiteY121" fmla="*/ 20288 h 1085373"/>
                <a:gd name="connsiteX122" fmla="*/ 248603 w 1075658"/>
                <a:gd name="connsiteY122" fmla="*/ 18193 h 1085373"/>
                <a:gd name="connsiteX123" fmla="*/ 255937 w 1075658"/>
                <a:gd name="connsiteY123" fmla="*/ 21431 h 1085373"/>
                <a:gd name="connsiteX124" fmla="*/ 271748 w 1075658"/>
                <a:gd name="connsiteY124" fmla="*/ 16574 h 1085373"/>
                <a:gd name="connsiteX125" fmla="*/ 284607 w 1075658"/>
                <a:gd name="connsiteY125" fmla="*/ 4667 h 1085373"/>
                <a:gd name="connsiteX126" fmla="*/ 303847 w 1075658"/>
                <a:gd name="connsiteY126" fmla="*/ 0 h 1085373"/>
                <a:gd name="connsiteX127" fmla="*/ 315944 w 1075658"/>
                <a:gd name="connsiteY127" fmla="*/ 1905 h 1085373"/>
                <a:gd name="connsiteX128" fmla="*/ 323183 w 1075658"/>
                <a:gd name="connsiteY128" fmla="*/ 12859 h 1085373"/>
                <a:gd name="connsiteX129" fmla="*/ 349758 w 1075658"/>
                <a:gd name="connsiteY129" fmla="*/ 24765 h 1085373"/>
                <a:gd name="connsiteX130" fmla="*/ 374713 w 1075658"/>
                <a:gd name="connsiteY130" fmla="*/ 29242 h 1085373"/>
                <a:gd name="connsiteX131" fmla="*/ 380905 w 1075658"/>
                <a:gd name="connsiteY131" fmla="*/ 32576 h 1085373"/>
                <a:gd name="connsiteX132" fmla="*/ 383477 w 1075658"/>
                <a:gd name="connsiteY132" fmla="*/ 40767 h 1085373"/>
                <a:gd name="connsiteX133" fmla="*/ 390906 w 1075658"/>
                <a:gd name="connsiteY133" fmla="*/ 50483 h 1085373"/>
                <a:gd name="connsiteX134" fmla="*/ 419767 w 1075658"/>
                <a:gd name="connsiteY134" fmla="*/ 61532 h 1085373"/>
                <a:gd name="connsiteX135" fmla="*/ 431768 w 1075658"/>
                <a:gd name="connsiteY135" fmla="*/ 72104 h 1085373"/>
                <a:gd name="connsiteX136" fmla="*/ 443579 w 1075658"/>
                <a:gd name="connsiteY136" fmla="*/ 77534 h 1085373"/>
                <a:gd name="connsiteX137" fmla="*/ 486632 w 1075658"/>
                <a:gd name="connsiteY137" fmla="*/ 71533 h 1085373"/>
                <a:gd name="connsiteX138" fmla="*/ 498634 w 1075658"/>
                <a:gd name="connsiteY138" fmla="*/ 63913 h 1085373"/>
                <a:gd name="connsiteX139" fmla="*/ 503301 w 1075658"/>
                <a:gd name="connsiteY139" fmla="*/ 55817 h 1085373"/>
                <a:gd name="connsiteX140" fmla="*/ 516922 w 1075658"/>
                <a:gd name="connsiteY140" fmla="*/ 50006 h 1085373"/>
                <a:gd name="connsiteX141" fmla="*/ 540163 w 1075658"/>
                <a:gd name="connsiteY141" fmla="*/ 50673 h 1085373"/>
                <a:gd name="connsiteX142" fmla="*/ 555307 w 1075658"/>
                <a:gd name="connsiteY142" fmla="*/ 60579 h 1085373"/>
                <a:gd name="connsiteX143" fmla="*/ 558165 w 1075658"/>
                <a:gd name="connsiteY143" fmla="*/ 73628 h 1085373"/>
                <a:gd name="connsiteX144" fmla="*/ 560451 w 1075658"/>
                <a:gd name="connsiteY144" fmla="*/ 76010 h 1085373"/>
                <a:gd name="connsiteX145" fmla="*/ 569881 w 1075658"/>
                <a:gd name="connsiteY145" fmla="*/ 76391 h 1085373"/>
                <a:gd name="connsiteX146" fmla="*/ 590169 w 1075658"/>
                <a:gd name="connsiteY146" fmla="*/ 68009 h 1085373"/>
                <a:gd name="connsiteX147" fmla="*/ 599789 w 1075658"/>
                <a:gd name="connsiteY147" fmla="*/ 68580 h 1085373"/>
                <a:gd name="connsiteX148" fmla="*/ 653320 w 1075658"/>
                <a:gd name="connsiteY148" fmla="*/ 11335 h 1085373"/>
                <a:gd name="connsiteX149" fmla="*/ 666083 w 1075658"/>
                <a:gd name="connsiteY149" fmla="*/ 10096 h 1085373"/>
                <a:gd name="connsiteX150" fmla="*/ 654368 w 1075658"/>
                <a:gd name="connsiteY150" fmla="*/ 73057 h 1085373"/>
                <a:gd name="connsiteX151" fmla="*/ 637222 w 1075658"/>
                <a:gd name="connsiteY151" fmla="*/ 79724 h 1085373"/>
                <a:gd name="connsiteX152" fmla="*/ 621411 w 1075658"/>
                <a:gd name="connsiteY152" fmla="*/ 106680 h 1085373"/>
                <a:gd name="connsiteX153" fmla="*/ 619601 w 1075658"/>
                <a:gd name="connsiteY153" fmla="*/ 111062 h 1085373"/>
                <a:gd name="connsiteX154" fmla="*/ 621030 w 1075658"/>
                <a:gd name="connsiteY154" fmla="*/ 116110 h 1085373"/>
                <a:gd name="connsiteX155" fmla="*/ 633413 w 1075658"/>
                <a:gd name="connsiteY155" fmla="*/ 117158 h 1085373"/>
                <a:gd name="connsiteX156" fmla="*/ 649986 w 1075658"/>
                <a:gd name="connsiteY156" fmla="*/ 129254 h 1085373"/>
                <a:gd name="connsiteX157" fmla="*/ 693991 w 1075658"/>
                <a:gd name="connsiteY157" fmla="*/ 131826 h 1085373"/>
                <a:gd name="connsiteX158" fmla="*/ 699421 w 1075658"/>
                <a:gd name="connsiteY158" fmla="*/ 126397 h 1085373"/>
                <a:gd name="connsiteX159" fmla="*/ 724757 w 1075658"/>
                <a:gd name="connsiteY159" fmla="*/ 125635 h 1085373"/>
                <a:gd name="connsiteX160" fmla="*/ 733044 w 1075658"/>
                <a:gd name="connsiteY160" fmla="*/ 126397 h 1085373"/>
                <a:gd name="connsiteX161" fmla="*/ 744188 w 1075658"/>
                <a:gd name="connsiteY161" fmla="*/ 131826 h 1085373"/>
                <a:gd name="connsiteX162" fmla="*/ 758952 w 1075658"/>
                <a:gd name="connsiteY162" fmla="*/ 128873 h 1085373"/>
                <a:gd name="connsiteX163" fmla="*/ 758952 w 1075658"/>
                <a:gd name="connsiteY163" fmla="*/ 128873 h 1085373"/>
                <a:gd name="connsiteX164" fmla="*/ 760762 w 1075658"/>
                <a:gd name="connsiteY164" fmla="*/ 145733 h 1085373"/>
                <a:gd name="connsiteX165" fmla="*/ 758285 w 1075658"/>
                <a:gd name="connsiteY165" fmla="*/ 170307 h 1085373"/>
                <a:gd name="connsiteX166" fmla="*/ 760476 w 1075658"/>
                <a:gd name="connsiteY166" fmla="*/ 180880 h 1085373"/>
                <a:gd name="connsiteX167" fmla="*/ 763143 w 1075658"/>
                <a:gd name="connsiteY167" fmla="*/ 184785 h 1085373"/>
                <a:gd name="connsiteX168" fmla="*/ 769430 w 1075658"/>
                <a:gd name="connsiteY168" fmla="*/ 186595 h 1085373"/>
                <a:gd name="connsiteX169" fmla="*/ 780288 w 1075658"/>
                <a:gd name="connsiteY169" fmla="*/ 180213 h 1085373"/>
                <a:gd name="connsiteX170" fmla="*/ 801719 w 1075658"/>
                <a:gd name="connsiteY170" fmla="*/ 188786 h 1085373"/>
                <a:gd name="connsiteX171" fmla="*/ 802481 w 1075658"/>
                <a:gd name="connsiteY171" fmla="*/ 192786 h 1085373"/>
                <a:gd name="connsiteX172" fmla="*/ 790004 w 1075658"/>
                <a:gd name="connsiteY172" fmla="*/ 209550 h 1085373"/>
                <a:gd name="connsiteX173" fmla="*/ 784574 w 1075658"/>
                <a:gd name="connsiteY173" fmla="*/ 220694 h 1085373"/>
                <a:gd name="connsiteX174" fmla="*/ 782098 w 1075658"/>
                <a:gd name="connsiteY174" fmla="*/ 228695 h 1085373"/>
                <a:gd name="connsiteX175" fmla="*/ 783336 w 1075658"/>
                <a:gd name="connsiteY175" fmla="*/ 231838 h 1085373"/>
                <a:gd name="connsiteX176" fmla="*/ 819531 w 1075658"/>
                <a:gd name="connsiteY176" fmla="*/ 238506 h 1085373"/>
                <a:gd name="connsiteX177" fmla="*/ 846011 w 1075658"/>
                <a:gd name="connsiteY177" fmla="*/ 236982 h 1085373"/>
                <a:gd name="connsiteX178" fmla="*/ 871728 w 1075658"/>
                <a:gd name="connsiteY178" fmla="*/ 252984 h 1085373"/>
                <a:gd name="connsiteX179" fmla="*/ 882587 w 1075658"/>
                <a:gd name="connsiteY179" fmla="*/ 254603 h 1085373"/>
                <a:gd name="connsiteX180" fmla="*/ 896303 w 1075658"/>
                <a:gd name="connsiteY180" fmla="*/ 261366 h 1085373"/>
                <a:gd name="connsiteX181" fmla="*/ 902684 w 1075658"/>
                <a:gd name="connsiteY181" fmla="*/ 267176 h 1085373"/>
                <a:gd name="connsiteX182" fmla="*/ 931926 w 1075658"/>
                <a:gd name="connsiteY182" fmla="*/ 282035 h 1085373"/>
                <a:gd name="connsiteX183" fmla="*/ 938403 w 1075658"/>
                <a:gd name="connsiteY183" fmla="*/ 290132 h 1085373"/>
                <a:gd name="connsiteX184" fmla="*/ 970312 w 1075658"/>
                <a:gd name="connsiteY184" fmla="*/ 302895 h 1085373"/>
                <a:gd name="connsiteX185" fmla="*/ 984504 w 1075658"/>
                <a:gd name="connsiteY185" fmla="*/ 303276 h 1085373"/>
                <a:gd name="connsiteX186" fmla="*/ 1002602 w 1075658"/>
                <a:gd name="connsiteY186" fmla="*/ 307372 h 1085373"/>
                <a:gd name="connsiteX187" fmla="*/ 1018032 w 1075658"/>
                <a:gd name="connsiteY187" fmla="*/ 322136 h 1085373"/>
                <a:gd name="connsiteX188" fmla="*/ 1048036 w 1075658"/>
                <a:gd name="connsiteY188" fmla="*/ 327946 h 1085373"/>
                <a:gd name="connsiteX189" fmla="*/ 1073372 w 1075658"/>
                <a:gd name="connsiteY189" fmla="*/ 349282 h 1085373"/>
                <a:gd name="connsiteX190" fmla="*/ 1075658 w 1075658"/>
                <a:gd name="connsiteY190" fmla="*/ 353568 h 1085373"/>
                <a:gd name="connsiteX191" fmla="*/ 1075658 w 1075658"/>
                <a:gd name="connsiteY191" fmla="*/ 353568 h 1085373"/>
                <a:gd name="connsiteX192" fmla="*/ 1070134 w 1075658"/>
                <a:gd name="connsiteY192" fmla="*/ 355949 h 1085373"/>
                <a:gd name="connsiteX193" fmla="*/ 1060704 w 1075658"/>
                <a:gd name="connsiteY193" fmla="*/ 395764 h 1085373"/>
                <a:gd name="connsiteX194" fmla="*/ 1066324 w 1075658"/>
                <a:gd name="connsiteY194" fmla="*/ 426339 h 108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5658" h="1085373">
                  <a:moveTo>
                    <a:pt x="1063371" y="451295"/>
                  </a:moveTo>
                  <a:lnTo>
                    <a:pt x="1059561" y="474726"/>
                  </a:lnTo>
                  <a:lnTo>
                    <a:pt x="1056894" y="478536"/>
                  </a:lnTo>
                  <a:lnTo>
                    <a:pt x="1042606" y="485966"/>
                  </a:lnTo>
                  <a:lnTo>
                    <a:pt x="1030033" y="486346"/>
                  </a:lnTo>
                  <a:lnTo>
                    <a:pt x="1025557" y="488442"/>
                  </a:lnTo>
                  <a:lnTo>
                    <a:pt x="1013936" y="498253"/>
                  </a:lnTo>
                  <a:lnTo>
                    <a:pt x="994981" y="523780"/>
                  </a:lnTo>
                  <a:lnTo>
                    <a:pt x="988028" y="529971"/>
                  </a:lnTo>
                  <a:lnTo>
                    <a:pt x="978408" y="532829"/>
                  </a:lnTo>
                  <a:lnTo>
                    <a:pt x="972503" y="548830"/>
                  </a:lnTo>
                  <a:lnTo>
                    <a:pt x="970979" y="576739"/>
                  </a:lnTo>
                  <a:lnTo>
                    <a:pt x="946309" y="611410"/>
                  </a:lnTo>
                  <a:lnTo>
                    <a:pt x="937165" y="616363"/>
                  </a:lnTo>
                  <a:lnTo>
                    <a:pt x="934974" y="619982"/>
                  </a:lnTo>
                  <a:lnTo>
                    <a:pt x="937927" y="638366"/>
                  </a:lnTo>
                  <a:lnTo>
                    <a:pt x="937165" y="647414"/>
                  </a:lnTo>
                  <a:lnTo>
                    <a:pt x="925639" y="669703"/>
                  </a:lnTo>
                  <a:lnTo>
                    <a:pt x="906589" y="691229"/>
                  </a:lnTo>
                  <a:lnTo>
                    <a:pt x="909923" y="699326"/>
                  </a:lnTo>
                  <a:lnTo>
                    <a:pt x="907256" y="710851"/>
                  </a:lnTo>
                  <a:lnTo>
                    <a:pt x="893540" y="720662"/>
                  </a:lnTo>
                  <a:lnTo>
                    <a:pt x="889730" y="732187"/>
                  </a:lnTo>
                  <a:lnTo>
                    <a:pt x="873252" y="748284"/>
                  </a:lnTo>
                  <a:lnTo>
                    <a:pt x="861251" y="771525"/>
                  </a:lnTo>
                  <a:lnTo>
                    <a:pt x="842677" y="789337"/>
                  </a:lnTo>
                  <a:lnTo>
                    <a:pt x="770668" y="832485"/>
                  </a:lnTo>
                  <a:lnTo>
                    <a:pt x="758666" y="843344"/>
                  </a:lnTo>
                  <a:lnTo>
                    <a:pt x="751618" y="858012"/>
                  </a:lnTo>
                  <a:lnTo>
                    <a:pt x="743617" y="868299"/>
                  </a:lnTo>
                  <a:lnTo>
                    <a:pt x="743617" y="868299"/>
                  </a:lnTo>
                  <a:lnTo>
                    <a:pt x="692087" y="889921"/>
                  </a:lnTo>
                  <a:lnTo>
                    <a:pt x="681514" y="897731"/>
                  </a:lnTo>
                  <a:lnTo>
                    <a:pt x="672655" y="919925"/>
                  </a:lnTo>
                  <a:lnTo>
                    <a:pt x="672846" y="930878"/>
                  </a:lnTo>
                  <a:lnTo>
                    <a:pt x="659035" y="964787"/>
                  </a:lnTo>
                  <a:lnTo>
                    <a:pt x="652653" y="971264"/>
                  </a:lnTo>
                  <a:lnTo>
                    <a:pt x="636841" y="980885"/>
                  </a:lnTo>
                  <a:lnTo>
                    <a:pt x="626269" y="983933"/>
                  </a:lnTo>
                  <a:lnTo>
                    <a:pt x="623126" y="987266"/>
                  </a:lnTo>
                  <a:lnTo>
                    <a:pt x="608171" y="1062704"/>
                  </a:lnTo>
                  <a:lnTo>
                    <a:pt x="604742" y="1070515"/>
                  </a:lnTo>
                  <a:lnTo>
                    <a:pt x="582073" y="1085374"/>
                  </a:lnTo>
                  <a:lnTo>
                    <a:pt x="582073" y="1085374"/>
                  </a:lnTo>
                  <a:lnTo>
                    <a:pt x="557784" y="1063181"/>
                  </a:lnTo>
                  <a:lnTo>
                    <a:pt x="525304" y="1045178"/>
                  </a:lnTo>
                  <a:lnTo>
                    <a:pt x="487299" y="1063943"/>
                  </a:lnTo>
                  <a:lnTo>
                    <a:pt x="480822" y="1071086"/>
                  </a:lnTo>
                  <a:lnTo>
                    <a:pt x="465011" y="1075754"/>
                  </a:lnTo>
                  <a:lnTo>
                    <a:pt x="440436" y="1079849"/>
                  </a:lnTo>
                  <a:lnTo>
                    <a:pt x="417957" y="1075468"/>
                  </a:lnTo>
                  <a:lnTo>
                    <a:pt x="408337" y="1069277"/>
                  </a:lnTo>
                  <a:lnTo>
                    <a:pt x="403860" y="1028605"/>
                  </a:lnTo>
                  <a:lnTo>
                    <a:pt x="400812" y="1021937"/>
                  </a:lnTo>
                  <a:lnTo>
                    <a:pt x="392239" y="1012888"/>
                  </a:lnTo>
                  <a:lnTo>
                    <a:pt x="390049" y="989362"/>
                  </a:lnTo>
                  <a:lnTo>
                    <a:pt x="394906" y="976598"/>
                  </a:lnTo>
                  <a:lnTo>
                    <a:pt x="388811" y="969074"/>
                  </a:lnTo>
                  <a:lnTo>
                    <a:pt x="387953" y="964883"/>
                  </a:lnTo>
                  <a:lnTo>
                    <a:pt x="387953" y="937546"/>
                  </a:lnTo>
                  <a:lnTo>
                    <a:pt x="379476" y="918782"/>
                  </a:lnTo>
                  <a:lnTo>
                    <a:pt x="373761" y="892683"/>
                  </a:lnTo>
                  <a:lnTo>
                    <a:pt x="373285" y="885825"/>
                  </a:lnTo>
                  <a:lnTo>
                    <a:pt x="378905" y="872871"/>
                  </a:lnTo>
                  <a:lnTo>
                    <a:pt x="379095" y="857536"/>
                  </a:lnTo>
                  <a:lnTo>
                    <a:pt x="364141" y="847154"/>
                  </a:lnTo>
                  <a:lnTo>
                    <a:pt x="360521" y="839534"/>
                  </a:lnTo>
                  <a:lnTo>
                    <a:pt x="358997" y="818960"/>
                  </a:lnTo>
                  <a:lnTo>
                    <a:pt x="343281" y="801624"/>
                  </a:lnTo>
                  <a:lnTo>
                    <a:pt x="322612" y="799147"/>
                  </a:lnTo>
                  <a:lnTo>
                    <a:pt x="308229" y="802100"/>
                  </a:lnTo>
                  <a:lnTo>
                    <a:pt x="290798" y="799338"/>
                  </a:lnTo>
                  <a:lnTo>
                    <a:pt x="267367" y="780669"/>
                  </a:lnTo>
                  <a:lnTo>
                    <a:pt x="262033" y="766477"/>
                  </a:lnTo>
                  <a:lnTo>
                    <a:pt x="247364" y="769620"/>
                  </a:lnTo>
                  <a:lnTo>
                    <a:pt x="226695" y="795719"/>
                  </a:lnTo>
                  <a:lnTo>
                    <a:pt x="217170" y="790004"/>
                  </a:lnTo>
                  <a:lnTo>
                    <a:pt x="200787" y="797719"/>
                  </a:lnTo>
                  <a:lnTo>
                    <a:pt x="190500" y="799243"/>
                  </a:lnTo>
                  <a:lnTo>
                    <a:pt x="173927" y="792671"/>
                  </a:lnTo>
                  <a:lnTo>
                    <a:pt x="149543" y="788003"/>
                  </a:lnTo>
                  <a:lnTo>
                    <a:pt x="116586" y="790194"/>
                  </a:lnTo>
                  <a:lnTo>
                    <a:pt x="81724" y="783431"/>
                  </a:lnTo>
                  <a:lnTo>
                    <a:pt x="77153" y="774763"/>
                  </a:lnTo>
                  <a:lnTo>
                    <a:pt x="58198" y="773525"/>
                  </a:lnTo>
                  <a:lnTo>
                    <a:pt x="49721" y="778478"/>
                  </a:lnTo>
                  <a:lnTo>
                    <a:pt x="25908" y="770096"/>
                  </a:lnTo>
                  <a:lnTo>
                    <a:pt x="34576" y="700850"/>
                  </a:lnTo>
                  <a:lnTo>
                    <a:pt x="30480" y="678180"/>
                  </a:lnTo>
                  <a:lnTo>
                    <a:pt x="36195" y="664655"/>
                  </a:lnTo>
                  <a:lnTo>
                    <a:pt x="45529" y="650748"/>
                  </a:lnTo>
                  <a:lnTo>
                    <a:pt x="51245" y="593312"/>
                  </a:lnTo>
                  <a:lnTo>
                    <a:pt x="44958" y="571119"/>
                  </a:lnTo>
                  <a:lnTo>
                    <a:pt x="44482" y="554641"/>
                  </a:lnTo>
                  <a:lnTo>
                    <a:pt x="37243" y="545497"/>
                  </a:lnTo>
                  <a:lnTo>
                    <a:pt x="33147" y="544640"/>
                  </a:lnTo>
                  <a:lnTo>
                    <a:pt x="28480" y="550831"/>
                  </a:lnTo>
                  <a:lnTo>
                    <a:pt x="22384" y="519779"/>
                  </a:lnTo>
                  <a:lnTo>
                    <a:pt x="14859" y="501968"/>
                  </a:lnTo>
                  <a:lnTo>
                    <a:pt x="3334" y="482727"/>
                  </a:lnTo>
                  <a:lnTo>
                    <a:pt x="0" y="465296"/>
                  </a:lnTo>
                  <a:lnTo>
                    <a:pt x="38386" y="443389"/>
                  </a:lnTo>
                  <a:lnTo>
                    <a:pt x="45625" y="435007"/>
                  </a:lnTo>
                  <a:lnTo>
                    <a:pt x="5620" y="398240"/>
                  </a:lnTo>
                  <a:lnTo>
                    <a:pt x="56864" y="289465"/>
                  </a:lnTo>
                  <a:lnTo>
                    <a:pt x="67532" y="288893"/>
                  </a:lnTo>
                  <a:lnTo>
                    <a:pt x="64865" y="268605"/>
                  </a:lnTo>
                  <a:lnTo>
                    <a:pt x="57817" y="267367"/>
                  </a:lnTo>
                  <a:lnTo>
                    <a:pt x="88582" y="168974"/>
                  </a:lnTo>
                  <a:lnTo>
                    <a:pt x="94869" y="157925"/>
                  </a:lnTo>
                  <a:lnTo>
                    <a:pt x="65437" y="102203"/>
                  </a:lnTo>
                  <a:lnTo>
                    <a:pt x="65722" y="84011"/>
                  </a:lnTo>
                  <a:lnTo>
                    <a:pt x="65722" y="84011"/>
                  </a:lnTo>
                  <a:lnTo>
                    <a:pt x="72390" y="85916"/>
                  </a:lnTo>
                  <a:lnTo>
                    <a:pt x="82105" y="96393"/>
                  </a:lnTo>
                  <a:lnTo>
                    <a:pt x="102584" y="110871"/>
                  </a:lnTo>
                  <a:lnTo>
                    <a:pt x="156115" y="92107"/>
                  </a:lnTo>
                  <a:lnTo>
                    <a:pt x="175641" y="73057"/>
                  </a:lnTo>
                  <a:lnTo>
                    <a:pt x="194881" y="44958"/>
                  </a:lnTo>
                  <a:lnTo>
                    <a:pt x="195739" y="33814"/>
                  </a:lnTo>
                  <a:lnTo>
                    <a:pt x="209074" y="20003"/>
                  </a:lnTo>
                  <a:lnTo>
                    <a:pt x="233744" y="20288"/>
                  </a:lnTo>
                  <a:lnTo>
                    <a:pt x="248603" y="18193"/>
                  </a:lnTo>
                  <a:lnTo>
                    <a:pt x="255937" y="21431"/>
                  </a:lnTo>
                  <a:lnTo>
                    <a:pt x="271748" y="16574"/>
                  </a:lnTo>
                  <a:lnTo>
                    <a:pt x="284607" y="4667"/>
                  </a:lnTo>
                  <a:lnTo>
                    <a:pt x="303847" y="0"/>
                  </a:lnTo>
                  <a:lnTo>
                    <a:pt x="315944" y="1905"/>
                  </a:lnTo>
                  <a:lnTo>
                    <a:pt x="323183" y="12859"/>
                  </a:lnTo>
                  <a:lnTo>
                    <a:pt x="349758" y="24765"/>
                  </a:lnTo>
                  <a:lnTo>
                    <a:pt x="374713" y="29242"/>
                  </a:lnTo>
                  <a:lnTo>
                    <a:pt x="380905" y="32576"/>
                  </a:lnTo>
                  <a:lnTo>
                    <a:pt x="383477" y="40767"/>
                  </a:lnTo>
                  <a:lnTo>
                    <a:pt x="390906" y="50483"/>
                  </a:lnTo>
                  <a:lnTo>
                    <a:pt x="419767" y="61532"/>
                  </a:lnTo>
                  <a:lnTo>
                    <a:pt x="431768" y="72104"/>
                  </a:lnTo>
                  <a:lnTo>
                    <a:pt x="443579" y="77534"/>
                  </a:lnTo>
                  <a:lnTo>
                    <a:pt x="486632" y="71533"/>
                  </a:lnTo>
                  <a:lnTo>
                    <a:pt x="498634" y="63913"/>
                  </a:lnTo>
                  <a:lnTo>
                    <a:pt x="503301" y="55817"/>
                  </a:lnTo>
                  <a:lnTo>
                    <a:pt x="516922" y="50006"/>
                  </a:lnTo>
                  <a:lnTo>
                    <a:pt x="540163" y="50673"/>
                  </a:lnTo>
                  <a:lnTo>
                    <a:pt x="555307" y="60579"/>
                  </a:lnTo>
                  <a:lnTo>
                    <a:pt x="558165" y="73628"/>
                  </a:lnTo>
                  <a:lnTo>
                    <a:pt x="560451" y="76010"/>
                  </a:lnTo>
                  <a:lnTo>
                    <a:pt x="569881" y="76391"/>
                  </a:lnTo>
                  <a:lnTo>
                    <a:pt x="590169" y="68009"/>
                  </a:lnTo>
                  <a:lnTo>
                    <a:pt x="599789" y="68580"/>
                  </a:lnTo>
                  <a:lnTo>
                    <a:pt x="653320" y="11335"/>
                  </a:lnTo>
                  <a:lnTo>
                    <a:pt x="666083" y="10096"/>
                  </a:lnTo>
                  <a:lnTo>
                    <a:pt x="654368" y="73057"/>
                  </a:lnTo>
                  <a:lnTo>
                    <a:pt x="637222" y="79724"/>
                  </a:lnTo>
                  <a:lnTo>
                    <a:pt x="621411" y="106680"/>
                  </a:lnTo>
                  <a:lnTo>
                    <a:pt x="619601" y="111062"/>
                  </a:lnTo>
                  <a:lnTo>
                    <a:pt x="621030" y="116110"/>
                  </a:lnTo>
                  <a:lnTo>
                    <a:pt x="633413" y="117158"/>
                  </a:lnTo>
                  <a:lnTo>
                    <a:pt x="649986" y="129254"/>
                  </a:lnTo>
                  <a:lnTo>
                    <a:pt x="693991" y="131826"/>
                  </a:lnTo>
                  <a:lnTo>
                    <a:pt x="699421" y="126397"/>
                  </a:lnTo>
                  <a:lnTo>
                    <a:pt x="724757" y="125635"/>
                  </a:lnTo>
                  <a:lnTo>
                    <a:pt x="733044" y="126397"/>
                  </a:lnTo>
                  <a:lnTo>
                    <a:pt x="744188" y="131826"/>
                  </a:lnTo>
                  <a:lnTo>
                    <a:pt x="758952" y="128873"/>
                  </a:lnTo>
                  <a:lnTo>
                    <a:pt x="758952" y="128873"/>
                  </a:lnTo>
                  <a:lnTo>
                    <a:pt x="760762" y="145733"/>
                  </a:lnTo>
                  <a:lnTo>
                    <a:pt x="758285" y="170307"/>
                  </a:lnTo>
                  <a:lnTo>
                    <a:pt x="760476" y="180880"/>
                  </a:lnTo>
                  <a:lnTo>
                    <a:pt x="763143" y="184785"/>
                  </a:lnTo>
                  <a:lnTo>
                    <a:pt x="769430" y="186595"/>
                  </a:lnTo>
                  <a:lnTo>
                    <a:pt x="780288" y="180213"/>
                  </a:lnTo>
                  <a:lnTo>
                    <a:pt x="801719" y="188786"/>
                  </a:lnTo>
                  <a:lnTo>
                    <a:pt x="802481" y="192786"/>
                  </a:lnTo>
                  <a:lnTo>
                    <a:pt x="790004" y="209550"/>
                  </a:lnTo>
                  <a:lnTo>
                    <a:pt x="784574" y="220694"/>
                  </a:lnTo>
                  <a:lnTo>
                    <a:pt x="782098" y="228695"/>
                  </a:lnTo>
                  <a:lnTo>
                    <a:pt x="783336" y="231838"/>
                  </a:lnTo>
                  <a:lnTo>
                    <a:pt x="819531" y="238506"/>
                  </a:lnTo>
                  <a:lnTo>
                    <a:pt x="846011" y="236982"/>
                  </a:lnTo>
                  <a:lnTo>
                    <a:pt x="871728" y="252984"/>
                  </a:lnTo>
                  <a:lnTo>
                    <a:pt x="882587" y="254603"/>
                  </a:lnTo>
                  <a:lnTo>
                    <a:pt x="896303" y="261366"/>
                  </a:lnTo>
                  <a:lnTo>
                    <a:pt x="902684" y="267176"/>
                  </a:lnTo>
                  <a:lnTo>
                    <a:pt x="931926" y="282035"/>
                  </a:lnTo>
                  <a:lnTo>
                    <a:pt x="938403" y="290132"/>
                  </a:lnTo>
                  <a:lnTo>
                    <a:pt x="970312" y="302895"/>
                  </a:lnTo>
                  <a:lnTo>
                    <a:pt x="984504" y="303276"/>
                  </a:lnTo>
                  <a:lnTo>
                    <a:pt x="1002602" y="307372"/>
                  </a:lnTo>
                  <a:lnTo>
                    <a:pt x="1018032" y="322136"/>
                  </a:lnTo>
                  <a:lnTo>
                    <a:pt x="1048036" y="327946"/>
                  </a:lnTo>
                  <a:lnTo>
                    <a:pt x="1073372" y="349282"/>
                  </a:lnTo>
                  <a:lnTo>
                    <a:pt x="1075658" y="353568"/>
                  </a:lnTo>
                  <a:lnTo>
                    <a:pt x="1075658" y="353568"/>
                  </a:lnTo>
                  <a:lnTo>
                    <a:pt x="1070134" y="355949"/>
                  </a:lnTo>
                  <a:lnTo>
                    <a:pt x="1060704" y="395764"/>
                  </a:lnTo>
                  <a:lnTo>
                    <a:pt x="1066324" y="426339"/>
                  </a:lnTo>
                  <a:close/>
                </a:path>
              </a:pathLst>
            </a:custGeom>
            <a:solidFill>
              <a:schemeClr val="bg2"/>
            </a:solidFill>
            <a:ln w="9525" cap="flat">
              <a:solidFill>
                <a:schemeClr val="tx1"/>
              </a:solidFill>
              <a:prstDash val="solid"/>
              <a:miter/>
            </a:ln>
          </p:spPr>
          <p:txBody>
            <a:bodyPr rtlCol="0" anchor="ctr"/>
            <a:lstStyle/>
            <a:p>
              <a:endParaRPr lang="pt-BR"/>
            </a:p>
          </p:txBody>
        </p:sp>
        <p:sp>
          <p:nvSpPr>
            <p:cNvPr id="16" name="Forma Livre: Forma 23">
              <a:extLst>
                <a:ext uri="{FF2B5EF4-FFF2-40B4-BE49-F238E27FC236}">
                  <a16:creationId xmlns:a16="http://schemas.microsoft.com/office/drawing/2014/main" id="{26F01743-6C58-56DE-51B3-7368430466AC}"/>
                </a:ext>
              </a:extLst>
            </p:cNvPr>
            <p:cNvSpPr/>
            <p:nvPr/>
          </p:nvSpPr>
          <p:spPr>
            <a:xfrm>
              <a:off x="1623942" y="4028960"/>
              <a:ext cx="1117679" cy="978710"/>
            </a:xfrm>
            <a:custGeom>
              <a:avLst/>
              <a:gdLst>
                <a:gd name="connsiteX0" fmla="*/ 129350 w 1692116"/>
                <a:gd name="connsiteY0" fmla="*/ 953357 h 1622202"/>
                <a:gd name="connsiteX1" fmla="*/ 143351 w 1692116"/>
                <a:gd name="connsiteY1" fmla="*/ 939736 h 1622202"/>
                <a:gd name="connsiteX2" fmla="*/ 182499 w 1692116"/>
                <a:gd name="connsiteY2" fmla="*/ 915257 h 1622202"/>
                <a:gd name="connsiteX3" fmla="*/ 187452 w 1692116"/>
                <a:gd name="connsiteY3" fmla="*/ 891921 h 1622202"/>
                <a:gd name="connsiteX4" fmla="*/ 201073 w 1692116"/>
                <a:gd name="connsiteY4" fmla="*/ 855917 h 1622202"/>
                <a:gd name="connsiteX5" fmla="*/ 209931 w 1692116"/>
                <a:gd name="connsiteY5" fmla="*/ 845629 h 1622202"/>
                <a:gd name="connsiteX6" fmla="*/ 225552 w 1692116"/>
                <a:gd name="connsiteY6" fmla="*/ 840581 h 1622202"/>
                <a:gd name="connsiteX7" fmla="*/ 229648 w 1692116"/>
                <a:gd name="connsiteY7" fmla="*/ 836676 h 1622202"/>
                <a:gd name="connsiteX8" fmla="*/ 235172 w 1692116"/>
                <a:gd name="connsiteY8" fmla="*/ 828675 h 1622202"/>
                <a:gd name="connsiteX9" fmla="*/ 240125 w 1692116"/>
                <a:gd name="connsiteY9" fmla="*/ 807244 h 1622202"/>
                <a:gd name="connsiteX10" fmla="*/ 255937 w 1692116"/>
                <a:gd name="connsiteY10" fmla="*/ 788099 h 1622202"/>
                <a:gd name="connsiteX11" fmla="*/ 261271 w 1692116"/>
                <a:gd name="connsiteY11" fmla="*/ 766762 h 1622202"/>
                <a:gd name="connsiteX12" fmla="*/ 261938 w 1692116"/>
                <a:gd name="connsiteY12" fmla="*/ 750475 h 1622202"/>
                <a:gd name="connsiteX13" fmla="*/ 256413 w 1692116"/>
                <a:gd name="connsiteY13" fmla="*/ 736283 h 1622202"/>
                <a:gd name="connsiteX14" fmla="*/ 256794 w 1692116"/>
                <a:gd name="connsiteY14" fmla="*/ 716756 h 1622202"/>
                <a:gd name="connsiteX15" fmla="*/ 242221 w 1692116"/>
                <a:gd name="connsiteY15" fmla="*/ 684943 h 1622202"/>
                <a:gd name="connsiteX16" fmla="*/ 233648 w 1692116"/>
                <a:gd name="connsiteY16" fmla="*/ 685228 h 1622202"/>
                <a:gd name="connsiteX17" fmla="*/ 228124 w 1692116"/>
                <a:gd name="connsiteY17" fmla="*/ 680371 h 1622202"/>
                <a:gd name="connsiteX18" fmla="*/ 224028 w 1692116"/>
                <a:gd name="connsiteY18" fmla="*/ 649415 h 1622202"/>
                <a:gd name="connsiteX19" fmla="*/ 225362 w 1692116"/>
                <a:gd name="connsiteY19" fmla="*/ 636842 h 1622202"/>
                <a:gd name="connsiteX20" fmla="*/ 238316 w 1692116"/>
                <a:gd name="connsiteY20" fmla="*/ 626554 h 1622202"/>
                <a:gd name="connsiteX21" fmla="*/ 251651 w 1692116"/>
                <a:gd name="connsiteY21" fmla="*/ 609886 h 1622202"/>
                <a:gd name="connsiteX22" fmla="*/ 253270 w 1692116"/>
                <a:gd name="connsiteY22" fmla="*/ 602742 h 1622202"/>
                <a:gd name="connsiteX23" fmla="*/ 239840 w 1692116"/>
                <a:gd name="connsiteY23" fmla="*/ 568547 h 1622202"/>
                <a:gd name="connsiteX24" fmla="*/ 229648 w 1692116"/>
                <a:gd name="connsiteY24" fmla="*/ 564451 h 1622202"/>
                <a:gd name="connsiteX25" fmla="*/ 219075 w 1692116"/>
                <a:gd name="connsiteY25" fmla="*/ 563404 h 1622202"/>
                <a:gd name="connsiteX26" fmla="*/ 185738 w 1692116"/>
                <a:gd name="connsiteY26" fmla="*/ 564261 h 1622202"/>
                <a:gd name="connsiteX27" fmla="*/ 174117 w 1692116"/>
                <a:gd name="connsiteY27" fmla="*/ 553688 h 1622202"/>
                <a:gd name="connsiteX28" fmla="*/ 176403 w 1692116"/>
                <a:gd name="connsiteY28" fmla="*/ 548354 h 1622202"/>
                <a:gd name="connsiteX29" fmla="*/ 12954 w 1692116"/>
                <a:gd name="connsiteY29" fmla="*/ 547878 h 1622202"/>
                <a:gd name="connsiteX30" fmla="*/ 21527 w 1692116"/>
                <a:gd name="connsiteY30" fmla="*/ 462153 h 1622202"/>
                <a:gd name="connsiteX31" fmla="*/ 7239 w 1692116"/>
                <a:gd name="connsiteY31" fmla="*/ 435959 h 1622202"/>
                <a:gd name="connsiteX32" fmla="*/ 4667 w 1692116"/>
                <a:gd name="connsiteY32" fmla="*/ 419195 h 1622202"/>
                <a:gd name="connsiteX33" fmla="*/ 4953 w 1692116"/>
                <a:gd name="connsiteY33" fmla="*/ 411575 h 1622202"/>
                <a:gd name="connsiteX34" fmla="*/ 14478 w 1692116"/>
                <a:gd name="connsiteY34" fmla="*/ 378047 h 1622202"/>
                <a:gd name="connsiteX35" fmla="*/ 10859 w 1692116"/>
                <a:gd name="connsiteY35" fmla="*/ 359664 h 1622202"/>
                <a:gd name="connsiteX36" fmla="*/ 19812 w 1692116"/>
                <a:gd name="connsiteY36" fmla="*/ 343757 h 1622202"/>
                <a:gd name="connsiteX37" fmla="*/ 11906 w 1692116"/>
                <a:gd name="connsiteY37" fmla="*/ 322135 h 1622202"/>
                <a:gd name="connsiteX38" fmla="*/ 10478 w 1692116"/>
                <a:gd name="connsiteY38" fmla="*/ 308896 h 1622202"/>
                <a:gd name="connsiteX39" fmla="*/ 8001 w 1692116"/>
                <a:gd name="connsiteY39" fmla="*/ 303085 h 1622202"/>
                <a:gd name="connsiteX40" fmla="*/ 572 w 1692116"/>
                <a:gd name="connsiteY40" fmla="*/ 298609 h 1622202"/>
                <a:gd name="connsiteX41" fmla="*/ 0 w 1692116"/>
                <a:gd name="connsiteY41" fmla="*/ 295275 h 1622202"/>
                <a:gd name="connsiteX42" fmla="*/ 12287 w 1692116"/>
                <a:gd name="connsiteY42" fmla="*/ 247745 h 1622202"/>
                <a:gd name="connsiteX43" fmla="*/ 19526 w 1692116"/>
                <a:gd name="connsiteY43" fmla="*/ 234220 h 1622202"/>
                <a:gd name="connsiteX44" fmla="*/ 13811 w 1692116"/>
                <a:gd name="connsiteY44" fmla="*/ 222409 h 1622202"/>
                <a:gd name="connsiteX45" fmla="*/ 476 w 1692116"/>
                <a:gd name="connsiteY45" fmla="*/ 213169 h 1622202"/>
                <a:gd name="connsiteX46" fmla="*/ 476 w 1692116"/>
                <a:gd name="connsiteY46" fmla="*/ 213169 h 1622202"/>
                <a:gd name="connsiteX47" fmla="*/ 456248 w 1692116"/>
                <a:gd name="connsiteY47" fmla="*/ 210121 h 1622202"/>
                <a:gd name="connsiteX48" fmla="*/ 467773 w 1692116"/>
                <a:gd name="connsiteY48" fmla="*/ 203168 h 1622202"/>
                <a:gd name="connsiteX49" fmla="*/ 479012 w 1692116"/>
                <a:gd name="connsiteY49" fmla="*/ 153448 h 1622202"/>
                <a:gd name="connsiteX50" fmla="*/ 492157 w 1692116"/>
                <a:gd name="connsiteY50" fmla="*/ 113252 h 1622202"/>
                <a:gd name="connsiteX51" fmla="*/ 487775 w 1692116"/>
                <a:gd name="connsiteY51" fmla="*/ 94774 h 1622202"/>
                <a:gd name="connsiteX52" fmla="*/ 481489 w 1692116"/>
                <a:gd name="connsiteY52" fmla="*/ 81725 h 1622202"/>
                <a:gd name="connsiteX53" fmla="*/ 480536 w 1692116"/>
                <a:gd name="connsiteY53" fmla="*/ 73628 h 1622202"/>
                <a:gd name="connsiteX54" fmla="*/ 484537 w 1692116"/>
                <a:gd name="connsiteY54" fmla="*/ 65532 h 1622202"/>
                <a:gd name="connsiteX55" fmla="*/ 492728 w 1692116"/>
                <a:gd name="connsiteY55" fmla="*/ 59436 h 1622202"/>
                <a:gd name="connsiteX56" fmla="*/ 504158 w 1692116"/>
                <a:gd name="connsiteY56" fmla="*/ 42100 h 1622202"/>
                <a:gd name="connsiteX57" fmla="*/ 506730 w 1692116"/>
                <a:gd name="connsiteY57" fmla="*/ 32480 h 1622202"/>
                <a:gd name="connsiteX58" fmla="*/ 503492 w 1692116"/>
                <a:gd name="connsiteY58" fmla="*/ 24479 h 1622202"/>
                <a:gd name="connsiteX59" fmla="*/ 504063 w 1692116"/>
                <a:gd name="connsiteY59" fmla="*/ 17240 h 1622202"/>
                <a:gd name="connsiteX60" fmla="*/ 505968 w 1692116"/>
                <a:gd name="connsiteY60" fmla="*/ 11430 h 1622202"/>
                <a:gd name="connsiteX61" fmla="*/ 517208 w 1692116"/>
                <a:gd name="connsiteY61" fmla="*/ 0 h 1622202"/>
                <a:gd name="connsiteX62" fmla="*/ 517208 w 1692116"/>
                <a:gd name="connsiteY62" fmla="*/ 0 h 1622202"/>
                <a:gd name="connsiteX63" fmla="*/ 528352 w 1692116"/>
                <a:gd name="connsiteY63" fmla="*/ 10287 h 1622202"/>
                <a:gd name="connsiteX64" fmla="*/ 551688 w 1692116"/>
                <a:gd name="connsiteY64" fmla="*/ 48958 h 1622202"/>
                <a:gd name="connsiteX65" fmla="*/ 555498 w 1692116"/>
                <a:gd name="connsiteY65" fmla="*/ 65722 h 1622202"/>
                <a:gd name="connsiteX66" fmla="*/ 568547 w 1692116"/>
                <a:gd name="connsiteY66" fmla="*/ 103442 h 1622202"/>
                <a:gd name="connsiteX67" fmla="*/ 581120 w 1692116"/>
                <a:gd name="connsiteY67" fmla="*/ 121825 h 1622202"/>
                <a:gd name="connsiteX68" fmla="*/ 588455 w 1692116"/>
                <a:gd name="connsiteY68" fmla="*/ 137255 h 1622202"/>
                <a:gd name="connsiteX69" fmla="*/ 586264 w 1692116"/>
                <a:gd name="connsiteY69" fmla="*/ 160496 h 1622202"/>
                <a:gd name="connsiteX70" fmla="*/ 590836 w 1692116"/>
                <a:gd name="connsiteY70" fmla="*/ 183356 h 1622202"/>
                <a:gd name="connsiteX71" fmla="*/ 597789 w 1692116"/>
                <a:gd name="connsiteY71" fmla="*/ 204311 h 1622202"/>
                <a:gd name="connsiteX72" fmla="*/ 612362 w 1692116"/>
                <a:gd name="connsiteY72" fmla="*/ 214884 h 1622202"/>
                <a:gd name="connsiteX73" fmla="*/ 640937 w 1692116"/>
                <a:gd name="connsiteY73" fmla="*/ 241078 h 1622202"/>
                <a:gd name="connsiteX74" fmla="*/ 673132 w 1692116"/>
                <a:gd name="connsiteY74" fmla="*/ 257270 h 1622202"/>
                <a:gd name="connsiteX75" fmla="*/ 675323 w 1692116"/>
                <a:gd name="connsiteY75" fmla="*/ 266224 h 1622202"/>
                <a:gd name="connsiteX76" fmla="*/ 674942 w 1692116"/>
                <a:gd name="connsiteY76" fmla="*/ 276701 h 1622202"/>
                <a:gd name="connsiteX77" fmla="*/ 677132 w 1692116"/>
                <a:gd name="connsiteY77" fmla="*/ 281368 h 1622202"/>
                <a:gd name="connsiteX78" fmla="*/ 686181 w 1692116"/>
                <a:gd name="connsiteY78" fmla="*/ 285178 h 1622202"/>
                <a:gd name="connsiteX79" fmla="*/ 693992 w 1692116"/>
                <a:gd name="connsiteY79" fmla="*/ 283559 h 1622202"/>
                <a:gd name="connsiteX80" fmla="*/ 709517 w 1692116"/>
                <a:gd name="connsiteY80" fmla="*/ 287846 h 1622202"/>
                <a:gd name="connsiteX81" fmla="*/ 714661 w 1692116"/>
                <a:gd name="connsiteY81" fmla="*/ 294703 h 1622202"/>
                <a:gd name="connsiteX82" fmla="*/ 716566 w 1692116"/>
                <a:gd name="connsiteY82" fmla="*/ 304990 h 1622202"/>
                <a:gd name="connsiteX83" fmla="*/ 719900 w 1692116"/>
                <a:gd name="connsiteY83" fmla="*/ 308038 h 1622202"/>
                <a:gd name="connsiteX84" fmla="*/ 732949 w 1692116"/>
                <a:gd name="connsiteY84" fmla="*/ 303752 h 1622202"/>
                <a:gd name="connsiteX85" fmla="*/ 768096 w 1692116"/>
                <a:gd name="connsiteY85" fmla="*/ 317944 h 1622202"/>
                <a:gd name="connsiteX86" fmla="*/ 1092327 w 1692116"/>
                <a:gd name="connsiteY86" fmla="*/ 340995 h 1622202"/>
                <a:gd name="connsiteX87" fmla="*/ 1692116 w 1692116"/>
                <a:gd name="connsiteY87" fmla="*/ 374142 h 1622202"/>
                <a:gd name="connsiteX88" fmla="*/ 1692116 w 1692116"/>
                <a:gd name="connsiteY88" fmla="*/ 374142 h 1622202"/>
                <a:gd name="connsiteX89" fmla="*/ 1685925 w 1692116"/>
                <a:gd name="connsiteY89" fmla="*/ 383857 h 1622202"/>
                <a:gd name="connsiteX90" fmla="*/ 1680591 w 1692116"/>
                <a:gd name="connsiteY90" fmla="*/ 401860 h 1622202"/>
                <a:gd name="connsiteX91" fmla="*/ 1670114 w 1692116"/>
                <a:gd name="connsiteY91" fmla="*/ 413766 h 1622202"/>
                <a:gd name="connsiteX92" fmla="*/ 1665923 w 1692116"/>
                <a:gd name="connsiteY92" fmla="*/ 443675 h 1622202"/>
                <a:gd name="connsiteX93" fmla="*/ 1661827 w 1692116"/>
                <a:gd name="connsiteY93" fmla="*/ 451771 h 1622202"/>
                <a:gd name="connsiteX94" fmla="*/ 1658303 w 1692116"/>
                <a:gd name="connsiteY94" fmla="*/ 454342 h 1622202"/>
                <a:gd name="connsiteX95" fmla="*/ 1639824 w 1692116"/>
                <a:gd name="connsiteY95" fmla="*/ 504730 h 1622202"/>
                <a:gd name="connsiteX96" fmla="*/ 1634681 w 1692116"/>
                <a:gd name="connsiteY96" fmla="*/ 533019 h 1622202"/>
                <a:gd name="connsiteX97" fmla="*/ 1634300 w 1692116"/>
                <a:gd name="connsiteY97" fmla="*/ 561118 h 1622202"/>
                <a:gd name="connsiteX98" fmla="*/ 1616393 w 1692116"/>
                <a:gd name="connsiteY98" fmla="*/ 618173 h 1622202"/>
                <a:gd name="connsiteX99" fmla="*/ 1616964 w 1692116"/>
                <a:gd name="connsiteY99" fmla="*/ 626364 h 1622202"/>
                <a:gd name="connsiteX100" fmla="*/ 1630204 w 1692116"/>
                <a:gd name="connsiteY100" fmla="*/ 639127 h 1622202"/>
                <a:gd name="connsiteX101" fmla="*/ 1628680 w 1692116"/>
                <a:gd name="connsiteY101" fmla="*/ 647414 h 1622202"/>
                <a:gd name="connsiteX102" fmla="*/ 1620869 w 1692116"/>
                <a:gd name="connsiteY102" fmla="*/ 655892 h 1622202"/>
                <a:gd name="connsiteX103" fmla="*/ 1620393 w 1692116"/>
                <a:gd name="connsiteY103" fmla="*/ 660654 h 1622202"/>
                <a:gd name="connsiteX104" fmla="*/ 1630871 w 1692116"/>
                <a:gd name="connsiteY104" fmla="*/ 682085 h 1622202"/>
                <a:gd name="connsiteX105" fmla="*/ 1626394 w 1692116"/>
                <a:gd name="connsiteY105" fmla="*/ 713613 h 1622202"/>
                <a:gd name="connsiteX106" fmla="*/ 1626489 w 1692116"/>
                <a:gd name="connsiteY106" fmla="*/ 728567 h 1622202"/>
                <a:gd name="connsiteX107" fmla="*/ 1631442 w 1692116"/>
                <a:gd name="connsiteY107" fmla="*/ 734092 h 1622202"/>
                <a:gd name="connsiteX108" fmla="*/ 1635633 w 1692116"/>
                <a:gd name="connsiteY108" fmla="*/ 763143 h 1622202"/>
                <a:gd name="connsiteX109" fmla="*/ 1628585 w 1692116"/>
                <a:gd name="connsiteY109" fmla="*/ 789432 h 1622202"/>
                <a:gd name="connsiteX110" fmla="*/ 1637919 w 1692116"/>
                <a:gd name="connsiteY110" fmla="*/ 821245 h 1622202"/>
                <a:gd name="connsiteX111" fmla="*/ 1647063 w 1692116"/>
                <a:gd name="connsiteY111" fmla="*/ 826103 h 1622202"/>
                <a:gd name="connsiteX112" fmla="*/ 1654683 w 1692116"/>
                <a:gd name="connsiteY112" fmla="*/ 826294 h 1622202"/>
                <a:gd name="connsiteX113" fmla="*/ 1654683 w 1692116"/>
                <a:gd name="connsiteY113" fmla="*/ 826294 h 1622202"/>
                <a:gd name="connsiteX114" fmla="*/ 1655445 w 1692116"/>
                <a:gd name="connsiteY114" fmla="*/ 832294 h 1622202"/>
                <a:gd name="connsiteX115" fmla="*/ 1652873 w 1692116"/>
                <a:gd name="connsiteY115" fmla="*/ 843058 h 1622202"/>
                <a:gd name="connsiteX116" fmla="*/ 1643634 w 1692116"/>
                <a:gd name="connsiteY116" fmla="*/ 851249 h 1622202"/>
                <a:gd name="connsiteX117" fmla="*/ 1640300 w 1692116"/>
                <a:gd name="connsiteY117" fmla="*/ 859822 h 1622202"/>
                <a:gd name="connsiteX118" fmla="*/ 1641824 w 1692116"/>
                <a:gd name="connsiteY118" fmla="*/ 885730 h 1622202"/>
                <a:gd name="connsiteX119" fmla="*/ 1638110 w 1692116"/>
                <a:gd name="connsiteY119" fmla="*/ 895921 h 1622202"/>
                <a:gd name="connsiteX120" fmla="*/ 1619060 w 1692116"/>
                <a:gd name="connsiteY120" fmla="*/ 926116 h 1622202"/>
                <a:gd name="connsiteX121" fmla="*/ 1609249 w 1692116"/>
                <a:gd name="connsiteY121" fmla="*/ 951167 h 1622202"/>
                <a:gd name="connsiteX122" fmla="*/ 1597724 w 1692116"/>
                <a:gd name="connsiteY122" fmla="*/ 958596 h 1622202"/>
                <a:gd name="connsiteX123" fmla="*/ 1598867 w 1692116"/>
                <a:gd name="connsiteY123" fmla="*/ 1007935 h 1622202"/>
                <a:gd name="connsiteX124" fmla="*/ 1583627 w 1692116"/>
                <a:gd name="connsiteY124" fmla="*/ 1037368 h 1622202"/>
                <a:gd name="connsiteX125" fmla="*/ 1578102 w 1692116"/>
                <a:gd name="connsiteY125" fmla="*/ 1063466 h 1622202"/>
                <a:gd name="connsiteX126" fmla="*/ 1582674 w 1692116"/>
                <a:gd name="connsiteY126" fmla="*/ 1074325 h 1622202"/>
                <a:gd name="connsiteX127" fmla="*/ 1582769 w 1692116"/>
                <a:gd name="connsiteY127" fmla="*/ 1081945 h 1622202"/>
                <a:gd name="connsiteX128" fmla="*/ 1571625 w 1692116"/>
                <a:gd name="connsiteY128" fmla="*/ 1109282 h 1622202"/>
                <a:gd name="connsiteX129" fmla="*/ 1563624 w 1692116"/>
                <a:gd name="connsiteY129" fmla="*/ 1137190 h 1622202"/>
                <a:gd name="connsiteX130" fmla="*/ 1550384 w 1692116"/>
                <a:gd name="connsiteY130" fmla="*/ 1150810 h 1622202"/>
                <a:gd name="connsiteX131" fmla="*/ 1538859 w 1692116"/>
                <a:gd name="connsiteY131" fmla="*/ 1157764 h 1622202"/>
                <a:gd name="connsiteX132" fmla="*/ 1527143 w 1692116"/>
                <a:gd name="connsiteY132" fmla="*/ 1151287 h 1622202"/>
                <a:gd name="connsiteX133" fmla="*/ 1516952 w 1692116"/>
                <a:gd name="connsiteY133" fmla="*/ 1153763 h 1622202"/>
                <a:gd name="connsiteX134" fmla="*/ 1501235 w 1692116"/>
                <a:gd name="connsiteY134" fmla="*/ 1163384 h 1622202"/>
                <a:gd name="connsiteX135" fmla="*/ 1482947 w 1692116"/>
                <a:gd name="connsiteY135" fmla="*/ 1181862 h 1622202"/>
                <a:gd name="connsiteX136" fmla="*/ 1479328 w 1692116"/>
                <a:gd name="connsiteY136" fmla="*/ 1188910 h 1622202"/>
                <a:gd name="connsiteX137" fmla="*/ 1473232 w 1692116"/>
                <a:gd name="connsiteY137" fmla="*/ 1227963 h 1622202"/>
                <a:gd name="connsiteX138" fmla="*/ 1466469 w 1692116"/>
                <a:gd name="connsiteY138" fmla="*/ 1237107 h 1622202"/>
                <a:gd name="connsiteX139" fmla="*/ 1447610 w 1692116"/>
                <a:gd name="connsiteY139" fmla="*/ 1277017 h 1622202"/>
                <a:gd name="connsiteX140" fmla="*/ 1444562 w 1692116"/>
                <a:gd name="connsiteY140" fmla="*/ 1279684 h 1622202"/>
                <a:gd name="connsiteX141" fmla="*/ 1418654 w 1692116"/>
                <a:gd name="connsiteY141" fmla="*/ 1287875 h 1622202"/>
                <a:gd name="connsiteX142" fmla="*/ 1393412 w 1692116"/>
                <a:gd name="connsiteY142" fmla="*/ 1289113 h 1622202"/>
                <a:gd name="connsiteX143" fmla="*/ 1380077 w 1692116"/>
                <a:gd name="connsiteY143" fmla="*/ 1314069 h 1622202"/>
                <a:gd name="connsiteX144" fmla="*/ 1363409 w 1692116"/>
                <a:gd name="connsiteY144" fmla="*/ 1323308 h 1622202"/>
                <a:gd name="connsiteX145" fmla="*/ 1362647 w 1692116"/>
                <a:gd name="connsiteY145" fmla="*/ 1337977 h 1622202"/>
                <a:gd name="connsiteX146" fmla="*/ 1354836 w 1692116"/>
                <a:gd name="connsiteY146" fmla="*/ 1351598 h 1622202"/>
                <a:gd name="connsiteX147" fmla="*/ 1342644 w 1692116"/>
                <a:gd name="connsiteY147" fmla="*/ 1361503 h 1622202"/>
                <a:gd name="connsiteX148" fmla="*/ 1337882 w 1692116"/>
                <a:gd name="connsiteY148" fmla="*/ 1371124 h 1622202"/>
                <a:gd name="connsiteX149" fmla="*/ 1334739 w 1692116"/>
                <a:gd name="connsiteY149" fmla="*/ 1389698 h 1622202"/>
                <a:gd name="connsiteX150" fmla="*/ 1322832 w 1692116"/>
                <a:gd name="connsiteY150" fmla="*/ 1408938 h 1622202"/>
                <a:gd name="connsiteX151" fmla="*/ 1304544 w 1692116"/>
                <a:gd name="connsiteY151" fmla="*/ 1425797 h 1622202"/>
                <a:gd name="connsiteX152" fmla="*/ 1285304 w 1692116"/>
                <a:gd name="connsiteY152" fmla="*/ 1433798 h 1622202"/>
                <a:gd name="connsiteX153" fmla="*/ 1278636 w 1692116"/>
                <a:gd name="connsiteY153" fmla="*/ 1441133 h 1622202"/>
                <a:gd name="connsiteX154" fmla="*/ 1275017 w 1692116"/>
                <a:gd name="connsiteY154" fmla="*/ 1468850 h 1622202"/>
                <a:gd name="connsiteX155" fmla="*/ 1250728 w 1692116"/>
                <a:gd name="connsiteY155" fmla="*/ 1505521 h 1622202"/>
                <a:gd name="connsiteX156" fmla="*/ 1246918 w 1692116"/>
                <a:gd name="connsiteY156" fmla="*/ 1538002 h 1622202"/>
                <a:gd name="connsiteX157" fmla="*/ 1248442 w 1692116"/>
                <a:gd name="connsiteY157" fmla="*/ 1544765 h 1622202"/>
                <a:gd name="connsiteX158" fmla="*/ 1261872 w 1692116"/>
                <a:gd name="connsiteY158" fmla="*/ 1565624 h 1622202"/>
                <a:gd name="connsiteX159" fmla="*/ 1263587 w 1692116"/>
                <a:gd name="connsiteY159" fmla="*/ 1598295 h 1622202"/>
                <a:gd name="connsiteX160" fmla="*/ 1272635 w 1692116"/>
                <a:gd name="connsiteY160" fmla="*/ 1619250 h 1622202"/>
                <a:gd name="connsiteX161" fmla="*/ 1272635 w 1692116"/>
                <a:gd name="connsiteY161" fmla="*/ 1619250 h 1622202"/>
                <a:gd name="connsiteX162" fmla="*/ 1257872 w 1692116"/>
                <a:gd name="connsiteY162" fmla="*/ 1622203 h 1622202"/>
                <a:gd name="connsiteX163" fmla="*/ 1246727 w 1692116"/>
                <a:gd name="connsiteY163" fmla="*/ 1616774 h 1622202"/>
                <a:gd name="connsiteX164" fmla="*/ 1238441 w 1692116"/>
                <a:gd name="connsiteY164" fmla="*/ 1616011 h 1622202"/>
                <a:gd name="connsiteX165" fmla="*/ 1213104 w 1692116"/>
                <a:gd name="connsiteY165" fmla="*/ 1616774 h 1622202"/>
                <a:gd name="connsiteX166" fmla="*/ 1207675 w 1692116"/>
                <a:gd name="connsiteY166" fmla="*/ 1622203 h 1622202"/>
                <a:gd name="connsiteX167" fmla="*/ 1163669 w 1692116"/>
                <a:gd name="connsiteY167" fmla="*/ 1619631 h 1622202"/>
                <a:gd name="connsiteX168" fmla="*/ 1147096 w 1692116"/>
                <a:gd name="connsiteY168" fmla="*/ 1607534 h 1622202"/>
                <a:gd name="connsiteX169" fmla="*/ 1134714 w 1692116"/>
                <a:gd name="connsiteY169" fmla="*/ 1606486 h 1622202"/>
                <a:gd name="connsiteX170" fmla="*/ 1133285 w 1692116"/>
                <a:gd name="connsiteY170" fmla="*/ 1601438 h 1622202"/>
                <a:gd name="connsiteX171" fmla="*/ 1135094 w 1692116"/>
                <a:gd name="connsiteY171" fmla="*/ 1597057 h 1622202"/>
                <a:gd name="connsiteX172" fmla="*/ 1150906 w 1692116"/>
                <a:gd name="connsiteY172" fmla="*/ 1570101 h 1622202"/>
                <a:gd name="connsiteX173" fmla="*/ 1168051 w 1692116"/>
                <a:gd name="connsiteY173" fmla="*/ 1563434 h 1622202"/>
                <a:gd name="connsiteX174" fmla="*/ 1179767 w 1692116"/>
                <a:gd name="connsiteY174" fmla="*/ 1500473 h 1622202"/>
                <a:gd name="connsiteX175" fmla="*/ 1167003 w 1692116"/>
                <a:gd name="connsiteY175" fmla="*/ 1501711 h 1622202"/>
                <a:gd name="connsiteX176" fmla="*/ 1113473 w 1692116"/>
                <a:gd name="connsiteY176" fmla="*/ 1558957 h 1622202"/>
                <a:gd name="connsiteX177" fmla="*/ 1103852 w 1692116"/>
                <a:gd name="connsiteY177" fmla="*/ 1558385 h 1622202"/>
                <a:gd name="connsiteX178" fmla="*/ 1083564 w 1692116"/>
                <a:gd name="connsiteY178" fmla="*/ 1566767 h 1622202"/>
                <a:gd name="connsiteX179" fmla="*/ 1074134 w 1692116"/>
                <a:gd name="connsiteY179" fmla="*/ 1566386 h 1622202"/>
                <a:gd name="connsiteX180" fmla="*/ 1071848 w 1692116"/>
                <a:gd name="connsiteY180" fmla="*/ 1564005 h 1622202"/>
                <a:gd name="connsiteX181" fmla="*/ 1068991 w 1692116"/>
                <a:gd name="connsiteY181" fmla="*/ 1550956 h 1622202"/>
                <a:gd name="connsiteX182" fmla="*/ 1053846 w 1692116"/>
                <a:gd name="connsiteY182" fmla="*/ 1541050 h 1622202"/>
                <a:gd name="connsiteX183" fmla="*/ 1030605 w 1692116"/>
                <a:gd name="connsiteY183" fmla="*/ 1540383 h 1622202"/>
                <a:gd name="connsiteX184" fmla="*/ 1016984 w 1692116"/>
                <a:gd name="connsiteY184" fmla="*/ 1546193 h 1622202"/>
                <a:gd name="connsiteX185" fmla="*/ 1012317 w 1692116"/>
                <a:gd name="connsiteY185" fmla="*/ 1554290 h 1622202"/>
                <a:gd name="connsiteX186" fmla="*/ 1000316 w 1692116"/>
                <a:gd name="connsiteY186" fmla="*/ 1561910 h 1622202"/>
                <a:gd name="connsiteX187" fmla="*/ 957263 w 1692116"/>
                <a:gd name="connsiteY187" fmla="*/ 1567910 h 1622202"/>
                <a:gd name="connsiteX188" fmla="*/ 945451 w 1692116"/>
                <a:gd name="connsiteY188" fmla="*/ 1562481 h 1622202"/>
                <a:gd name="connsiteX189" fmla="*/ 933450 w 1692116"/>
                <a:gd name="connsiteY189" fmla="*/ 1551908 h 1622202"/>
                <a:gd name="connsiteX190" fmla="*/ 904589 w 1692116"/>
                <a:gd name="connsiteY190" fmla="*/ 1540859 h 1622202"/>
                <a:gd name="connsiteX191" fmla="*/ 897160 w 1692116"/>
                <a:gd name="connsiteY191" fmla="*/ 1531144 h 1622202"/>
                <a:gd name="connsiteX192" fmla="*/ 894588 w 1692116"/>
                <a:gd name="connsiteY192" fmla="*/ 1522952 h 1622202"/>
                <a:gd name="connsiteX193" fmla="*/ 888397 w 1692116"/>
                <a:gd name="connsiteY193" fmla="*/ 1519618 h 1622202"/>
                <a:gd name="connsiteX194" fmla="*/ 863441 w 1692116"/>
                <a:gd name="connsiteY194" fmla="*/ 1515142 h 1622202"/>
                <a:gd name="connsiteX195" fmla="*/ 836867 w 1692116"/>
                <a:gd name="connsiteY195" fmla="*/ 1503235 h 1622202"/>
                <a:gd name="connsiteX196" fmla="*/ 829628 w 1692116"/>
                <a:gd name="connsiteY196" fmla="*/ 1492282 h 1622202"/>
                <a:gd name="connsiteX197" fmla="*/ 817531 w 1692116"/>
                <a:gd name="connsiteY197" fmla="*/ 1490377 h 1622202"/>
                <a:gd name="connsiteX198" fmla="*/ 798290 w 1692116"/>
                <a:gd name="connsiteY198" fmla="*/ 1495044 h 1622202"/>
                <a:gd name="connsiteX199" fmla="*/ 785432 w 1692116"/>
                <a:gd name="connsiteY199" fmla="*/ 1506950 h 1622202"/>
                <a:gd name="connsiteX200" fmla="*/ 769620 w 1692116"/>
                <a:gd name="connsiteY200" fmla="*/ 1511808 h 1622202"/>
                <a:gd name="connsiteX201" fmla="*/ 762286 w 1692116"/>
                <a:gd name="connsiteY201" fmla="*/ 1508569 h 1622202"/>
                <a:gd name="connsiteX202" fmla="*/ 747427 w 1692116"/>
                <a:gd name="connsiteY202" fmla="*/ 1510665 h 1622202"/>
                <a:gd name="connsiteX203" fmla="*/ 722757 w 1692116"/>
                <a:gd name="connsiteY203" fmla="*/ 1510379 h 1622202"/>
                <a:gd name="connsiteX204" fmla="*/ 709422 w 1692116"/>
                <a:gd name="connsiteY204" fmla="*/ 1524191 h 1622202"/>
                <a:gd name="connsiteX205" fmla="*/ 708565 w 1692116"/>
                <a:gd name="connsiteY205" fmla="*/ 1535335 h 1622202"/>
                <a:gd name="connsiteX206" fmla="*/ 689324 w 1692116"/>
                <a:gd name="connsiteY206" fmla="*/ 1563434 h 1622202"/>
                <a:gd name="connsiteX207" fmla="*/ 669798 w 1692116"/>
                <a:gd name="connsiteY207" fmla="*/ 1582484 h 1622202"/>
                <a:gd name="connsiteX208" fmla="*/ 616268 w 1692116"/>
                <a:gd name="connsiteY208" fmla="*/ 1601248 h 1622202"/>
                <a:gd name="connsiteX209" fmla="*/ 595789 w 1692116"/>
                <a:gd name="connsiteY209" fmla="*/ 1586770 h 1622202"/>
                <a:gd name="connsiteX210" fmla="*/ 586073 w 1692116"/>
                <a:gd name="connsiteY210" fmla="*/ 1576292 h 1622202"/>
                <a:gd name="connsiteX211" fmla="*/ 579406 w 1692116"/>
                <a:gd name="connsiteY211" fmla="*/ 1574387 h 1622202"/>
                <a:gd name="connsiteX212" fmla="*/ 579406 w 1692116"/>
                <a:gd name="connsiteY212" fmla="*/ 1574387 h 1622202"/>
                <a:gd name="connsiteX213" fmla="*/ 573119 w 1692116"/>
                <a:gd name="connsiteY213" fmla="*/ 1568005 h 1622202"/>
                <a:gd name="connsiteX214" fmla="*/ 570071 w 1692116"/>
                <a:gd name="connsiteY214" fmla="*/ 1560385 h 1622202"/>
                <a:gd name="connsiteX215" fmla="*/ 575215 w 1692116"/>
                <a:gd name="connsiteY215" fmla="*/ 1553623 h 1622202"/>
                <a:gd name="connsiteX216" fmla="*/ 551974 w 1692116"/>
                <a:gd name="connsiteY216" fmla="*/ 1533144 h 1622202"/>
                <a:gd name="connsiteX217" fmla="*/ 539782 w 1692116"/>
                <a:gd name="connsiteY217" fmla="*/ 1539145 h 1622202"/>
                <a:gd name="connsiteX218" fmla="*/ 534829 w 1692116"/>
                <a:gd name="connsiteY218" fmla="*/ 1538668 h 1622202"/>
                <a:gd name="connsiteX219" fmla="*/ 523685 w 1692116"/>
                <a:gd name="connsiteY219" fmla="*/ 1532192 h 1622202"/>
                <a:gd name="connsiteX220" fmla="*/ 519398 w 1692116"/>
                <a:gd name="connsiteY220" fmla="*/ 1525524 h 1622202"/>
                <a:gd name="connsiteX221" fmla="*/ 500158 w 1692116"/>
                <a:gd name="connsiteY221" fmla="*/ 1512094 h 1622202"/>
                <a:gd name="connsiteX222" fmla="*/ 482156 w 1692116"/>
                <a:gd name="connsiteY222" fmla="*/ 1504855 h 1622202"/>
                <a:gd name="connsiteX223" fmla="*/ 479298 w 1692116"/>
                <a:gd name="connsiteY223" fmla="*/ 1501807 h 1622202"/>
                <a:gd name="connsiteX224" fmla="*/ 476441 w 1692116"/>
                <a:gd name="connsiteY224" fmla="*/ 1491139 h 1622202"/>
                <a:gd name="connsiteX225" fmla="*/ 474250 w 1692116"/>
                <a:gd name="connsiteY225" fmla="*/ 1463230 h 1622202"/>
                <a:gd name="connsiteX226" fmla="*/ 468440 w 1692116"/>
                <a:gd name="connsiteY226" fmla="*/ 1446371 h 1622202"/>
                <a:gd name="connsiteX227" fmla="*/ 466630 w 1692116"/>
                <a:gd name="connsiteY227" fmla="*/ 1411510 h 1622202"/>
                <a:gd name="connsiteX228" fmla="*/ 475012 w 1692116"/>
                <a:gd name="connsiteY228" fmla="*/ 1395889 h 1622202"/>
                <a:gd name="connsiteX229" fmla="*/ 485870 w 1692116"/>
                <a:gd name="connsiteY229" fmla="*/ 1385507 h 1622202"/>
                <a:gd name="connsiteX230" fmla="*/ 489109 w 1692116"/>
                <a:gd name="connsiteY230" fmla="*/ 1368552 h 1622202"/>
                <a:gd name="connsiteX231" fmla="*/ 488633 w 1692116"/>
                <a:gd name="connsiteY231" fmla="*/ 1350550 h 1622202"/>
                <a:gd name="connsiteX232" fmla="*/ 479489 w 1692116"/>
                <a:gd name="connsiteY232" fmla="*/ 1351121 h 1622202"/>
                <a:gd name="connsiteX233" fmla="*/ 475679 w 1692116"/>
                <a:gd name="connsiteY233" fmla="*/ 1356836 h 1622202"/>
                <a:gd name="connsiteX234" fmla="*/ 472059 w 1692116"/>
                <a:gd name="connsiteY234" fmla="*/ 1358360 h 1622202"/>
                <a:gd name="connsiteX235" fmla="*/ 216218 w 1692116"/>
                <a:gd name="connsiteY235" fmla="*/ 1348073 h 1622202"/>
                <a:gd name="connsiteX236" fmla="*/ 206216 w 1692116"/>
                <a:gd name="connsiteY236" fmla="*/ 1227582 h 1622202"/>
                <a:gd name="connsiteX237" fmla="*/ 155067 w 1692116"/>
                <a:gd name="connsiteY237" fmla="*/ 1169194 h 1622202"/>
                <a:gd name="connsiteX238" fmla="*/ 201549 w 1692116"/>
                <a:gd name="connsiteY238" fmla="*/ 1168622 h 1622202"/>
                <a:gd name="connsiteX239" fmla="*/ 198215 w 1692116"/>
                <a:gd name="connsiteY239" fmla="*/ 1096709 h 1622202"/>
                <a:gd name="connsiteX240" fmla="*/ 173069 w 1692116"/>
                <a:gd name="connsiteY240" fmla="*/ 1046035 h 1622202"/>
                <a:gd name="connsiteX241" fmla="*/ 168402 w 1692116"/>
                <a:gd name="connsiteY241" fmla="*/ 1027271 h 1622202"/>
                <a:gd name="connsiteX242" fmla="*/ 170879 w 1692116"/>
                <a:gd name="connsiteY242" fmla="*/ 1017175 h 1622202"/>
                <a:gd name="connsiteX243" fmla="*/ 176689 w 1692116"/>
                <a:gd name="connsiteY243" fmla="*/ 1011936 h 1622202"/>
                <a:gd name="connsiteX244" fmla="*/ 182880 w 1692116"/>
                <a:gd name="connsiteY244" fmla="*/ 999744 h 1622202"/>
                <a:gd name="connsiteX245" fmla="*/ 169164 w 1692116"/>
                <a:gd name="connsiteY245" fmla="*/ 971836 h 1622202"/>
                <a:gd name="connsiteX246" fmla="*/ 139541 w 1692116"/>
                <a:gd name="connsiteY246" fmla="*/ 961930 h 162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1692116" h="1622202">
                  <a:moveTo>
                    <a:pt x="129350" y="953357"/>
                  </a:moveTo>
                  <a:lnTo>
                    <a:pt x="143351" y="939736"/>
                  </a:lnTo>
                  <a:lnTo>
                    <a:pt x="182499" y="915257"/>
                  </a:lnTo>
                  <a:lnTo>
                    <a:pt x="187452" y="891921"/>
                  </a:lnTo>
                  <a:lnTo>
                    <a:pt x="201073" y="855917"/>
                  </a:lnTo>
                  <a:lnTo>
                    <a:pt x="209931" y="845629"/>
                  </a:lnTo>
                  <a:lnTo>
                    <a:pt x="225552" y="840581"/>
                  </a:lnTo>
                  <a:lnTo>
                    <a:pt x="229648" y="836676"/>
                  </a:lnTo>
                  <a:lnTo>
                    <a:pt x="235172" y="828675"/>
                  </a:lnTo>
                  <a:lnTo>
                    <a:pt x="240125" y="807244"/>
                  </a:lnTo>
                  <a:lnTo>
                    <a:pt x="255937" y="788099"/>
                  </a:lnTo>
                  <a:lnTo>
                    <a:pt x="261271" y="766762"/>
                  </a:lnTo>
                  <a:lnTo>
                    <a:pt x="261938" y="750475"/>
                  </a:lnTo>
                  <a:lnTo>
                    <a:pt x="256413" y="736283"/>
                  </a:lnTo>
                  <a:lnTo>
                    <a:pt x="256794" y="716756"/>
                  </a:lnTo>
                  <a:lnTo>
                    <a:pt x="242221" y="684943"/>
                  </a:lnTo>
                  <a:lnTo>
                    <a:pt x="233648" y="685228"/>
                  </a:lnTo>
                  <a:lnTo>
                    <a:pt x="228124" y="680371"/>
                  </a:lnTo>
                  <a:lnTo>
                    <a:pt x="224028" y="649415"/>
                  </a:lnTo>
                  <a:lnTo>
                    <a:pt x="225362" y="636842"/>
                  </a:lnTo>
                  <a:lnTo>
                    <a:pt x="238316" y="626554"/>
                  </a:lnTo>
                  <a:lnTo>
                    <a:pt x="251651" y="609886"/>
                  </a:lnTo>
                  <a:lnTo>
                    <a:pt x="253270" y="602742"/>
                  </a:lnTo>
                  <a:lnTo>
                    <a:pt x="239840" y="568547"/>
                  </a:lnTo>
                  <a:lnTo>
                    <a:pt x="229648" y="564451"/>
                  </a:lnTo>
                  <a:lnTo>
                    <a:pt x="219075" y="563404"/>
                  </a:lnTo>
                  <a:lnTo>
                    <a:pt x="185738" y="564261"/>
                  </a:lnTo>
                  <a:lnTo>
                    <a:pt x="174117" y="553688"/>
                  </a:lnTo>
                  <a:lnTo>
                    <a:pt x="176403" y="548354"/>
                  </a:lnTo>
                  <a:lnTo>
                    <a:pt x="12954" y="547878"/>
                  </a:lnTo>
                  <a:lnTo>
                    <a:pt x="21527" y="462153"/>
                  </a:lnTo>
                  <a:lnTo>
                    <a:pt x="7239" y="435959"/>
                  </a:lnTo>
                  <a:lnTo>
                    <a:pt x="4667" y="419195"/>
                  </a:lnTo>
                  <a:lnTo>
                    <a:pt x="4953" y="411575"/>
                  </a:lnTo>
                  <a:lnTo>
                    <a:pt x="14478" y="378047"/>
                  </a:lnTo>
                  <a:lnTo>
                    <a:pt x="10859" y="359664"/>
                  </a:lnTo>
                  <a:lnTo>
                    <a:pt x="19812" y="343757"/>
                  </a:lnTo>
                  <a:lnTo>
                    <a:pt x="11906" y="322135"/>
                  </a:lnTo>
                  <a:lnTo>
                    <a:pt x="10478" y="308896"/>
                  </a:lnTo>
                  <a:lnTo>
                    <a:pt x="8001" y="303085"/>
                  </a:lnTo>
                  <a:lnTo>
                    <a:pt x="572" y="298609"/>
                  </a:lnTo>
                  <a:lnTo>
                    <a:pt x="0" y="295275"/>
                  </a:lnTo>
                  <a:lnTo>
                    <a:pt x="12287" y="247745"/>
                  </a:lnTo>
                  <a:lnTo>
                    <a:pt x="19526" y="234220"/>
                  </a:lnTo>
                  <a:lnTo>
                    <a:pt x="13811" y="222409"/>
                  </a:lnTo>
                  <a:lnTo>
                    <a:pt x="476" y="213169"/>
                  </a:lnTo>
                  <a:lnTo>
                    <a:pt x="476" y="213169"/>
                  </a:lnTo>
                  <a:lnTo>
                    <a:pt x="456248" y="210121"/>
                  </a:lnTo>
                  <a:lnTo>
                    <a:pt x="467773" y="203168"/>
                  </a:lnTo>
                  <a:lnTo>
                    <a:pt x="479012" y="153448"/>
                  </a:lnTo>
                  <a:lnTo>
                    <a:pt x="492157" y="113252"/>
                  </a:lnTo>
                  <a:lnTo>
                    <a:pt x="487775" y="94774"/>
                  </a:lnTo>
                  <a:lnTo>
                    <a:pt x="481489" y="81725"/>
                  </a:lnTo>
                  <a:lnTo>
                    <a:pt x="480536" y="73628"/>
                  </a:lnTo>
                  <a:lnTo>
                    <a:pt x="484537" y="65532"/>
                  </a:lnTo>
                  <a:lnTo>
                    <a:pt x="492728" y="59436"/>
                  </a:lnTo>
                  <a:lnTo>
                    <a:pt x="504158" y="42100"/>
                  </a:lnTo>
                  <a:lnTo>
                    <a:pt x="506730" y="32480"/>
                  </a:lnTo>
                  <a:lnTo>
                    <a:pt x="503492" y="24479"/>
                  </a:lnTo>
                  <a:lnTo>
                    <a:pt x="504063" y="17240"/>
                  </a:lnTo>
                  <a:lnTo>
                    <a:pt x="505968" y="11430"/>
                  </a:lnTo>
                  <a:lnTo>
                    <a:pt x="517208" y="0"/>
                  </a:lnTo>
                  <a:lnTo>
                    <a:pt x="517208" y="0"/>
                  </a:lnTo>
                  <a:lnTo>
                    <a:pt x="528352" y="10287"/>
                  </a:lnTo>
                  <a:lnTo>
                    <a:pt x="551688" y="48958"/>
                  </a:lnTo>
                  <a:lnTo>
                    <a:pt x="555498" y="65722"/>
                  </a:lnTo>
                  <a:lnTo>
                    <a:pt x="568547" y="103442"/>
                  </a:lnTo>
                  <a:lnTo>
                    <a:pt x="581120" y="121825"/>
                  </a:lnTo>
                  <a:lnTo>
                    <a:pt x="588455" y="137255"/>
                  </a:lnTo>
                  <a:lnTo>
                    <a:pt x="586264" y="160496"/>
                  </a:lnTo>
                  <a:lnTo>
                    <a:pt x="590836" y="183356"/>
                  </a:lnTo>
                  <a:lnTo>
                    <a:pt x="597789" y="204311"/>
                  </a:lnTo>
                  <a:lnTo>
                    <a:pt x="612362" y="214884"/>
                  </a:lnTo>
                  <a:lnTo>
                    <a:pt x="640937" y="241078"/>
                  </a:lnTo>
                  <a:lnTo>
                    <a:pt x="673132" y="257270"/>
                  </a:lnTo>
                  <a:lnTo>
                    <a:pt x="675323" y="266224"/>
                  </a:lnTo>
                  <a:lnTo>
                    <a:pt x="674942" y="276701"/>
                  </a:lnTo>
                  <a:lnTo>
                    <a:pt x="677132" y="281368"/>
                  </a:lnTo>
                  <a:lnTo>
                    <a:pt x="686181" y="285178"/>
                  </a:lnTo>
                  <a:lnTo>
                    <a:pt x="693992" y="283559"/>
                  </a:lnTo>
                  <a:lnTo>
                    <a:pt x="709517" y="287846"/>
                  </a:lnTo>
                  <a:lnTo>
                    <a:pt x="714661" y="294703"/>
                  </a:lnTo>
                  <a:lnTo>
                    <a:pt x="716566" y="304990"/>
                  </a:lnTo>
                  <a:lnTo>
                    <a:pt x="719900" y="308038"/>
                  </a:lnTo>
                  <a:lnTo>
                    <a:pt x="732949" y="303752"/>
                  </a:lnTo>
                  <a:lnTo>
                    <a:pt x="768096" y="317944"/>
                  </a:lnTo>
                  <a:lnTo>
                    <a:pt x="1092327" y="340995"/>
                  </a:lnTo>
                  <a:lnTo>
                    <a:pt x="1692116" y="374142"/>
                  </a:lnTo>
                  <a:lnTo>
                    <a:pt x="1692116" y="374142"/>
                  </a:lnTo>
                  <a:lnTo>
                    <a:pt x="1685925" y="383857"/>
                  </a:lnTo>
                  <a:lnTo>
                    <a:pt x="1680591" y="401860"/>
                  </a:lnTo>
                  <a:lnTo>
                    <a:pt x="1670114" y="413766"/>
                  </a:lnTo>
                  <a:lnTo>
                    <a:pt x="1665923" y="443675"/>
                  </a:lnTo>
                  <a:lnTo>
                    <a:pt x="1661827" y="451771"/>
                  </a:lnTo>
                  <a:lnTo>
                    <a:pt x="1658303" y="454342"/>
                  </a:lnTo>
                  <a:lnTo>
                    <a:pt x="1639824" y="504730"/>
                  </a:lnTo>
                  <a:lnTo>
                    <a:pt x="1634681" y="533019"/>
                  </a:lnTo>
                  <a:lnTo>
                    <a:pt x="1634300" y="561118"/>
                  </a:lnTo>
                  <a:lnTo>
                    <a:pt x="1616393" y="618173"/>
                  </a:lnTo>
                  <a:lnTo>
                    <a:pt x="1616964" y="626364"/>
                  </a:lnTo>
                  <a:lnTo>
                    <a:pt x="1630204" y="639127"/>
                  </a:lnTo>
                  <a:lnTo>
                    <a:pt x="1628680" y="647414"/>
                  </a:lnTo>
                  <a:lnTo>
                    <a:pt x="1620869" y="655892"/>
                  </a:lnTo>
                  <a:lnTo>
                    <a:pt x="1620393" y="660654"/>
                  </a:lnTo>
                  <a:lnTo>
                    <a:pt x="1630871" y="682085"/>
                  </a:lnTo>
                  <a:lnTo>
                    <a:pt x="1626394" y="713613"/>
                  </a:lnTo>
                  <a:lnTo>
                    <a:pt x="1626489" y="728567"/>
                  </a:lnTo>
                  <a:lnTo>
                    <a:pt x="1631442" y="734092"/>
                  </a:lnTo>
                  <a:lnTo>
                    <a:pt x="1635633" y="763143"/>
                  </a:lnTo>
                  <a:lnTo>
                    <a:pt x="1628585" y="789432"/>
                  </a:lnTo>
                  <a:lnTo>
                    <a:pt x="1637919" y="821245"/>
                  </a:lnTo>
                  <a:lnTo>
                    <a:pt x="1647063" y="826103"/>
                  </a:lnTo>
                  <a:lnTo>
                    <a:pt x="1654683" y="826294"/>
                  </a:lnTo>
                  <a:lnTo>
                    <a:pt x="1654683" y="826294"/>
                  </a:lnTo>
                  <a:lnTo>
                    <a:pt x="1655445" y="832294"/>
                  </a:lnTo>
                  <a:lnTo>
                    <a:pt x="1652873" y="843058"/>
                  </a:lnTo>
                  <a:lnTo>
                    <a:pt x="1643634" y="851249"/>
                  </a:lnTo>
                  <a:lnTo>
                    <a:pt x="1640300" y="859822"/>
                  </a:lnTo>
                  <a:lnTo>
                    <a:pt x="1641824" y="885730"/>
                  </a:lnTo>
                  <a:lnTo>
                    <a:pt x="1638110" y="895921"/>
                  </a:lnTo>
                  <a:lnTo>
                    <a:pt x="1619060" y="926116"/>
                  </a:lnTo>
                  <a:lnTo>
                    <a:pt x="1609249" y="951167"/>
                  </a:lnTo>
                  <a:lnTo>
                    <a:pt x="1597724" y="958596"/>
                  </a:lnTo>
                  <a:lnTo>
                    <a:pt x="1598867" y="1007935"/>
                  </a:lnTo>
                  <a:lnTo>
                    <a:pt x="1583627" y="1037368"/>
                  </a:lnTo>
                  <a:lnTo>
                    <a:pt x="1578102" y="1063466"/>
                  </a:lnTo>
                  <a:lnTo>
                    <a:pt x="1582674" y="1074325"/>
                  </a:lnTo>
                  <a:lnTo>
                    <a:pt x="1582769" y="1081945"/>
                  </a:lnTo>
                  <a:lnTo>
                    <a:pt x="1571625" y="1109282"/>
                  </a:lnTo>
                  <a:lnTo>
                    <a:pt x="1563624" y="1137190"/>
                  </a:lnTo>
                  <a:lnTo>
                    <a:pt x="1550384" y="1150810"/>
                  </a:lnTo>
                  <a:lnTo>
                    <a:pt x="1538859" y="1157764"/>
                  </a:lnTo>
                  <a:lnTo>
                    <a:pt x="1527143" y="1151287"/>
                  </a:lnTo>
                  <a:lnTo>
                    <a:pt x="1516952" y="1153763"/>
                  </a:lnTo>
                  <a:lnTo>
                    <a:pt x="1501235" y="1163384"/>
                  </a:lnTo>
                  <a:lnTo>
                    <a:pt x="1482947" y="1181862"/>
                  </a:lnTo>
                  <a:lnTo>
                    <a:pt x="1479328" y="1188910"/>
                  </a:lnTo>
                  <a:lnTo>
                    <a:pt x="1473232" y="1227963"/>
                  </a:lnTo>
                  <a:lnTo>
                    <a:pt x="1466469" y="1237107"/>
                  </a:lnTo>
                  <a:lnTo>
                    <a:pt x="1447610" y="1277017"/>
                  </a:lnTo>
                  <a:lnTo>
                    <a:pt x="1444562" y="1279684"/>
                  </a:lnTo>
                  <a:lnTo>
                    <a:pt x="1418654" y="1287875"/>
                  </a:lnTo>
                  <a:lnTo>
                    <a:pt x="1393412" y="1289113"/>
                  </a:lnTo>
                  <a:lnTo>
                    <a:pt x="1380077" y="1314069"/>
                  </a:lnTo>
                  <a:lnTo>
                    <a:pt x="1363409" y="1323308"/>
                  </a:lnTo>
                  <a:lnTo>
                    <a:pt x="1362647" y="1337977"/>
                  </a:lnTo>
                  <a:lnTo>
                    <a:pt x="1354836" y="1351598"/>
                  </a:lnTo>
                  <a:lnTo>
                    <a:pt x="1342644" y="1361503"/>
                  </a:lnTo>
                  <a:lnTo>
                    <a:pt x="1337882" y="1371124"/>
                  </a:lnTo>
                  <a:lnTo>
                    <a:pt x="1334739" y="1389698"/>
                  </a:lnTo>
                  <a:lnTo>
                    <a:pt x="1322832" y="1408938"/>
                  </a:lnTo>
                  <a:lnTo>
                    <a:pt x="1304544" y="1425797"/>
                  </a:lnTo>
                  <a:lnTo>
                    <a:pt x="1285304" y="1433798"/>
                  </a:lnTo>
                  <a:lnTo>
                    <a:pt x="1278636" y="1441133"/>
                  </a:lnTo>
                  <a:lnTo>
                    <a:pt x="1275017" y="1468850"/>
                  </a:lnTo>
                  <a:lnTo>
                    <a:pt x="1250728" y="1505521"/>
                  </a:lnTo>
                  <a:lnTo>
                    <a:pt x="1246918" y="1538002"/>
                  </a:lnTo>
                  <a:lnTo>
                    <a:pt x="1248442" y="1544765"/>
                  </a:lnTo>
                  <a:lnTo>
                    <a:pt x="1261872" y="1565624"/>
                  </a:lnTo>
                  <a:lnTo>
                    <a:pt x="1263587" y="1598295"/>
                  </a:lnTo>
                  <a:lnTo>
                    <a:pt x="1272635" y="1619250"/>
                  </a:lnTo>
                  <a:lnTo>
                    <a:pt x="1272635" y="1619250"/>
                  </a:lnTo>
                  <a:lnTo>
                    <a:pt x="1257872" y="1622203"/>
                  </a:lnTo>
                  <a:lnTo>
                    <a:pt x="1246727" y="1616774"/>
                  </a:lnTo>
                  <a:lnTo>
                    <a:pt x="1238441" y="1616011"/>
                  </a:lnTo>
                  <a:lnTo>
                    <a:pt x="1213104" y="1616774"/>
                  </a:lnTo>
                  <a:lnTo>
                    <a:pt x="1207675" y="1622203"/>
                  </a:lnTo>
                  <a:lnTo>
                    <a:pt x="1163669" y="1619631"/>
                  </a:lnTo>
                  <a:lnTo>
                    <a:pt x="1147096" y="1607534"/>
                  </a:lnTo>
                  <a:lnTo>
                    <a:pt x="1134714" y="1606486"/>
                  </a:lnTo>
                  <a:lnTo>
                    <a:pt x="1133285" y="1601438"/>
                  </a:lnTo>
                  <a:lnTo>
                    <a:pt x="1135094" y="1597057"/>
                  </a:lnTo>
                  <a:lnTo>
                    <a:pt x="1150906" y="1570101"/>
                  </a:lnTo>
                  <a:lnTo>
                    <a:pt x="1168051" y="1563434"/>
                  </a:lnTo>
                  <a:lnTo>
                    <a:pt x="1179767" y="1500473"/>
                  </a:lnTo>
                  <a:lnTo>
                    <a:pt x="1167003" y="1501711"/>
                  </a:lnTo>
                  <a:lnTo>
                    <a:pt x="1113473" y="1558957"/>
                  </a:lnTo>
                  <a:lnTo>
                    <a:pt x="1103852" y="1558385"/>
                  </a:lnTo>
                  <a:lnTo>
                    <a:pt x="1083564" y="1566767"/>
                  </a:lnTo>
                  <a:lnTo>
                    <a:pt x="1074134" y="1566386"/>
                  </a:lnTo>
                  <a:lnTo>
                    <a:pt x="1071848" y="1564005"/>
                  </a:lnTo>
                  <a:lnTo>
                    <a:pt x="1068991" y="1550956"/>
                  </a:lnTo>
                  <a:lnTo>
                    <a:pt x="1053846" y="1541050"/>
                  </a:lnTo>
                  <a:lnTo>
                    <a:pt x="1030605" y="1540383"/>
                  </a:lnTo>
                  <a:lnTo>
                    <a:pt x="1016984" y="1546193"/>
                  </a:lnTo>
                  <a:lnTo>
                    <a:pt x="1012317" y="1554290"/>
                  </a:lnTo>
                  <a:lnTo>
                    <a:pt x="1000316" y="1561910"/>
                  </a:lnTo>
                  <a:lnTo>
                    <a:pt x="957263" y="1567910"/>
                  </a:lnTo>
                  <a:lnTo>
                    <a:pt x="945451" y="1562481"/>
                  </a:lnTo>
                  <a:lnTo>
                    <a:pt x="933450" y="1551908"/>
                  </a:lnTo>
                  <a:lnTo>
                    <a:pt x="904589" y="1540859"/>
                  </a:lnTo>
                  <a:lnTo>
                    <a:pt x="897160" y="1531144"/>
                  </a:lnTo>
                  <a:lnTo>
                    <a:pt x="894588" y="1522952"/>
                  </a:lnTo>
                  <a:lnTo>
                    <a:pt x="888397" y="1519618"/>
                  </a:lnTo>
                  <a:lnTo>
                    <a:pt x="863441" y="1515142"/>
                  </a:lnTo>
                  <a:lnTo>
                    <a:pt x="836867" y="1503235"/>
                  </a:lnTo>
                  <a:lnTo>
                    <a:pt x="829628" y="1492282"/>
                  </a:lnTo>
                  <a:lnTo>
                    <a:pt x="817531" y="1490377"/>
                  </a:lnTo>
                  <a:lnTo>
                    <a:pt x="798290" y="1495044"/>
                  </a:lnTo>
                  <a:lnTo>
                    <a:pt x="785432" y="1506950"/>
                  </a:lnTo>
                  <a:lnTo>
                    <a:pt x="769620" y="1511808"/>
                  </a:lnTo>
                  <a:lnTo>
                    <a:pt x="762286" y="1508569"/>
                  </a:lnTo>
                  <a:lnTo>
                    <a:pt x="747427" y="1510665"/>
                  </a:lnTo>
                  <a:lnTo>
                    <a:pt x="722757" y="1510379"/>
                  </a:lnTo>
                  <a:lnTo>
                    <a:pt x="709422" y="1524191"/>
                  </a:lnTo>
                  <a:lnTo>
                    <a:pt x="708565" y="1535335"/>
                  </a:lnTo>
                  <a:lnTo>
                    <a:pt x="689324" y="1563434"/>
                  </a:lnTo>
                  <a:lnTo>
                    <a:pt x="669798" y="1582484"/>
                  </a:lnTo>
                  <a:lnTo>
                    <a:pt x="616268" y="1601248"/>
                  </a:lnTo>
                  <a:lnTo>
                    <a:pt x="595789" y="1586770"/>
                  </a:lnTo>
                  <a:lnTo>
                    <a:pt x="586073" y="1576292"/>
                  </a:lnTo>
                  <a:lnTo>
                    <a:pt x="579406" y="1574387"/>
                  </a:lnTo>
                  <a:lnTo>
                    <a:pt x="579406" y="1574387"/>
                  </a:lnTo>
                  <a:lnTo>
                    <a:pt x="573119" y="1568005"/>
                  </a:lnTo>
                  <a:lnTo>
                    <a:pt x="570071" y="1560385"/>
                  </a:lnTo>
                  <a:lnTo>
                    <a:pt x="575215" y="1553623"/>
                  </a:lnTo>
                  <a:lnTo>
                    <a:pt x="551974" y="1533144"/>
                  </a:lnTo>
                  <a:lnTo>
                    <a:pt x="539782" y="1539145"/>
                  </a:lnTo>
                  <a:lnTo>
                    <a:pt x="534829" y="1538668"/>
                  </a:lnTo>
                  <a:lnTo>
                    <a:pt x="523685" y="1532192"/>
                  </a:lnTo>
                  <a:lnTo>
                    <a:pt x="519398" y="1525524"/>
                  </a:lnTo>
                  <a:lnTo>
                    <a:pt x="500158" y="1512094"/>
                  </a:lnTo>
                  <a:lnTo>
                    <a:pt x="482156" y="1504855"/>
                  </a:lnTo>
                  <a:lnTo>
                    <a:pt x="479298" y="1501807"/>
                  </a:lnTo>
                  <a:lnTo>
                    <a:pt x="476441" y="1491139"/>
                  </a:lnTo>
                  <a:lnTo>
                    <a:pt x="474250" y="1463230"/>
                  </a:lnTo>
                  <a:lnTo>
                    <a:pt x="468440" y="1446371"/>
                  </a:lnTo>
                  <a:lnTo>
                    <a:pt x="466630" y="1411510"/>
                  </a:lnTo>
                  <a:lnTo>
                    <a:pt x="475012" y="1395889"/>
                  </a:lnTo>
                  <a:lnTo>
                    <a:pt x="485870" y="1385507"/>
                  </a:lnTo>
                  <a:lnTo>
                    <a:pt x="489109" y="1368552"/>
                  </a:lnTo>
                  <a:lnTo>
                    <a:pt x="488633" y="1350550"/>
                  </a:lnTo>
                  <a:lnTo>
                    <a:pt x="479489" y="1351121"/>
                  </a:lnTo>
                  <a:lnTo>
                    <a:pt x="475679" y="1356836"/>
                  </a:lnTo>
                  <a:lnTo>
                    <a:pt x="472059" y="1358360"/>
                  </a:lnTo>
                  <a:lnTo>
                    <a:pt x="216218" y="1348073"/>
                  </a:lnTo>
                  <a:lnTo>
                    <a:pt x="206216" y="1227582"/>
                  </a:lnTo>
                  <a:lnTo>
                    <a:pt x="155067" y="1169194"/>
                  </a:lnTo>
                  <a:lnTo>
                    <a:pt x="201549" y="1168622"/>
                  </a:lnTo>
                  <a:lnTo>
                    <a:pt x="198215" y="1096709"/>
                  </a:lnTo>
                  <a:lnTo>
                    <a:pt x="173069" y="1046035"/>
                  </a:lnTo>
                  <a:lnTo>
                    <a:pt x="168402" y="1027271"/>
                  </a:lnTo>
                  <a:lnTo>
                    <a:pt x="170879" y="1017175"/>
                  </a:lnTo>
                  <a:lnTo>
                    <a:pt x="176689" y="1011936"/>
                  </a:lnTo>
                  <a:lnTo>
                    <a:pt x="182880" y="999744"/>
                  </a:lnTo>
                  <a:lnTo>
                    <a:pt x="169164" y="971836"/>
                  </a:lnTo>
                  <a:lnTo>
                    <a:pt x="139541" y="961930"/>
                  </a:lnTo>
                  <a:close/>
                </a:path>
              </a:pathLst>
            </a:custGeom>
            <a:solidFill>
              <a:schemeClr val="bg2"/>
            </a:solidFill>
            <a:ln w="9525" cap="flat">
              <a:solidFill>
                <a:schemeClr val="tx1"/>
              </a:solidFill>
              <a:prstDash val="solid"/>
              <a:miter/>
            </a:ln>
          </p:spPr>
          <p:txBody>
            <a:bodyPr rtlCol="0" anchor="ctr"/>
            <a:lstStyle/>
            <a:p>
              <a:endParaRPr lang="pt-BR"/>
            </a:p>
          </p:txBody>
        </p:sp>
        <p:sp>
          <p:nvSpPr>
            <p:cNvPr id="17" name="Forma Livre: Forma 24">
              <a:extLst>
                <a:ext uri="{FF2B5EF4-FFF2-40B4-BE49-F238E27FC236}">
                  <a16:creationId xmlns:a16="http://schemas.microsoft.com/office/drawing/2014/main" id="{05492EF2-F6FF-C251-0F81-5491409FFF08}"/>
                </a:ext>
              </a:extLst>
            </p:cNvPr>
            <p:cNvSpPr/>
            <p:nvPr/>
          </p:nvSpPr>
          <p:spPr>
            <a:xfrm>
              <a:off x="1883213" y="3146047"/>
              <a:ext cx="1265403" cy="1108642"/>
            </a:xfrm>
            <a:custGeom>
              <a:avLst/>
              <a:gdLst>
                <a:gd name="connsiteX0" fmla="*/ 1299591 w 1915763"/>
                <a:gd name="connsiteY0" fmla="*/ 1837563 h 1837563"/>
                <a:gd name="connsiteX1" fmla="*/ 699802 w 1915763"/>
                <a:gd name="connsiteY1" fmla="*/ 1804416 h 1837563"/>
                <a:gd name="connsiteX2" fmla="*/ 375571 w 1915763"/>
                <a:gd name="connsiteY2" fmla="*/ 1781365 h 1837563"/>
                <a:gd name="connsiteX3" fmla="*/ 340423 w 1915763"/>
                <a:gd name="connsiteY3" fmla="*/ 1767173 h 1837563"/>
                <a:gd name="connsiteX4" fmla="*/ 327374 w 1915763"/>
                <a:gd name="connsiteY4" fmla="*/ 1771460 h 1837563"/>
                <a:gd name="connsiteX5" fmla="*/ 324040 w 1915763"/>
                <a:gd name="connsiteY5" fmla="*/ 1768507 h 1837563"/>
                <a:gd name="connsiteX6" fmla="*/ 322136 w 1915763"/>
                <a:gd name="connsiteY6" fmla="*/ 1758124 h 1837563"/>
                <a:gd name="connsiteX7" fmla="*/ 316897 w 1915763"/>
                <a:gd name="connsiteY7" fmla="*/ 1751267 h 1837563"/>
                <a:gd name="connsiteX8" fmla="*/ 301371 w 1915763"/>
                <a:gd name="connsiteY8" fmla="*/ 1746980 h 1837563"/>
                <a:gd name="connsiteX9" fmla="*/ 293561 w 1915763"/>
                <a:gd name="connsiteY9" fmla="*/ 1748599 h 1837563"/>
                <a:gd name="connsiteX10" fmla="*/ 284512 w 1915763"/>
                <a:gd name="connsiteY10" fmla="*/ 1744885 h 1837563"/>
                <a:gd name="connsiteX11" fmla="*/ 282321 w 1915763"/>
                <a:gd name="connsiteY11" fmla="*/ 1740122 h 1837563"/>
                <a:gd name="connsiteX12" fmla="*/ 282702 w 1915763"/>
                <a:gd name="connsiteY12" fmla="*/ 1729645 h 1837563"/>
                <a:gd name="connsiteX13" fmla="*/ 280511 w 1915763"/>
                <a:gd name="connsiteY13" fmla="*/ 1720691 h 1837563"/>
                <a:gd name="connsiteX14" fmla="*/ 248317 w 1915763"/>
                <a:gd name="connsiteY14" fmla="*/ 1704499 h 1837563"/>
                <a:gd name="connsiteX15" fmla="*/ 219742 w 1915763"/>
                <a:gd name="connsiteY15" fmla="*/ 1678210 h 1837563"/>
                <a:gd name="connsiteX16" fmla="*/ 205073 w 1915763"/>
                <a:gd name="connsiteY16" fmla="*/ 1667637 h 1837563"/>
                <a:gd name="connsiteX17" fmla="*/ 198215 w 1915763"/>
                <a:gd name="connsiteY17" fmla="*/ 1646682 h 1837563"/>
                <a:gd name="connsiteX18" fmla="*/ 193643 w 1915763"/>
                <a:gd name="connsiteY18" fmla="*/ 1623917 h 1837563"/>
                <a:gd name="connsiteX19" fmla="*/ 195834 w 1915763"/>
                <a:gd name="connsiteY19" fmla="*/ 1600676 h 1837563"/>
                <a:gd name="connsiteX20" fmla="*/ 188500 w 1915763"/>
                <a:gd name="connsiteY20" fmla="*/ 1585151 h 1837563"/>
                <a:gd name="connsiteX21" fmla="*/ 175832 w 1915763"/>
                <a:gd name="connsiteY21" fmla="*/ 1566767 h 1837563"/>
                <a:gd name="connsiteX22" fmla="*/ 162782 w 1915763"/>
                <a:gd name="connsiteY22" fmla="*/ 1529144 h 1837563"/>
                <a:gd name="connsiteX23" fmla="*/ 159067 w 1915763"/>
                <a:gd name="connsiteY23" fmla="*/ 1512380 h 1837563"/>
                <a:gd name="connsiteX24" fmla="*/ 135731 w 1915763"/>
                <a:gd name="connsiteY24" fmla="*/ 1473708 h 1837563"/>
                <a:gd name="connsiteX25" fmla="*/ 124492 w 1915763"/>
                <a:gd name="connsiteY25" fmla="*/ 1463421 h 1837563"/>
                <a:gd name="connsiteX26" fmla="*/ 124492 w 1915763"/>
                <a:gd name="connsiteY26" fmla="*/ 1463421 h 1837563"/>
                <a:gd name="connsiteX27" fmla="*/ 119063 w 1915763"/>
                <a:gd name="connsiteY27" fmla="*/ 1458087 h 1837563"/>
                <a:gd name="connsiteX28" fmla="*/ 117634 w 1915763"/>
                <a:gd name="connsiteY28" fmla="*/ 1439418 h 1837563"/>
                <a:gd name="connsiteX29" fmla="*/ 111538 w 1915763"/>
                <a:gd name="connsiteY29" fmla="*/ 1427417 h 1837563"/>
                <a:gd name="connsiteX30" fmla="*/ 96393 w 1915763"/>
                <a:gd name="connsiteY30" fmla="*/ 1412557 h 1837563"/>
                <a:gd name="connsiteX31" fmla="*/ 86201 w 1915763"/>
                <a:gd name="connsiteY31" fmla="*/ 1407033 h 1837563"/>
                <a:gd name="connsiteX32" fmla="*/ 82677 w 1915763"/>
                <a:gd name="connsiteY32" fmla="*/ 1401604 h 1837563"/>
                <a:gd name="connsiteX33" fmla="*/ 74771 w 1915763"/>
                <a:gd name="connsiteY33" fmla="*/ 1379315 h 1837563"/>
                <a:gd name="connsiteX34" fmla="*/ 75057 w 1915763"/>
                <a:gd name="connsiteY34" fmla="*/ 1368552 h 1837563"/>
                <a:gd name="connsiteX35" fmla="*/ 80582 w 1915763"/>
                <a:gd name="connsiteY35" fmla="*/ 1359313 h 1837563"/>
                <a:gd name="connsiteX36" fmla="*/ 94393 w 1915763"/>
                <a:gd name="connsiteY36" fmla="*/ 1348549 h 1837563"/>
                <a:gd name="connsiteX37" fmla="*/ 101822 w 1915763"/>
                <a:gd name="connsiteY37" fmla="*/ 1336072 h 1837563"/>
                <a:gd name="connsiteX38" fmla="*/ 386620 w 1915763"/>
                <a:gd name="connsiteY38" fmla="*/ 724186 h 1837563"/>
                <a:gd name="connsiteX39" fmla="*/ 369380 w 1915763"/>
                <a:gd name="connsiteY39" fmla="*/ 708279 h 1837563"/>
                <a:gd name="connsiteX40" fmla="*/ 370618 w 1915763"/>
                <a:gd name="connsiteY40" fmla="*/ 700850 h 1837563"/>
                <a:gd name="connsiteX41" fmla="*/ 368808 w 1915763"/>
                <a:gd name="connsiteY41" fmla="*/ 696277 h 1837563"/>
                <a:gd name="connsiteX42" fmla="*/ 355568 w 1915763"/>
                <a:gd name="connsiteY42" fmla="*/ 699611 h 1837563"/>
                <a:gd name="connsiteX43" fmla="*/ 347472 w 1915763"/>
                <a:gd name="connsiteY43" fmla="*/ 705422 h 1837563"/>
                <a:gd name="connsiteX44" fmla="*/ 329660 w 1915763"/>
                <a:gd name="connsiteY44" fmla="*/ 697992 h 1837563"/>
                <a:gd name="connsiteX45" fmla="*/ 319183 w 1915763"/>
                <a:gd name="connsiteY45" fmla="*/ 677323 h 1837563"/>
                <a:gd name="connsiteX46" fmla="*/ 293561 w 1915763"/>
                <a:gd name="connsiteY46" fmla="*/ 663512 h 1837563"/>
                <a:gd name="connsiteX47" fmla="*/ 281464 w 1915763"/>
                <a:gd name="connsiteY47" fmla="*/ 650748 h 1837563"/>
                <a:gd name="connsiteX48" fmla="*/ 280702 w 1915763"/>
                <a:gd name="connsiteY48" fmla="*/ 645033 h 1837563"/>
                <a:gd name="connsiteX49" fmla="*/ 268129 w 1915763"/>
                <a:gd name="connsiteY49" fmla="*/ 637223 h 1837563"/>
                <a:gd name="connsiteX50" fmla="*/ 255079 w 1915763"/>
                <a:gd name="connsiteY50" fmla="*/ 635794 h 1837563"/>
                <a:gd name="connsiteX51" fmla="*/ 233648 w 1915763"/>
                <a:gd name="connsiteY51" fmla="*/ 629602 h 1837563"/>
                <a:gd name="connsiteX52" fmla="*/ 210979 w 1915763"/>
                <a:gd name="connsiteY52" fmla="*/ 617125 h 1837563"/>
                <a:gd name="connsiteX53" fmla="*/ 193072 w 1915763"/>
                <a:gd name="connsiteY53" fmla="*/ 610743 h 1837563"/>
                <a:gd name="connsiteX54" fmla="*/ 180213 w 1915763"/>
                <a:gd name="connsiteY54" fmla="*/ 600361 h 1837563"/>
                <a:gd name="connsiteX55" fmla="*/ 174212 w 1915763"/>
                <a:gd name="connsiteY55" fmla="*/ 591788 h 1837563"/>
                <a:gd name="connsiteX56" fmla="*/ 130588 w 1915763"/>
                <a:gd name="connsiteY56" fmla="*/ 567595 h 1837563"/>
                <a:gd name="connsiteX57" fmla="*/ 86392 w 1915763"/>
                <a:gd name="connsiteY57" fmla="*/ 531686 h 1837563"/>
                <a:gd name="connsiteX58" fmla="*/ 83534 w 1915763"/>
                <a:gd name="connsiteY58" fmla="*/ 527495 h 1837563"/>
                <a:gd name="connsiteX59" fmla="*/ 83153 w 1915763"/>
                <a:gd name="connsiteY59" fmla="*/ 518636 h 1837563"/>
                <a:gd name="connsiteX60" fmla="*/ 77915 w 1915763"/>
                <a:gd name="connsiteY60" fmla="*/ 501206 h 1837563"/>
                <a:gd name="connsiteX61" fmla="*/ 60388 w 1915763"/>
                <a:gd name="connsiteY61" fmla="*/ 489490 h 1837563"/>
                <a:gd name="connsiteX62" fmla="*/ 53721 w 1915763"/>
                <a:gd name="connsiteY62" fmla="*/ 491299 h 1837563"/>
                <a:gd name="connsiteX63" fmla="*/ 50292 w 1915763"/>
                <a:gd name="connsiteY63" fmla="*/ 489395 h 1837563"/>
                <a:gd name="connsiteX64" fmla="*/ 32861 w 1915763"/>
                <a:gd name="connsiteY64" fmla="*/ 470535 h 1837563"/>
                <a:gd name="connsiteX65" fmla="*/ 33338 w 1915763"/>
                <a:gd name="connsiteY65" fmla="*/ 450437 h 1837563"/>
                <a:gd name="connsiteX66" fmla="*/ 36671 w 1915763"/>
                <a:gd name="connsiteY66" fmla="*/ 443865 h 1837563"/>
                <a:gd name="connsiteX67" fmla="*/ 34957 w 1915763"/>
                <a:gd name="connsiteY67" fmla="*/ 439960 h 1837563"/>
                <a:gd name="connsiteX68" fmla="*/ 18859 w 1915763"/>
                <a:gd name="connsiteY68" fmla="*/ 431864 h 1837563"/>
                <a:gd name="connsiteX69" fmla="*/ 16574 w 1915763"/>
                <a:gd name="connsiteY69" fmla="*/ 425387 h 1837563"/>
                <a:gd name="connsiteX70" fmla="*/ 14859 w 1915763"/>
                <a:gd name="connsiteY70" fmla="*/ 403765 h 1837563"/>
                <a:gd name="connsiteX71" fmla="*/ 18955 w 1915763"/>
                <a:gd name="connsiteY71" fmla="*/ 389954 h 1837563"/>
                <a:gd name="connsiteX72" fmla="*/ 15145 w 1915763"/>
                <a:gd name="connsiteY72" fmla="*/ 343662 h 1837563"/>
                <a:gd name="connsiteX73" fmla="*/ 15145 w 1915763"/>
                <a:gd name="connsiteY73" fmla="*/ 343662 h 1837563"/>
                <a:gd name="connsiteX74" fmla="*/ 0 w 1915763"/>
                <a:gd name="connsiteY74" fmla="*/ 182023 h 1837563"/>
                <a:gd name="connsiteX75" fmla="*/ 0 w 1915763"/>
                <a:gd name="connsiteY75" fmla="*/ 182023 h 1837563"/>
                <a:gd name="connsiteX76" fmla="*/ 7144 w 1915763"/>
                <a:gd name="connsiteY76" fmla="*/ 185071 h 1837563"/>
                <a:gd name="connsiteX77" fmla="*/ 11240 w 1915763"/>
                <a:gd name="connsiteY77" fmla="*/ 190595 h 1837563"/>
                <a:gd name="connsiteX78" fmla="*/ 11049 w 1915763"/>
                <a:gd name="connsiteY78" fmla="*/ 195167 h 1837563"/>
                <a:gd name="connsiteX79" fmla="*/ 15335 w 1915763"/>
                <a:gd name="connsiteY79" fmla="*/ 198977 h 1837563"/>
                <a:gd name="connsiteX80" fmla="*/ 24098 w 1915763"/>
                <a:gd name="connsiteY80" fmla="*/ 201644 h 1837563"/>
                <a:gd name="connsiteX81" fmla="*/ 37147 w 1915763"/>
                <a:gd name="connsiteY81" fmla="*/ 194882 h 1837563"/>
                <a:gd name="connsiteX82" fmla="*/ 41624 w 1915763"/>
                <a:gd name="connsiteY82" fmla="*/ 187166 h 1837563"/>
                <a:gd name="connsiteX83" fmla="*/ 67437 w 1915763"/>
                <a:gd name="connsiteY83" fmla="*/ 189357 h 1837563"/>
                <a:gd name="connsiteX84" fmla="*/ 75152 w 1915763"/>
                <a:gd name="connsiteY84" fmla="*/ 179356 h 1837563"/>
                <a:gd name="connsiteX85" fmla="*/ 70009 w 1915763"/>
                <a:gd name="connsiteY85" fmla="*/ 162116 h 1837563"/>
                <a:gd name="connsiteX86" fmla="*/ 87058 w 1915763"/>
                <a:gd name="connsiteY86" fmla="*/ 158687 h 1837563"/>
                <a:gd name="connsiteX87" fmla="*/ 100489 w 1915763"/>
                <a:gd name="connsiteY87" fmla="*/ 143161 h 1837563"/>
                <a:gd name="connsiteX88" fmla="*/ 125635 w 1915763"/>
                <a:gd name="connsiteY88" fmla="*/ 152781 h 1837563"/>
                <a:gd name="connsiteX89" fmla="*/ 143542 w 1915763"/>
                <a:gd name="connsiteY89" fmla="*/ 153067 h 1837563"/>
                <a:gd name="connsiteX90" fmla="*/ 148685 w 1915763"/>
                <a:gd name="connsiteY90" fmla="*/ 138589 h 1837563"/>
                <a:gd name="connsiteX91" fmla="*/ 180404 w 1915763"/>
                <a:gd name="connsiteY91" fmla="*/ 123158 h 1837563"/>
                <a:gd name="connsiteX92" fmla="*/ 199168 w 1915763"/>
                <a:gd name="connsiteY92" fmla="*/ 126873 h 1837563"/>
                <a:gd name="connsiteX93" fmla="*/ 210217 w 1915763"/>
                <a:gd name="connsiteY93" fmla="*/ 125825 h 1837563"/>
                <a:gd name="connsiteX94" fmla="*/ 214884 w 1915763"/>
                <a:gd name="connsiteY94" fmla="*/ 123444 h 1837563"/>
                <a:gd name="connsiteX95" fmla="*/ 226314 w 1915763"/>
                <a:gd name="connsiteY95" fmla="*/ 109347 h 1837563"/>
                <a:gd name="connsiteX96" fmla="*/ 230124 w 1915763"/>
                <a:gd name="connsiteY96" fmla="*/ 96012 h 1837563"/>
                <a:gd name="connsiteX97" fmla="*/ 244030 w 1915763"/>
                <a:gd name="connsiteY97" fmla="*/ 85535 h 1837563"/>
                <a:gd name="connsiteX98" fmla="*/ 252222 w 1915763"/>
                <a:gd name="connsiteY98" fmla="*/ 84487 h 1837563"/>
                <a:gd name="connsiteX99" fmla="*/ 258413 w 1915763"/>
                <a:gd name="connsiteY99" fmla="*/ 88868 h 1837563"/>
                <a:gd name="connsiteX100" fmla="*/ 278511 w 1915763"/>
                <a:gd name="connsiteY100" fmla="*/ 78105 h 1837563"/>
                <a:gd name="connsiteX101" fmla="*/ 282416 w 1915763"/>
                <a:gd name="connsiteY101" fmla="*/ 79153 h 1837563"/>
                <a:gd name="connsiteX102" fmla="*/ 285940 w 1915763"/>
                <a:gd name="connsiteY102" fmla="*/ 88583 h 1837563"/>
                <a:gd name="connsiteX103" fmla="*/ 292894 w 1915763"/>
                <a:gd name="connsiteY103" fmla="*/ 92869 h 1837563"/>
                <a:gd name="connsiteX104" fmla="*/ 312230 w 1915763"/>
                <a:gd name="connsiteY104" fmla="*/ 97441 h 1837563"/>
                <a:gd name="connsiteX105" fmla="*/ 327565 w 1915763"/>
                <a:gd name="connsiteY105" fmla="*/ 99822 h 1837563"/>
                <a:gd name="connsiteX106" fmla="*/ 332899 w 1915763"/>
                <a:gd name="connsiteY106" fmla="*/ 94107 h 1837563"/>
                <a:gd name="connsiteX107" fmla="*/ 348805 w 1915763"/>
                <a:gd name="connsiteY107" fmla="*/ 90392 h 1837563"/>
                <a:gd name="connsiteX108" fmla="*/ 356235 w 1915763"/>
                <a:gd name="connsiteY108" fmla="*/ 93059 h 1837563"/>
                <a:gd name="connsiteX109" fmla="*/ 364046 w 1915763"/>
                <a:gd name="connsiteY109" fmla="*/ 92964 h 1837563"/>
                <a:gd name="connsiteX110" fmla="*/ 372237 w 1915763"/>
                <a:gd name="connsiteY110" fmla="*/ 89726 h 1837563"/>
                <a:gd name="connsiteX111" fmla="*/ 393573 w 1915763"/>
                <a:gd name="connsiteY111" fmla="*/ 92583 h 1837563"/>
                <a:gd name="connsiteX112" fmla="*/ 438055 w 1915763"/>
                <a:gd name="connsiteY112" fmla="*/ 105728 h 1837563"/>
                <a:gd name="connsiteX113" fmla="*/ 447199 w 1915763"/>
                <a:gd name="connsiteY113" fmla="*/ 104394 h 1837563"/>
                <a:gd name="connsiteX114" fmla="*/ 456724 w 1915763"/>
                <a:gd name="connsiteY114" fmla="*/ 96107 h 1837563"/>
                <a:gd name="connsiteX115" fmla="*/ 456438 w 1915763"/>
                <a:gd name="connsiteY115" fmla="*/ 74390 h 1837563"/>
                <a:gd name="connsiteX116" fmla="*/ 436721 w 1915763"/>
                <a:gd name="connsiteY116" fmla="*/ 50578 h 1837563"/>
                <a:gd name="connsiteX117" fmla="*/ 424910 w 1915763"/>
                <a:gd name="connsiteY117" fmla="*/ 44577 h 1837563"/>
                <a:gd name="connsiteX118" fmla="*/ 429578 w 1915763"/>
                <a:gd name="connsiteY118" fmla="*/ 28575 h 1837563"/>
                <a:gd name="connsiteX119" fmla="*/ 442055 w 1915763"/>
                <a:gd name="connsiteY119" fmla="*/ 14764 h 1837563"/>
                <a:gd name="connsiteX120" fmla="*/ 444722 w 1915763"/>
                <a:gd name="connsiteY120" fmla="*/ 4191 h 1837563"/>
                <a:gd name="connsiteX121" fmla="*/ 447675 w 1915763"/>
                <a:gd name="connsiteY121" fmla="*/ 2572 h 1837563"/>
                <a:gd name="connsiteX122" fmla="*/ 454438 w 1915763"/>
                <a:gd name="connsiteY122" fmla="*/ 4382 h 1837563"/>
                <a:gd name="connsiteX123" fmla="*/ 462344 w 1915763"/>
                <a:gd name="connsiteY123" fmla="*/ 11621 h 1837563"/>
                <a:gd name="connsiteX124" fmla="*/ 484727 w 1915763"/>
                <a:gd name="connsiteY124" fmla="*/ 22193 h 1837563"/>
                <a:gd name="connsiteX125" fmla="*/ 595408 w 1915763"/>
                <a:gd name="connsiteY125" fmla="*/ 0 h 1837563"/>
                <a:gd name="connsiteX126" fmla="*/ 610362 w 1915763"/>
                <a:gd name="connsiteY126" fmla="*/ 16097 h 1837563"/>
                <a:gd name="connsiteX127" fmla="*/ 620078 w 1915763"/>
                <a:gd name="connsiteY127" fmla="*/ 16669 h 1837563"/>
                <a:gd name="connsiteX128" fmla="*/ 624269 w 1915763"/>
                <a:gd name="connsiteY128" fmla="*/ 13907 h 1837563"/>
                <a:gd name="connsiteX129" fmla="*/ 624269 w 1915763"/>
                <a:gd name="connsiteY129" fmla="*/ 13907 h 1837563"/>
                <a:gd name="connsiteX130" fmla="*/ 630174 w 1915763"/>
                <a:gd name="connsiteY130" fmla="*/ 19336 h 1837563"/>
                <a:gd name="connsiteX131" fmla="*/ 633698 w 1915763"/>
                <a:gd name="connsiteY131" fmla="*/ 41243 h 1837563"/>
                <a:gd name="connsiteX132" fmla="*/ 627793 w 1915763"/>
                <a:gd name="connsiteY132" fmla="*/ 53626 h 1837563"/>
                <a:gd name="connsiteX133" fmla="*/ 625412 w 1915763"/>
                <a:gd name="connsiteY133" fmla="*/ 96869 h 1837563"/>
                <a:gd name="connsiteX134" fmla="*/ 627697 w 1915763"/>
                <a:gd name="connsiteY134" fmla="*/ 110585 h 1837563"/>
                <a:gd name="connsiteX135" fmla="*/ 630650 w 1915763"/>
                <a:gd name="connsiteY135" fmla="*/ 115729 h 1837563"/>
                <a:gd name="connsiteX136" fmla="*/ 641795 w 1915763"/>
                <a:gd name="connsiteY136" fmla="*/ 115919 h 1837563"/>
                <a:gd name="connsiteX137" fmla="*/ 652081 w 1915763"/>
                <a:gd name="connsiteY137" fmla="*/ 113157 h 1837563"/>
                <a:gd name="connsiteX138" fmla="*/ 684371 w 1915763"/>
                <a:gd name="connsiteY138" fmla="*/ 116681 h 1837563"/>
                <a:gd name="connsiteX139" fmla="*/ 696659 w 1915763"/>
                <a:gd name="connsiteY139" fmla="*/ 121349 h 1837563"/>
                <a:gd name="connsiteX140" fmla="*/ 715042 w 1915763"/>
                <a:gd name="connsiteY140" fmla="*/ 131350 h 1837563"/>
                <a:gd name="connsiteX141" fmla="*/ 721423 w 1915763"/>
                <a:gd name="connsiteY141" fmla="*/ 138970 h 1837563"/>
                <a:gd name="connsiteX142" fmla="*/ 726091 w 1915763"/>
                <a:gd name="connsiteY142" fmla="*/ 151162 h 1837563"/>
                <a:gd name="connsiteX143" fmla="*/ 737426 w 1915763"/>
                <a:gd name="connsiteY143" fmla="*/ 152305 h 1837563"/>
                <a:gd name="connsiteX144" fmla="*/ 748284 w 1915763"/>
                <a:gd name="connsiteY144" fmla="*/ 160306 h 1837563"/>
                <a:gd name="connsiteX145" fmla="*/ 755904 w 1915763"/>
                <a:gd name="connsiteY145" fmla="*/ 169640 h 1837563"/>
                <a:gd name="connsiteX146" fmla="*/ 763905 w 1915763"/>
                <a:gd name="connsiteY146" fmla="*/ 172212 h 1837563"/>
                <a:gd name="connsiteX147" fmla="*/ 776573 w 1915763"/>
                <a:gd name="connsiteY147" fmla="*/ 170879 h 1837563"/>
                <a:gd name="connsiteX148" fmla="*/ 780193 w 1915763"/>
                <a:gd name="connsiteY148" fmla="*/ 166878 h 1837563"/>
                <a:gd name="connsiteX149" fmla="*/ 789146 w 1915763"/>
                <a:gd name="connsiteY149" fmla="*/ 165545 h 1837563"/>
                <a:gd name="connsiteX150" fmla="*/ 816197 w 1915763"/>
                <a:gd name="connsiteY150" fmla="*/ 190881 h 1837563"/>
                <a:gd name="connsiteX151" fmla="*/ 822674 w 1915763"/>
                <a:gd name="connsiteY151" fmla="*/ 190595 h 1837563"/>
                <a:gd name="connsiteX152" fmla="*/ 827341 w 1915763"/>
                <a:gd name="connsiteY152" fmla="*/ 201835 h 1837563"/>
                <a:gd name="connsiteX153" fmla="*/ 820864 w 1915763"/>
                <a:gd name="connsiteY153" fmla="*/ 204026 h 1837563"/>
                <a:gd name="connsiteX154" fmla="*/ 819055 w 1915763"/>
                <a:gd name="connsiteY154" fmla="*/ 210884 h 1837563"/>
                <a:gd name="connsiteX155" fmla="*/ 826294 w 1915763"/>
                <a:gd name="connsiteY155" fmla="*/ 237839 h 1837563"/>
                <a:gd name="connsiteX156" fmla="*/ 845534 w 1915763"/>
                <a:gd name="connsiteY156" fmla="*/ 259366 h 1837563"/>
                <a:gd name="connsiteX157" fmla="*/ 870013 w 1915763"/>
                <a:gd name="connsiteY157" fmla="*/ 266319 h 1837563"/>
                <a:gd name="connsiteX158" fmla="*/ 871633 w 1915763"/>
                <a:gd name="connsiteY158" fmla="*/ 269462 h 1837563"/>
                <a:gd name="connsiteX159" fmla="*/ 867537 w 1915763"/>
                <a:gd name="connsiteY159" fmla="*/ 299371 h 1837563"/>
                <a:gd name="connsiteX160" fmla="*/ 869347 w 1915763"/>
                <a:gd name="connsiteY160" fmla="*/ 319469 h 1837563"/>
                <a:gd name="connsiteX161" fmla="*/ 875729 w 1915763"/>
                <a:gd name="connsiteY161" fmla="*/ 333851 h 1837563"/>
                <a:gd name="connsiteX162" fmla="*/ 881634 w 1915763"/>
                <a:gd name="connsiteY162" fmla="*/ 339185 h 1837563"/>
                <a:gd name="connsiteX163" fmla="*/ 887254 w 1915763"/>
                <a:gd name="connsiteY163" fmla="*/ 356426 h 1837563"/>
                <a:gd name="connsiteX164" fmla="*/ 886015 w 1915763"/>
                <a:gd name="connsiteY164" fmla="*/ 371475 h 1837563"/>
                <a:gd name="connsiteX165" fmla="*/ 900303 w 1915763"/>
                <a:gd name="connsiteY165" fmla="*/ 404622 h 1837563"/>
                <a:gd name="connsiteX166" fmla="*/ 908113 w 1915763"/>
                <a:gd name="connsiteY166" fmla="*/ 406432 h 1837563"/>
                <a:gd name="connsiteX167" fmla="*/ 915543 w 1915763"/>
                <a:gd name="connsiteY167" fmla="*/ 403003 h 1837563"/>
                <a:gd name="connsiteX168" fmla="*/ 943451 w 1915763"/>
                <a:gd name="connsiteY168" fmla="*/ 434245 h 1837563"/>
                <a:gd name="connsiteX169" fmla="*/ 942689 w 1915763"/>
                <a:gd name="connsiteY169" fmla="*/ 457391 h 1837563"/>
                <a:gd name="connsiteX170" fmla="*/ 946595 w 1915763"/>
                <a:gd name="connsiteY170" fmla="*/ 466344 h 1837563"/>
                <a:gd name="connsiteX171" fmla="*/ 955643 w 1915763"/>
                <a:gd name="connsiteY171" fmla="*/ 468154 h 1837563"/>
                <a:gd name="connsiteX172" fmla="*/ 958787 w 1915763"/>
                <a:gd name="connsiteY172" fmla="*/ 472631 h 1837563"/>
                <a:gd name="connsiteX173" fmla="*/ 961739 w 1915763"/>
                <a:gd name="connsiteY173" fmla="*/ 487680 h 1837563"/>
                <a:gd name="connsiteX174" fmla="*/ 959739 w 1915763"/>
                <a:gd name="connsiteY174" fmla="*/ 494252 h 1837563"/>
                <a:gd name="connsiteX175" fmla="*/ 960787 w 1915763"/>
                <a:gd name="connsiteY175" fmla="*/ 506635 h 1837563"/>
                <a:gd name="connsiteX176" fmla="*/ 978598 w 1915763"/>
                <a:gd name="connsiteY176" fmla="*/ 519874 h 1837563"/>
                <a:gd name="connsiteX177" fmla="*/ 982694 w 1915763"/>
                <a:gd name="connsiteY177" fmla="*/ 534162 h 1837563"/>
                <a:gd name="connsiteX178" fmla="*/ 996505 w 1915763"/>
                <a:gd name="connsiteY178" fmla="*/ 543973 h 1837563"/>
                <a:gd name="connsiteX179" fmla="*/ 1023080 w 1915763"/>
                <a:gd name="connsiteY179" fmla="*/ 550450 h 1837563"/>
                <a:gd name="connsiteX180" fmla="*/ 1035463 w 1915763"/>
                <a:gd name="connsiteY180" fmla="*/ 549307 h 1837563"/>
                <a:gd name="connsiteX181" fmla="*/ 1042797 w 1915763"/>
                <a:gd name="connsiteY181" fmla="*/ 546068 h 1837563"/>
                <a:gd name="connsiteX182" fmla="*/ 1051751 w 1915763"/>
                <a:gd name="connsiteY182" fmla="*/ 546640 h 1837563"/>
                <a:gd name="connsiteX183" fmla="*/ 1051751 w 1915763"/>
                <a:gd name="connsiteY183" fmla="*/ 546640 h 1837563"/>
                <a:gd name="connsiteX184" fmla="*/ 1046702 w 1915763"/>
                <a:gd name="connsiteY184" fmla="*/ 553688 h 1837563"/>
                <a:gd name="connsiteX185" fmla="*/ 1049464 w 1915763"/>
                <a:gd name="connsiteY185" fmla="*/ 568833 h 1837563"/>
                <a:gd name="connsiteX186" fmla="*/ 1047845 w 1915763"/>
                <a:gd name="connsiteY186" fmla="*/ 573881 h 1837563"/>
                <a:gd name="connsiteX187" fmla="*/ 1035558 w 1915763"/>
                <a:gd name="connsiteY187" fmla="*/ 584454 h 1837563"/>
                <a:gd name="connsiteX188" fmla="*/ 1022318 w 1915763"/>
                <a:gd name="connsiteY188" fmla="*/ 586073 h 1837563"/>
                <a:gd name="connsiteX189" fmla="*/ 1017556 w 1915763"/>
                <a:gd name="connsiteY189" fmla="*/ 584359 h 1837563"/>
                <a:gd name="connsiteX190" fmla="*/ 1009555 w 1915763"/>
                <a:gd name="connsiteY190" fmla="*/ 576834 h 1837563"/>
                <a:gd name="connsiteX191" fmla="*/ 1003268 w 1915763"/>
                <a:gd name="connsiteY191" fmla="*/ 575405 h 1837563"/>
                <a:gd name="connsiteX192" fmla="*/ 971074 w 1915763"/>
                <a:gd name="connsiteY192" fmla="*/ 590455 h 1837563"/>
                <a:gd name="connsiteX193" fmla="*/ 967549 w 1915763"/>
                <a:gd name="connsiteY193" fmla="*/ 595598 h 1837563"/>
                <a:gd name="connsiteX194" fmla="*/ 952310 w 1915763"/>
                <a:gd name="connsiteY194" fmla="*/ 602456 h 1837563"/>
                <a:gd name="connsiteX195" fmla="*/ 946309 w 1915763"/>
                <a:gd name="connsiteY195" fmla="*/ 602266 h 1837563"/>
                <a:gd name="connsiteX196" fmla="*/ 931545 w 1915763"/>
                <a:gd name="connsiteY196" fmla="*/ 607885 h 1837563"/>
                <a:gd name="connsiteX197" fmla="*/ 931926 w 1915763"/>
                <a:gd name="connsiteY197" fmla="*/ 613410 h 1837563"/>
                <a:gd name="connsiteX198" fmla="*/ 993457 w 1915763"/>
                <a:gd name="connsiteY198" fmla="*/ 603314 h 1837563"/>
                <a:gd name="connsiteX199" fmla="*/ 1001839 w 1915763"/>
                <a:gd name="connsiteY199" fmla="*/ 609600 h 1837563"/>
                <a:gd name="connsiteX200" fmla="*/ 1003078 w 1915763"/>
                <a:gd name="connsiteY200" fmla="*/ 613981 h 1837563"/>
                <a:gd name="connsiteX201" fmla="*/ 1003078 w 1915763"/>
                <a:gd name="connsiteY201" fmla="*/ 620268 h 1837563"/>
                <a:gd name="connsiteX202" fmla="*/ 997172 w 1915763"/>
                <a:gd name="connsiteY202" fmla="*/ 625031 h 1837563"/>
                <a:gd name="connsiteX203" fmla="*/ 1000030 w 1915763"/>
                <a:gd name="connsiteY203" fmla="*/ 628460 h 1837563"/>
                <a:gd name="connsiteX204" fmla="*/ 1006030 w 1915763"/>
                <a:gd name="connsiteY204" fmla="*/ 626554 h 1837563"/>
                <a:gd name="connsiteX205" fmla="*/ 1014222 w 1915763"/>
                <a:gd name="connsiteY205" fmla="*/ 617029 h 1837563"/>
                <a:gd name="connsiteX206" fmla="*/ 1023938 w 1915763"/>
                <a:gd name="connsiteY206" fmla="*/ 616934 h 1837563"/>
                <a:gd name="connsiteX207" fmla="*/ 1028986 w 1915763"/>
                <a:gd name="connsiteY207" fmla="*/ 614362 h 1837563"/>
                <a:gd name="connsiteX208" fmla="*/ 1034701 w 1915763"/>
                <a:gd name="connsiteY208" fmla="*/ 615506 h 1837563"/>
                <a:gd name="connsiteX209" fmla="*/ 1044893 w 1915763"/>
                <a:gd name="connsiteY209" fmla="*/ 611505 h 1837563"/>
                <a:gd name="connsiteX210" fmla="*/ 1055751 w 1915763"/>
                <a:gd name="connsiteY210" fmla="*/ 606076 h 1837563"/>
                <a:gd name="connsiteX211" fmla="*/ 1086993 w 1915763"/>
                <a:gd name="connsiteY211" fmla="*/ 583787 h 1837563"/>
                <a:gd name="connsiteX212" fmla="*/ 1101281 w 1915763"/>
                <a:gd name="connsiteY212" fmla="*/ 580454 h 1837563"/>
                <a:gd name="connsiteX213" fmla="*/ 1118806 w 1915763"/>
                <a:gd name="connsiteY213" fmla="*/ 572738 h 1837563"/>
                <a:gd name="connsiteX214" fmla="*/ 1148906 w 1915763"/>
                <a:gd name="connsiteY214" fmla="*/ 555212 h 1837563"/>
                <a:gd name="connsiteX215" fmla="*/ 1154049 w 1915763"/>
                <a:gd name="connsiteY215" fmla="*/ 545687 h 1837563"/>
                <a:gd name="connsiteX216" fmla="*/ 1160431 w 1915763"/>
                <a:gd name="connsiteY216" fmla="*/ 540734 h 1837563"/>
                <a:gd name="connsiteX217" fmla="*/ 1180338 w 1915763"/>
                <a:gd name="connsiteY217" fmla="*/ 531114 h 1837563"/>
                <a:gd name="connsiteX218" fmla="*/ 1186624 w 1915763"/>
                <a:gd name="connsiteY218" fmla="*/ 524256 h 1837563"/>
                <a:gd name="connsiteX219" fmla="*/ 1184243 w 1915763"/>
                <a:gd name="connsiteY219" fmla="*/ 517874 h 1837563"/>
                <a:gd name="connsiteX220" fmla="*/ 1186244 w 1915763"/>
                <a:gd name="connsiteY220" fmla="*/ 513969 h 1837563"/>
                <a:gd name="connsiteX221" fmla="*/ 1197007 w 1915763"/>
                <a:gd name="connsiteY221" fmla="*/ 511302 h 1837563"/>
                <a:gd name="connsiteX222" fmla="*/ 1207389 w 1915763"/>
                <a:gd name="connsiteY222" fmla="*/ 511874 h 1837563"/>
                <a:gd name="connsiteX223" fmla="*/ 1211294 w 1915763"/>
                <a:gd name="connsiteY223" fmla="*/ 513874 h 1837563"/>
                <a:gd name="connsiteX224" fmla="*/ 1214914 w 1915763"/>
                <a:gd name="connsiteY224" fmla="*/ 550069 h 1837563"/>
                <a:gd name="connsiteX225" fmla="*/ 1209961 w 1915763"/>
                <a:gd name="connsiteY225" fmla="*/ 574643 h 1837563"/>
                <a:gd name="connsiteX226" fmla="*/ 1213104 w 1915763"/>
                <a:gd name="connsiteY226" fmla="*/ 590074 h 1837563"/>
                <a:gd name="connsiteX227" fmla="*/ 1220819 w 1915763"/>
                <a:gd name="connsiteY227" fmla="*/ 605314 h 1837563"/>
                <a:gd name="connsiteX228" fmla="*/ 1233297 w 1915763"/>
                <a:gd name="connsiteY228" fmla="*/ 618173 h 1837563"/>
                <a:gd name="connsiteX229" fmla="*/ 1236155 w 1915763"/>
                <a:gd name="connsiteY229" fmla="*/ 633794 h 1837563"/>
                <a:gd name="connsiteX230" fmla="*/ 1235012 w 1915763"/>
                <a:gd name="connsiteY230" fmla="*/ 638270 h 1837563"/>
                <a:gd name="connsiteX231" fmla="*/ 1217486 w 1915763"/>
                <a:gd name="connsiteY231" fmla="*/ 655796 h 1837563"/>
                <a:gd name="connsiteX232" fmla="*/ 1213009 w 1915763"/>
                <a:gd name="connsiteY232" fmla="*/ 657035 h 1837563"/>
                <a:gd name="connsiteX233" fmla="*/ 1204722 w 1915763"/>
                <a:gd name="connsiteY233" fmla="*/ 652081 h 1837563"/>
                <a:gd name="connsiteX234" fmla="*/ 1187387 w 1915763"/>
                <a:gd name="connsiteY234" fmla="*/ 647129 h 1837563"/>
                <a:gd name="connsiteX235" fmla="*/ 1175385 w 1915763"/>
                <a:gd name="connsiteY235" fmla="*/ 644176 h 1837563"/>
                <a:gd name="connsiteX236" fmla="*/ 1166527 w 1915763"/>
                <a:gd name="connsiteY236" fmla="*/ 645509 h 1837563"/>
                <a:gd name="connsiteX237" fmla="*/ 1146239 w 1915763"/>
                <a:gd name="connsiteY237" fmla="*/ 635603 h 1837563"/>
                <a:gd name="connsiteX238" fmla="*/ 1143762 w 1915763"/>
                <a:gd name="connsiteY238" fmla="*/ 624935 h 1837563"/>
                <a:gd name="connsiteX239" fmla="*/ 1135380 w 1915763"/>
                <a:gd name="connsiteY239" fmla="*/ 619887 h 1837563"/>
                <a:gd name="connsiteX240" fmla="*/ 1113663 w 1915763"/>
                <a:gd name="connsiteY240" fmla="*/ 656273 h 1837563"/>
                <a:gd name="connsiteX241" fmla="*/ 1107853 w 1915763"/>
                <a:gd name="connsiteY241" fmla="*/ 678847 h 1837563"/>
                <a:gd name="connsiteX242" fmla="*/ 1114330 w 1915763"/>
                <a:gd name="connsiteY242" fmla="*/ 707136 h 1837563"/>
                <a:gd name="connsiteX243" fmla="*/ 1118902 w 1915763"/>
                <a:gd name="connsiteY243" fmla="*/ 713232 h 1837563"/>
                <a:gd name="connsiteX244" fmla="*/ 1127665 w 1915763"/>
                <a:gd name="connsiteY244" fmla="*/ 719137 h 1837563"/>
                <a:gd name="connsiteX245" fmla="*/ 1118045 w 1915763"/>
                <a:gd name="connsiteY245" fmla="*/ 708279 h 1837563"/>
                <a:gd name="connsiteX246" fmla="*/ 1113949 w 1915763"/>
                <a:gd name="connsiteY246" fmla="*/ 682657 h 1837563"/>
                <a:gd name="connsiteX247" fmla="*/ 1115092 w 1915763"/>
                <a:gd name="connsiteY247" fmla="*/ 677704 h 1837563"/>
                <a:gd name="connsiteX248" fmla="*/ 1139571 w 1915763"/>
                <a:gd name="connsiteY248" fmla="*/ 637508 h 1837563"/>
                <a:gd name="connsiteX249" fmla="*/ 1161574 w 1915763"/>
                <a:gd name="connsiteY249" fmla="*/ 648748 h 1837563"/>
                <a:gd name="connsiteX250" fmla="*/ 1162622 w 1915763"/>
                <a:gd name="connsiteY250" fmla="*/ 653034 h 1837563"/>
                <a:gd name="connsiteX251" fmla="*/ 1186720 w 1915763"/>
                <a:gd name="connsiteY251" fmla="*/ 676370 h 1837563"/>
                <a:gd name="connsiteX252" fmla="*/ 1184339 w 1915763"/>
                <a:gd name="connsiteY252" fmla="*/ 695611 h 1837563"/>
                <a:gd name="connsiteX253" fmla="*/ 1177290 w 1915763"/>
                <a:gd name="connsiteY253" fmla="*/ 700850 h 1837563"/>
                <a:gd name="connsiteX254" fmla="*/ 1181100 w 1915763"/>
                <a:gd name="connsiteY254" fmla="*/ 723043 h 1837563"/>
                <a:gd name="connsiteX255" fmla="*/ 1186053 w 1915763"/>
                <a:gd name="connsiteY255" fmla="*/ 733806 h 1837563"/>
                <a:gd name="connsiteX256" fmla="*/ 1196721 w 1915763"/>
                <a:gd name="connsiteY256" fmla="*/ 740950 h 1837563"/>
                <a:gd name="connsiteX257" fmla="*/ 1203770 w 1915763"/>
                <a:gd name="connsiteY257" fmla="*/ 742379 h 1837563"/>
                <a:gd name="connsiteX258" fmla="*/ 1208723 w 1915763"/>
                <a:gd name="connsiteY258" fmla="*/ 747046 h 1837563"/>
                <a:gd name="connsiteX259" fmla="*/ 1205484 w 1915763"/>
                <a:gd name="connsiteY259" fmla="*/ 740950 h 1837563"/>
                <a:gd name="connsiteX260" fmla="*/ 1198150 w 1915763"/>
                <a:gd name="connsiteY260" fmla="*/ 738664 h 1837563"/>
                <a:gd name="connsiteX261" fmla="*/ 1186720 w 1915763"/>
                <a:gd name="connsiteY261" fmla="*/ 728758 h 1837563"/>
                <a:gd name="connsiteX262" fmla="*/ 1184624 w 1915763"/>
                <a:gd name="connsiteY262" fmla="*/ 722281 h 1837563"/>
                <a:gd name="connsiteX263" fmla="*/ 1187863 w 1915763"/>
                <a:gd name="connsiteY263" fmla="*/ 682276 h 1837563"/>
                <a:gd name="connsiteX264" fmla="*/ 1195673 w 1915763"/>
                <a:gd name="connsiteY264" fmla="*/ 670941 h 1837563"/>
                <a:gd name="connsiteX265" fmla="*/ 1209294 w 1915763"/>
                <a:gd name="connsiteY265" fmla="*/ 677894 h 1837563"/>
                <a:gd name="connsiteX266" fmla="*/ 1217200 w 1915763"/>
                <a:gd name="connsiteY266" fmla="*/ 689324 h 1837563"/>
                <a:gd name="connsiteX267" fmla="*/ 1216343 w 1915763"/>
                <a:gd name="connsiteY267" fmla="*/ 696849 h 1837563"/>
                <a:gd name="connsiteX268" fmla="*/ 1227773 w 1915763"/>
                <a:gd name="connsiteY268" fmla="*/ 705041 h 1837563"/>
                <a:gd name="connsiteX269" fmla="*/ 1230154 w 1915763"/>
                <a:gd name="connsiteY269" fmla="*/ 702278 h 1837563"/>
                <a:gd name="connsiteX270" fmla="*/ 1220629 w 1915763"/>
                <a:gd name="connsiteY270" fmla="*/ 690277 h 1837563"/>
                <a:gd name="connsiteX271" fmla="*/ 1211866 w 1915763"/>
                <a:gd name="connsiteY271" fmla="*/ 670274 h 1837563"/>
                <a:gd name="connsiteX272" fmla="*/ 1211866 w 1915763"/>
                <a:gd name="connsiteY272" fmla="*/ 666083 h 1837563"/>
                <a:gd name="connsiteX273" fmla="*/ 1233392 w 1915763"/>
                <a:gd name="connsiteY273" fmla="*/ 643985 h 1837563"/>
                <a:gd name="connsiteX274" fmla="*/ 1248823 w 1915763"/>
                <a:gd name="connsiteY274" fmla="*/ 644843 h 1837563"/>
                <a:gd name="connsiteX275" fmla="*/ 1267206 w 1915763"/>
                <a:gd name="connsiteY275" fmla="*/ 650939 h 1837563"/>
                <a:gd name="connsiteX276" fmla="*/ 1270445 w 1915763"/>
                <a:gd name="connsiteY276" fmla="*/ 656273 h 1837563"/>
                <a:gd name="connsiteX277" fmla="*/ 1264634 w 1915763"/>
                <a:gd name="connsiteY277" fmla="*/ 661892 h 1837563"/>
                <a:gd name="connsiteX278" fmla="*/ 1267682 w 1915763"/>
                <a:gd name="connsiteY278" fmla="*/ 664559 h 1837563"/>
                <a:gd name="connsiteX279" fmla="*/ 1272254 w 1915763"/>
                <a:gd name="connsiteY279" fmla="*/ 664845 h 1837563"/>
                <a:gd name="connsiteX280" fmla="*/ 1282065 w 1915763"/>
                <a:gd name="connsiteY280" fmla="*/ 663226 h 1837563"/>
                <a:gd name="connsiteX281" fmla="*/ 1294733 w 1915763"/>
                <a:gd name="connsiteY281" fmla="*/ 654653 h 1837563"/>
                <a:gd name="connsiteX282" fmla="*/ 1333690 w 1915763"/>
                <a:gd name="connsiteY282" fmla="*/ 645509 h 1837563"/>
                <a:gd name="connsiteX283" fmla="*/ 1341025 w 1915763"/>
                <a:gd name="connsiteY283" fmla="*/ 647414 h 1837563"/>
                <a:gd name="connsiteX284" fmla="*/ 1357598 w 1915763"/>
                <a:gd name="connsiteY284" fmla="*/ 657511 h 1837563"/>
                <a:gd name="connsiteX285" fmla="*/ 1387793 w 1915763"/>
                <a:gd name="connsiteY285" fmla="*/ 653510 h 1837563"/>
                <a:gd name="connsiteX286" fmla="*/ 1397984 w 1915763"/>
                <a:gd name="connsiteY286" fmla="*/ 649605 h 1837563"/>
                <a:gd name="connsiteX287" fmla="*/ 1407700 w 1915763"/>
                <a:gd name="connsiteY287" fmla="*/ 639985 h 1837563"/>
                <a:gd name="connsiteX288" fmla="*/ 1417034 w 1915763"/>
                <a:gd name="connsiteY288" fmla="*/ 634365 h 1837563"/>
                <a:gd name="connsiteX289" fmla="*/ 1433608 w 1915763"/>
                <a:gd name="connsiteY289" fmla="*/ 629507 h 1837563"/>
                <a:gd name="connsiteX290" fmla="*/ 1440942 w 1915763"/>
                <a:gd name="connsiteY290" fmla="*/ 630174 h 1837563"/>
                <a:gd name="connsiteX291" fmla="*/ 1441514 w 1915763"/>
                <a:gd name="connsiteY291" fmla="*/ 637318 h 1837563"/>
                <a:gd name="connsiteX292" fmla="*/ 1422082 w 1915763"/>
                <a:gd name="connsiteY292" fmla="*/ 675608 h 1837563"/>
                <a:gd name="connsiteX293" fmla="*/ 1419797 w 1915763"/>
                <a:gd name="connsiteY293" fmla="*/ 689896 h 1837563"/>
                <a:gd name="connsiteX294" fmla="*/ 1415415 w 1915763"/>
                <a:gd name="connsiteY294" fmla="*/ 700087 h 1837563"/>
                <a:gd name="connsiteX295" fmla="*/ 1407509 w 1915763"/>
                <a:gd name="connsiteY295" fmla="*/ 709898 h 1837563"/>
                <a:gd name="connsiteX296" fmla="*/ 1407414 w 1915763"/>
                <a:gd name="connsiteY296" fmla="*/ 718280 h 1837563"/>
                <a:gd name="connsiteX297" fmla="*/ 1412939 w 1915763"/>
                <a:gd name="connsiteY297" fmla="*/ 731806 h 1837563"/>
                <a:gd name="connsiteX298" fmla="*/ 1409890 w 1915763"/>
                <a:gd name="connsiteY298" fmla="*/ 755333 h 1837563"/>
                <a:gd name="connsiteX299" fmla="*/ 1418273 w 1915763"/>
                <a:gd name="connsiteY299" fmla="*/ 743998 h 1837563"/>
                <a:gd name="connsiteX300" fmla="*/ 1418368 w 1915763"/>
                <a:gd name="connsiteY300" fmla="*/ 730663 h 1837563"/>
                <a:gd name="connsiteX301" fmla="*/ 1433036 w 1915763"/>
                <a:gd name="connsiteY301" fmla="*/ 702088 h 1837563"/>
                <a:gd name="connsiteX302" fmla="*/ 1443799 w 1915763"/>
                <a:gd name="connsiteY302" fmla="*/ 671703 h 1837563"/>
                <a:gd name="connsiteX303" fmla="*/ 1454468 w 1915763"/>
                <a:gd name="connsiteY303" fmla="*/ 656844 h 1837563"/>
                <a:gd name="connsiteX304" fmla="*/ 1457039 w 1915763"/>
                <a:gd name="connsiteY304" fmla="*/ 654272 h 1837563"/>
                <a:gd name="connsiteX305" fmla="*/ 1464278 w 1915763"/>
                <a:gd name="connsiteY305" fmla="*/ 653796 h 1837563"/>
                <a:gd name="connsiteX306" fmla="*/ 1469803 w 1915763"/>
                <a:gd name="connsiteY306" fmla="*/ 650462 h 1837563"/>
                <a:gd name="connsiteX307" fmla="*/ 1487138 w 1915763"/>
                <a:gd name="connsiteY307" fmla="*/ 648272 h 1837563"/>
                <a:gd name="connsiteX308" fmla="*/ 1495520 w 1915763"/>
                <a:gd name="connsiteY308" fmla="*/ 635413 h 1837563"/>
                <a:gd name="connsiteX309" fmla="*/ 1509903 w 1915763"/>
                <a:gd name="connsiteY309" fmla="*/ 619316 h 1837563"/>
                <a:gd name="connsiteX310" fmla="*/ 1522857 w 1915763"/>
                <a:gd name="connsiteY310" fmla="*/ 597789 h 1837563"/>
                <a:gd name="connsiteX311" fmla="*/ 1527810 w 1915763"/>
                <a:gd name="connsiteY311" fmla="*/ 593408 h 1837563"/>
                <a:gd name="connsiteX312" fmla="*/ 1535335 w 1915763"/>
                <a:gd name="connsiteY312" fmla="*/ 598075 h 1837563"/>
                <a:gd name="connsiteX313" fmla="*/ 1541240 w 1915763"/>
                <a:gd name="connsiteY313" fmla="*/ 593693 h 1837563"/>
                <a:gd name="connsiteX314" fmla="*/ 1556671 w 1915763"/>
                <a:gd name="connsiteY314" fmla="*/ 615982 h 1837563"/>
                <a:gd name="connsiteX315" fmla="*/ 1568006 w 1915763"/>
                <a:gd name="connsiteY315" fmla="*/ 621602 h 1837563"/>
                <a:gd name="connsiteX316" fmla="*/ 1567529 w 1915763"/>
                <a:gd name="connsiteY316" fmla="*/ 614553 h 1837563"/>
                <a:gd name="connsiteX317" fmla="*/ 1564196 w 1915763"/>
                <a:gd name="connsiteY317" fmla="*/ 607409 h 1837563"/>
                <a:gd name="connsiteX318" fmla="*/ 1570101 w 1915763"/>
                <a:gd name="connsiteY318" fmla="*/ 597789 h 1837563"/>
                <a:gd name="connsiteX319" fmla="*/ 1603534 w 1915763"/>
                <a:gd name="connsiteY319" fmla="*/ 592931 h 1837563"/>
                <a:gd name="connsiteX320" fmla="*/ 1593723 w 1915763"/>
                <a:gd name="connsiteY320" fmla="*/ 589883 h 1837563"/>
                <a:gd name="connsiteX321" fmla="*/ 1560290 w 1915763"/>
                <a:gd name="connsiteY321" fmla="*/ 594265 h 1837563"/>
                <a:gd name="connsiteX322" fmla="*/ 1557338 w 1915763"/>
                <a:gd name="connsiteY322" fmla="*/ 592264 h 1837563"/>
                <a:gd name="connsiteX323" fmla="*/ 1560100 w 1915763"/>
                <a:gd name="connsiteY323" fmla="*/ 569119 h 1837563"/>
                <a:gd name="connsiteX324" fmla="*/ 1564957 w 1915763"/>
                <a:gd name="connsiteY324" fmla="*/ 566356 h 1837563"/>
                <a:gd name="connsiteX325" fmla="*/ 1571339 w 1915763"/>
                <a:gd name="connsiteY325" fmla="*/ 569976 h 1837563"/>
                <a:gd name="connsiteX326" fmla="*/ 1581055 w 1915763"/>
                <a:gd name="connsiteY326" fmla="*/ 571024 h 1837563"/>
                <a:gd name="connsiteX327" fmla="*/ 1591247 w 1915763"/>
                <a:gd name="connsiteY327" fmla="*/ 541496 h 1837563"/>
                <a:gd name="connsiteX328" fmla="*/ 1584770 w 1915763"/>
                <a:gd name="connsiteY328" fmla="*/ 528257 h 1837563"/>
                <a:gd name="connsiteX329" fmla="*/ 1585055 w 1915763"/>
                <a:gd name="connsiteY329" fmla="*/ 521780 h 1837563"/>
                <a:gd name="connsiteX330" fmla="*/ 1596199 w 1915763"/>
                <a:gd name="connsiteY330" fmla="*/ 504539 h 1837563"/>
                <a:gd name="connsiteX331" fmla="*/ 1623251 w 1915763"/>
                <a:gd name="connsiteY331" fmla="*/ 480917 h 1837563"/>
                <a:gd name="connsiteX332" fmla="*/ 1626680 w 1915763"/>
                <a:gd name="connsiteY332" fmla="*/ 480155 h 1837563"/>
                <a:gd name="connsiteX333" fmla="*/ 1637252 w 1915763"/>
                <a:gd name="connsiteY333" fmla="*/ 491014 h 1837563"/>
                <a:gd name="connsiteX334" fmla="*/ 1665161 w 1915763"/>
                <a:gd name="connsiteY334" fmla="*/ 471107 h 1837563"/>
                <a:gd name="connsiteX335" fmla="*/ 1669542 w 1915763"/>
                <a:gd name="connsiteY335" fmla="*/ 470440 h 1837563"/>
                <a:gd name="connsiteX336" fmla="*/ 1673352 w 1915763"/>
                <a:gd name="connsiteY336" fmla="*/ 474726 h 1837563"/>
                <a:gd name="connsiteX337" fmla="*/ 1674305 w 1915763"/>
                <a:gd name="connsiteY337" fmla="*/ 480155 h 1837563"/>
                <a:gd name="connsiteX338" fmla="*/ 1671256 w 1915763"/>
                <a:gd name="connsiteY338" fmla="*/ 486537 h 1837563"/>
                <a:gd name="connsiteX339" fmla="*/ 1681448 w 1915763"/>
                <a:gd name="connsiteY339" fmla="*/ 485013 h 1837563"/>
                <a:gd name="connsiteX340" fmla="*/ 1689164 w 1915763"/>
                <a:gd name="connsiteY340" fmla="*/ 479489 h 1837563"/>
                <a:gd name="connsiteX341" fmla="*/ 1692593 w 1915763"/>
                <a:gd name="connsiteY341" fmla="*/ 472059 h 1837563"/>
                <a:gd name="connsiteX342" fmla="*/ 1698593 w 1915763"/>
                <a:gd name="connsiteY342" fmla="*/ 470249 h 1837563"/>
                <a:gd name="connsiteX343" fmla="*/ 1701260 w 1915763"/>
                <a:gd name="connsiteY343" fmla="*/ 471678 h 1837563"/>
                <a:gd name="connsiteX344" fmla="*/ 1708309 w 1915763"/>
                <a:gd name="connsiteY344" fmla="*/ 484918 h 1837563"/>
                <a:gd name="connsiteX345" fmla="*/ 1720977 w 1915763"/>
                <a:gd name="connsiteY345" fmla="*/ 496348 h 1837563"/>
                <a:gd name="connsiteX346" fmla="*/ 1722882 w 1915763"/>
                <a:gd name="connsiteY346" fmla="*/ 491014 h 1837563"/>
                <a:gd name="connsiteX347" fmla="*/ 1721834 w 1915763"/>
                <a:gd name="connsiteY347" fmla="*/ 487394 h 1837563"/>
                <a:gd name="connsiteX348" fmla="*/ 1712690 w 1915763"/>
                <a:gd name="connsiteY348" fmla="*/ 482727 h 1837563"/>
                <a:gd name="connsiteX349" fmla="*/ 1711357 w 1915763"/>
                <a:gd name="connsiteY349" fmla="*/ 479965 h 1837563"/>
                <a:gd name="connsiteX350" fmla="*/ 1710119 w 1915763"/>
                <a:gd name="connsiteY350" fmla="*/ 468535 h 1837563"/>
                <a:gd name="connsiteX351" fmla="*/ 1711738 w 1915763"/>
                <a:gd name="connsiteY351" fmla="*/ 464534 h 1837563"/>
                <a:gd name="connsiteX352" fmla="*/ 1715929 w 1915763"/>
                <a:gd name="connsiteY352" fmla="*/ 462724 h 1837563"/>
                <a:gd name="connsiteX353" fmla="*/ 1737646 w 1915763"/>
                <a:gd name="connsiteY353" fmla="*/ 465201 h 1837563"/>
                <a:gd name="connsiteX354" fmla="*/ 1748885 w 1915763"/>
                <a:gd name="connsiteY354" fmla="*/ 471392 h 1837563"/>
                <a:gd name="connsiteX355" fmla="*/ 1754791 w 1915763"/>
                <a:gd name="connsiteY355" fmla="*/ 481108 h 1837563"/>
                <a:gd name="connsiteX356" fmla="*/ 1770316 w 1915763"/>
                <a:gd name="connsiteY356" fmla="*/ 487871 h 1837563"/>
                <a:gd name="connsiteX357" fmla="*/ 1786033 w 1915763"/>
                <a:gd name="connsiteY357" fmla="*/ 480441 h 1837563"/>
                <a:gd name="connsiteX358" fmla="*/ 1791081 w 1915763"/>
                <a:gd name="connsiteY358" fmla="*/ 500824 h 1837563"/>
                <a:gd name="connsiteX359" fmla="*/ 1786319 w 1915763"/>
                <a:gd name="connsiteY359" fmla="*/ 503777 h 1837563"/>
                <a:gd name="connsiteX360" fmla="*/ 1786033 w 1915763"/>
                <a:gd name="connsiteY360" fmla="*/ 509397 h 1837563"/>
                <a:gd name="connsiteX361" fmla="*/ 1794796 w 1915763"/>
                <a:gd name="connsiteY361" fmla="*/ 504444 h 1837563"/>
                <a:gd name="connsiteX362" fmla="*/ 1805845 w 1915763"/>
                <a:gd name="connsiteY362" fmla="*/ 482060 h 1837563"/>
                <a:gd name="connsiteX363" fmla="*/ 1809464 w 1915763"/>
                <a:gd name="connsiteY363" fmla="*/ 484251 h 1837563"/>
                <a:gd name="connsiteX364" fmla="*/ 1807273 w 1915763"/>
                <a:gd name="connsiteY364" fmla="*/ 496919 h 1837563"/>
                <a:gd name="connsiteX365" fmla="*/ 1811179 w 1915763"/>
                <a:gd name="connsiteY365" fmla="*/ 501110 h 1837563"/>
                <a:gd name="connsiteX366" fmla="*/ 1835087 w 1915763"/>
                <a:gd name="connsiteY366" fmla="*/ 498634 h 1837563"/>
                <a:gd name="connsiteX367" fmla="*/ 1839373 w 1915763"/>
                <a:gd name="connsiteY367" fmla="*/ 504825 h 1837563"/>
                <a:gd name="connsiteX368" fmla="*/ 1843754 w 1915763"/>
                <a:gd name="connsiteY368" fmla="*/ 520827 h 1837563"/>
                <a:gd name="connsiteX369" fmla="*/ 1838039 w 1915763"/>
                <a:gd name="connsiteY369" fmla="*/ 529876 h 1837563"/>
                <a:gd name="connsiteX370" fmla="*/ 1846136 w 1915763"/>
                <a:gd name="connsiteY370" fmla="*/ 525113 h 1837563"/>
                <a:gd name="connsiteX371" fmla="*/ 1848612 w 1915763"/>
                <a:gd name="connsiteY371" fmla="*/ 528638 h 1837563"/>
                <a:gd name="connsiteX372" fmla="*/ 1866614 w 1915763"/>
                <a:gd name="connsiteY372" fmla="*/ 529971 h 1837563"/>
                <a:gd name="connsiteX373" fmla="*/ 1900238 w 1915763"/>
                <a:gd name="connsiteY373" fmla="*/ 518160 h 1837563"/>
                <a:gd name="connsiteX374" fmla="*/ 1897285 w 1915763"/>
                <a:gd name="connsiteY374" fmla="*/ 533210 h 1837563"/>
                <a:gd name="connsiteX375" fmla="*/ 1890141 w 1915763"/>
                <a:gd name="connsiteY375" fmla="*/ 550640 h 1837563"/>
                <a:gd name="connsiteX376" fmla="*/ 1904143 w 1915763"/>
                <a:gd name="connsiteY376" fmla="*/ 545973 h 1837563"/>
                <a:gd name="connsiteX377" fmla="*/ 1909763 w 1915763"/>
                <a:gd name="connsiteY377" fmla="*/ 540068 h 1837563"/>
                <a:gd name="connsiteX378" fmla="*/ 1915763 w 1915763"/>
                <a:gd name="connsiteY378" fmla="*/ 555498 h 1837563"/>
                <a:gd name="connsiteX379" fmla="*/ 1915763 w 1915763"/>
                <a:gd name="connsiteY379" fmla="*/ 555498 h 1837563"/>
                <a:gd name="connsiteX380" fmla="*/ 1908429 w 1915763"/>
                <a:gd name="connsiteY380" fmla="*/ 559784 h 1837563"/>
                <a:gd name="connsiteX381" fmla="*/ 1903952 w 1915763"/>
                <a:gd name="connsiteY381" fmla="*/ 569595 h 1837563"/>
                <a:gd name="connsiteX382" fmla="*/ 1905476 w 1915763"/>
                <a:gd name="connsiteY382" fmla="*/ 582739 h 1837563"/>
                <a:gd name="connsiteX383" fmla="*/ 1898714 w 1915763"/>
                <a:gd name="connsiteY383" fmla="*/ 624554 h 1837563"/>
                <a:gd name="connsiteX384" fmla="*/ 1893284 w 1915763"/>
                <a:gd name="connsiteY384" fmla="*/ 631603 h 1837563"/>
                <a:gd name="connsiteX385" fmla="*/ 1882426 w 1915763"/>
                <a:gd name="connsiteY385" fmla="*/ 633031 h 1837563"/>
                <a:gd name="connsiteX386" fmla="*/ 1881949 w 1915763"/>
                <a:gd name="connsiteY386" fmla="*/ 638937 h 1837563"/>
                <a:gd name="connsiteX387" fmla="*/ 1884521 w 1915763"/>
                <a:gd name="connsiteY387" fmla="*/ 643604 h 1837563"/>
                <a:gd name="connsiteX388" fmla="*/ 1893951 w 1915763"/>
                <a:gd name="connsiteY388" fmla="*/ 642080 h 1837563"/>
                <a:gd name="connsiteX389" fmla="*/ 1898047 w 1915763"/>
                <a:gd name="connsiteY389" fmla="*/ 647129 h 1837563"/>
                <a:gd name="connsiteX390" fmla="*/ 1897285 w 1915763"/>
                <a:gd name="connsiteY390" fmla="*/ 662464 h 1837563"/>
                <a:gd name="connsiteX391" fmla="*/ 1888712 w 1915763"/>
                <a:gd name="connsiteY391" fmla="*/ 691229 h 1837563"/>
                <a:gd name="connsiteX392" fmla="*/ 1885283 w 1915763"/>
                <a:gd name="connsiteY392" fmla="*/ 697992 h 1837563"/>
                <a:gd name="connsiteX393" fmla="*/ 1868710 w 1915763"/>
                <a:gd name="connsiteY393" fmla="*/ 712946 h 1837563"/>
                <a:gd name="connsiteX394" fmla="*/ 1863947 w 1915763"/>
                <a:gd name="connsiteY394" fmla="*/ 735616 h 1837563"/>
                <a:gd name="connsiteX395" fmla="*/ 1865186 w 1915763"/>
                <a:gd name="connsiteY395" fmla="*/ 751237 h 1837563"/>
                <a:gd name="connsiteX396" fmla="*/ 1830134 w 1915763"/>
                <a:gd name="connsiteY396" fmla="*/ 780669 h 1837563"/>
                <a:gd name="connsiteX397" fmla="*/ 1840039 w 1915763"/>
                <a:gd name="connsiteY397" fmla="*/ 795719 h 1837563"/>
                <a:gd name="connsiteX398" fmla="*/ 1832515 w 1915763"/>
                <a:gd name="connsiteY398" fmla="*/ 803434 h 1837563"/>
                <a:gd name="connsiteX399" fmla="*/ 1834229 w 1915763"/>
                <a:gd name="connsiteY399" fmla="*/ 820769 h 1837563"/>
                <a:gd name="connsiteX400" fmla="*/ 1829848 w 1915763"/>
                <a:gd name="connsiteY400" fmla="*/ 832961 h 1837563"/>
                <a:gd name="connsiteX401" fmla="*/ 1821942 w 1915763"/>
                <a:gd name="connsiteY401" fmla="*/ 846773 h 1837563"/>
                <a:gd name="connsiteX402" fmla="*/ 1807845 w 1915763"/>
                <a:gd name="connsiteY402" fmla="*/ 863536 h 1837563"/>
                <a:gd name="connsiteX403" fmla="*/ 1789176 w 1915763"/>
                <a:gd name="connsiteY403" fmla="*/ 878205 h 1837563"/>
                <a:gd name="connsiteX404" fmla="*/ 1773936 w 1915763"/>
                <a:gd name="connsiteY404" fmla="*/ 922877 h 1837563"/>
                <a:gd name="connsiteX405" fmla="*/ 1771174 w 1915763"/>
                <a:gd name="connsiteY405" fmla="*/ 940975 h 1837563"/>
                <a:gd name="connsiteX406" fmla="*/ 1766697 w 1915763"/>
                <a:gd name="connsiteY406" fmla="*/ 952500 h 1837563"/>
                <a:gd name="connsiteX407" fmla="*/ 1743456 w 1915763"/>
                <a:gd name="connsiteY407" fmla="*/ 974598 h 1837563"/>
                <a:gd name="connsiteX408" fmla="*/ 1732788 w 1915763"/>
                <a:gd name="connsiteY408" fmla="*/ 978980 h 1837563"/>
                <a:gd name="connsiteX409" fmla="*/ 1726882 w 1915763"/>
                <a:gd name="connsiteY409" fmla="*/ 1006411 h 1837563"/>
                <a:gd name="connsiteX410" fmla="*/ 1712119 w 1915763"/>
                <a:gd name="connsiteY410" fmla="*/ 1017556 h 1837563"/>
                <a:gd name="connsiteX411" fmla="*/ 1708023 w 1915763"/>
                <a:gd name="connsiteY411" fmla="*/ 1028510 h 1837563"/>
                <a:gd name="connsiteX412" fmla="*/ 1693259 w 1915763"/>
                <a:gd name="connsiteY412" fmla="*/ 1049179 h 1837563"/>
                <a:gd name="connsiteX413" fmla="*/ 1682115 w 1915763"/>
                <a:gd name="connsiteY413" fmla="*/ 1057942 h 1837563"/>
                <a:gd name="connsiteX414" fmla="*/ 1659731 w 1915763"/>
                <a:gd name="connsiteY414" fmla="*/ 1055751 h 1837563"/>
                <a:gd name="connsiteX415" fmla="*/ 1519619 w 1915763"/>
                <a:gd name="connsiteY415" fmla="*/ 1168432 h 1837563"/>
                <a:gd name="connsiteX416" fmla="*/ 1524286 w 1915763"/>
                <a:gd name="connsiteY416" fmla="*/ 1169194 h 1837563"/>
                <a:gd name="connsiteX417" fmla="*/ 1524286 w 1915763"/>
                <a:gd name="connsiteY417" fmla="*/ 1169194 h 1837563"/>
                <a:gd name="connsiteX418" fmla="*/ 1546098 w 1915763"/>
                <a:gd name="connsiteY418" fmla="*/ 1176909 h 1837563"/>
                <a:gd name="connsiteX419" fmla="*/ 1563910 w 1915763"/>
                <a:gd name="connsiteY419" fmla="*/ 1174623 h 1837563"/>
                <a:gd name="connsiteX420" fmla="*/ 1576197 w 1915763"/>
                <a:gd name="connsiteY420" fmla="*/ 1175766 h 1837563"/>
                <a:gd name="connsiteX421" fmla="*/ 1585913 w 1915763"/>
                <a:gd name="connsiteY421" fmla="*/ 1191578 h 1837563"/>
                <a:gd name="connsiteX422" fmla="*/ 1589627 w 1915763"/>
                <a:gd name="connsiteY422" fmla="*/ 1194530 h 1837563"/>
                <a:gd name="connsiteX423" fmla="*/ 1597914 w 1915763"/>
                <a:gd name="connsiteY423" fmla="*/ 1195864 h 1837563"/>
                <a:gd name="connsiteX424" fmla="*/ 1609915 w 1915763"/>
                <a:gd name="connsiteY424" fmla="*/ 1207008 h 1837563"/>
                <a:gd name="connsiteX425" fmla="*/ 1609535 w 1915763"/>
                <a:gd name="connsiteY425" fmla="*/ 1213009 h 1837563"/>
                <a:gd name="connsiteX426" fmla="*/ 1606010 w 1915763"/>
                <a:gd name="connsiteY426" fmla="*/ 1219390 h 1837563"/>
                <a:gd name="connsiteX427" fmla="*/ 1599152 w 1915763"/>
                <a:gd name="connsiteY427" fmla="*/ 1222915 h 1837563"/>
                <a:gd name="connsiteX428" fmla="*/ 1589913 w 1915763"/>
                <a:gd name="connsiteY428" fmla="*/ 1223582 h 1837563"/>
                <a:gd name="connsiteX429" fmla="*/ 1587151 w 1915763"/>
                <a:gd name="connsiteY429" fmla="*/ 1226249 h 1837563"/>
                <a:gd name="connsiteX430" fmla="*/ 1588008 w 1915763"/>
                <a:gd name="connsiteY430" fmla="*/ 1239679 h 1837563"/>
                <a:gd name="connsiteX431" fmla="*/ 1597628 w 1915763"/>
                <a:gd name="connsiteY431" fmla="*/ 1252442 h 1837563"/>
                <a:gd name="connsiteX432" fmla="*/ 1588865 w 1915763"/>
                <a:gd name="connsiteY432" fmla="*/ 1278636 h 1837563"/>
                <a:gd name="connsiteX433" fmla="*/ 1582769 w 1915763"/>
                <a:gd name="connsiteY433" fmla="*/ 1283208 h 1837563"/>
                <a:gd name="connsiteX434" fmla="*/ 1568863 w 1915763"/>
                <a:gd name="connsiteY434" fmla="*/ 1287590 h 1837563"/>
                <a:gd name="connsiteX435" fmla="*/ 1566481 w 1915763"/>
                <a:gd name="connsiteY435" fmla="*/ 1291971 h 1837563"/>
                <a:gd name="connsiteX436" fmla="*/ 1569244 w 1915763"/>
                <a:gd name="connsiteY436" fmla="*/ 1303401 h 1837563"/>
                <a:gd name="connsiteX437" fmla="*/ 1567434 w 1915763"/>
                <a:gd name="connsiteY437" fmla="*/ 1316165 h 1837563"/>
                <a:gd name="connsiteX438" fmla="*/ 1555052 w 1915763"/>
                <a:gd name="connsiteY438" fmla="*/ 1317593 h 1837563"/>
                <a:gd name="connsiteX439" fmla="*/ 1540669 w 1915763"/>
                <a:gd name="connsiteY439" fmla="*/ 1330357 h 1837563"/>
                <a:gd name="connsiteX440" fmla="*/ 1532573 w 1915763"/>
                <a:gd name="connsiteY440" fmla="*/ 1342453 h 1837563"/>
                <a:gd name="connsiteX441" fmla="*/ 1534001 w 1915763"/>
                <a:gd name="connsiteY441" fmla="*/ 1356836 h 1837563"/>
                <a:gd name="connsiteX442" fmla="*/ 1531715 w 1915763"/>
                <a:gd name="connsiteY442" fmla="*/ 1361599 h 1837563"/>
                <a:gd name="connsiteX443" fmla="*/ 1507903 w 1915763"/>
                <a:gd name="connsiteY443" fmla="*/ 1373029 h 1837563"/>
                <a:gd name="connsiteX444" fmla="*/ 1475423 w 1915763"/>
                <a:gd name="connsiteY444" fmla="*/ 1383887 h 1837563"/>
                <a:gd name="connsiteX445" fmla="*/ 1451896 w 1915763"/>
                <a:gd name="connsiteY445" fmla="*/ 1400842 h 1837563"/>
                <a:gd name="connsiteX446" fmla="*/ 1450086 w 1915763"/>
                <a:gd name="connsiteY446" fmla="*/ 1404176 h 1837563"/>
                <a:gd name="connsiteX447" fmla="*/ 1454182 w 1915763"/>
                <a:gd name="connsiteY447" fmla="*/ 1425035 h 1837563"/>
                <a:gd name="connsiteX448" fmla="*/ 1454753 w 1915763"/>
                <a:gd name="connsiteY448" fmla="*/ 1450467 h 1837563"/>
                <a:gd name="connsiteX449" fmla="*/ 1442561 w 1915763"/>
                <a:gd name="connsiteY449" fmla="*/ 1470470 h 1837563"/>
                <a:gd name="connsiteX450" fmla="*/ 1429131 w 1915763"/>
                <a:gd name="connsiteY450" fmla="*/ 1486472 h 1837563"/>
                <a:gd name="connsiteX451" fmla="*/ 1427702 w 1915763"/>
                <a:gd name="connsiteY451" fmla="*/ 1491901 h 1837563"/>
                <a:gd name="connsiteX452" fmla="*/ 1429322 w 1915763"/>
                <a:gd name="connsiteY452" fmla="*/ 1500283 h 1837563"/>
                <a:gd name="connsiteX453" fmla="*/ 1434941 w 1915763"/>
                <a:gd name="connsiteY453" fmla="*/ 1509427 h 1837563"/>
                <a:gd name="connsiteX454" fmla="*/ 1450848 w 1915763"/>
                <a:gd name="connsiteY454" fmla="*/ 1526000 h 1837563"/>
                <a:gd name="connsiteX455" fmla="*/ 1457992 w 1915763"/>
                <a:gd name="connsiteY455" fmla="*/ 1529048 h 1837563"/>
                <a:gd name="connsiteX456" fmla="*/ 1459421 w 1915763"/>
                <a:gd name="connsiteY456" fmla="*/ 1531906 h 1837563"/>
                <a:gd name="connsiteX457" fmla="*/ 1453134 w 1915763"/>
                <a:gd name="connsiteY457" fmla="*/ 1570387 h 1837563"/>
                <a:gd name="connsiteX458" fmla="*/ 1436370 w 1915763"/>
                <a:gd name="connsiteY458" fmla="*/ 1619440 h 1837563"/>
                <a:gd name="connsiteX459" fmla="*/ 1426083 w 1915763"/>
                <a:gd name="connsiteY459" fmla="*/ 1627156 h 1837563"/>
                <a:gd name="connsiteX460" fmla="*/ 1409890 w 1915763"/>
                <a:gd name="connsiteY460" fmla="*/ 1658017 h 1837563"/>
                <a:gd name="connsiteX461" fmla="*/ 1408176 w 1915763"/>
                <a:gd name="connsiteY461" fmla="*/ 1667447 h 1837563"/>
                <a:gd name="connsiteX462" fmla="*/ 1399223 w 1915763"/>
                <a:gd name="connsiteY462" fmla="*/ 1682115 h 1837563"/>
                <a:gd name="connsiteX463" fmla="*/ 1392174 w 1915763"/>
                <a:gd name="connsiteY463" fmla="*/ 1690211 h 1837563"/>
                <a:gd name="connsiteX464" fmla="*/ 1382173 w 1915763"/>
                <a:gd name="connsiteY464" fmla="*/ 1691735 h 1837563"/>
                <a:gd name="connsiteX465" fmla="*/ 1369123 w 1915763"/>
                <a:gd name="connsiteY465" fmla="*/ 1700498 h 1837563"/>
                <a:gd name="connsiteX466" fmla="*/ 1359313 w 1915763"/>
                <a:gd name="connsiteY466" fmla="*/ 1718786 h 1837563"/>
                <a:gd name="connsiteX467" fmla="*/ 1347788 w 1915763"/>
                <a:gd name="connsiteY467" fmla="*/ 1734788 h 1837563"/>
                <a:gd name="connsiteX468" fmla="*/ 1336548 w 1915763"/>
                <a:gd name="connsiteY468" fmla="*/ 1745171 h 1837563"/>
                <a:gd name="connsiteX469" fmla="*/ 1325594 w 1915763"/>
                <a:gd name="connsiteY469" fmla="*/ 1760220 h 1837563"/>
                <a:gd name="connsiteX470" fmla="*/ 1314831 w 1915763"/>
                <a:gd name="connsiteY470" fmla="*/ 1802702 h 1837563"/>
                <a:gd name="connsiteX471" fmla="*/ 1299591 w 1915763"/>
                <a:gd name="connsiteY471" fmla="*/ 1837563 h 1837563"/>
                <a:gd name="connsiteX472" fmla="*/ 1501140 w 1915763"/>
                <a:gd name="connsiteY472" fmla="*/ 596360 h 1837563"/>
                <a:gd name="connsiteX473" fmla="*/ 1458087 w 1915763"/>
                <a:gd name="connsiteY473" fmla="*/ 615029 h 1837563"/>
                <a:gd name="connsiteX474" fmla="*/ 1425797 w 1915763"/>
                <a:gd name="connsiteY474" fmla="*/ 619982 h 1837563"/>
                <a:gd name="connsiteX475" fmla="*/ 1406557 w 1915763"/>
                <a:gd name="connsiteY475" fmla="*/ 617029 h 1837563"/>
                <a:gd name="connsiteX476" fmla="*/ 1400365 w 1915763"/>
                <a:gd name="connsiteY476" fmla="*/ 627793 h 1837563"/>
                <a:gd name="connsiteX477" fmla="*/ 1382839 w 1915763"/>
                <a:gd name="connsiteY477" fmla="*/ 639127 h 1837563"/>
                <a:gd name="connsiteX478" fmla="*/ 1375981 w 1915763"/>
                <a:gd name="connsiteY478" fmla="*/ 633317 h 1837563"/>
                <a:gd name="connsiteX479" fmla="*/ 1370171 w 1915763"/>
                <a:gd name="connsiteY479" fmla="*/ 618744 h 1837563"/>
                <a:gd name="connsiteX480" fmla="*/ 1367981 w 1915763"/>
                <a:gd name="connsiteY480" fmla="*/ 621411 h 1837563"/>
                <a:gd name="connsiteX481" fmla="*/ 1371981 w 1915763"/>
                <a:gd name="connsiteY481" fmla="*/ 633127 h 1837563"/>
                <a:gd name="connsiteX482" fmla="*/ 1368743 w 1915763"/>
                <a:gd name="connsiteY482" fmla="*/ 640842 h 1837563"/>
                <a:gd name="connsiteX483" fmla="*/ 1361980 w 1915763"/>
                <a:gd name="connsiteY483" fmla="*/ 644747 h 1837563"/>
                <a:gd name="connsiteX484" fmla="*/ 1326071 w 1915763"/>
                <a:gd name="connsiteY484" fmla="*/ 629126 h 1837563"/>
                <a:gd name="connsiteX485" fmla="*/ 1318451 w 1915763"/>
                <a:gd name="connsiteY485" fmla="*/ 635984 h 1837563"/>
                <a:gd name="connsiteX486" fmla="*/ 1278541 w 1915763"/>
                <a:gd name="connsiteY486" fmla="*/ 647986 h 1837563"/>
                <a:gd name="connsiteX487" fmla="*/ 1248061 w 1915763"/>
                <a:gd name="connsiteY487" fmla="*/ 642556 h 1837563"/>
                <a:gd name="connsiteX488" fmla="*/ 1240346 w 1915763"/>
                <a:gd name="connsiteY488" fmla="*/ 636746 h 1837563"/>
                <a:gd name="connsiteX489" fmla="*/ 1238060 w 1915763"/>
                <a:gd name="connsiteY489" fmla="*/ 619125 h 1837563"/>
                <a:gd name="connsiteX490" fmla="*/ 1235869 w 1915763"/>
                <a:gd name="connsiteY490" fmla="*/ 615220 h 1837563"/>
                <a:gd name="connsiteX491" fmla="*/ 1225296 w 1915763"/>
                <a:gd name="connsiteY491" fmla="*/ 605504 h 1837563"/>
                <a:gd name="connsiteX492" fmla="*/ 1215199 w 1915763"/>
                <a:gd name="connsiteY492" fmla="*/ 590264 h 1837563"/>
                <a:gd name="connsiteX493" fmla="*/ 1213199 w 1915763"/>
                <a:gd name="connsiteY493" fmla="*/ 573310 h 1837563"/>
                <a:gd name="connsiteX494" fmla="*/ 1218152 w 1915763"/>
                <a:gd name="connsiteY494" fmla="*/ 547116 h 1837563"/>
                <a:gd name="connsiteX495" fmla="*/ 1224058 w 1915763"/>
                <a:gd name="connsiteY495" fmla="*/ 543497 h 1837563"/>
                <a:gd name="connsiteX496" fmla="*/ 1240822 w 1915763"/>
                <a:gd name="connsiteY496" fmla="*/ 546925 h 1837563"/>
                <a:gd name="connsiteX497" fmla="*/ 1249680 w 1915763"/>
                <a:gd name="connsiteY497" fmla="*/ 539782 h 1837563"/>
                <a:gd name="connsiteX498" fmla="*/ 1250442 w 1915763"/>
                <a:gd name="connsiteY498" fmla="*/ 534448 h 1837563"/>
                <a:gd name="connsiteX499" fmla="*/ 1238060 w 1915763"/>
                <a:gd name="connsiteY499" fmla="*/ 538544 h 1837563"/>
                <a:gd name="connsiteX500" fmla="*/ 1226439 w 1915763"/>
                <a:gd name="connsiteY500" fmla="*/ 537305 h 1837563"/>
                <a:gd name="connsiteX501" fmla="*/ 1217486 w 1915763"/>
                <a:gd name="connsiteY501" fmla="*/ 530543 h 1837563"/>
                <a:gd name="connsiteX502" fmla="*/ 1215771 w 1915763"/>
                <a:gd name="connsiteY502" fmla="*/ 520541 h 1837563"/>
                <a:gd name="connsiteX503" fmla="*/ 1219010 w 1915763"/>
                <a:gd name="connsiteY503" fmla="*/ 472154 h 1837563"/>
                <a:gd name="connsiteX504" fmla="*/ 1225963 w 1915763"/>
                <a:gd name="connsiteY504" fmla="*/ 464915 h 1837563"/>
                <a:gd name="connsiteX505" fmla="*/ 1229297 w 1915763"/>
                <a:gd name="connsiteY505" fmla="*/ 472059 h 1837563"/>
                <a:gd name="connsiteX506" fmla="*/ 1246061 w 1915763"/>
                <a:gd name="connsiteY506" fmla="*/ 477774 h 1837563"/>
                <a:gd name="connsiteX507" fmla="*/ 1251299 w 1915763"/>
                <a:gd name="connsiteY507" fmla="*/ 477203 h 1837563"/>
                <a:gd name="connsiteX508" fmla="*/ 1246918 w 1915763"/>
                <a:gd name="connsiteY508" fmla="*/ 473202 h 1837563"/>
                <a:gd name="connsiteX509" fmla="*/ 1234821 w 1915763"/>
                <a:gd name="connsiteY509" fmla="*/ 471107 h 1837563"/>
                <a:gd name="connsiteX510" fmla="*/ 1226248 w 1915763"/>
                <a:gd name="connsiteY510" fmla="*/ 450533 h 1837563"/>
                <a:gd name="connsiteX511" fmla="*/ 1229678 w 1915763"/>
                <a:gd name="connsiteY511" fmla="*/ 434531 h 1837563"/>
                <a:gd name="connsiteX512" fmla="*/ 1238155 w 1915763"/>
                <a:gd name="connsiteY512" fmla="*/ 415766 h 1837563"/>
                <a:gd name="connsiteX513" fmla="*/ 1250823 w 1915763"/>
                <a:gd name="connsiteY513" fmla="*/ 403098 h 1837563"/>
                <a:gd name="connsiteX514" fmla="*/ 1259967 w 1915763"/>
                <a:gd name="connsiteY514" fmla="*/ 397669 h 1837563"/>
                <a:gd name="connsiteX515" fmla="*/ 1272731 w 1915763"/>
                <a:gd name="connsiteY515" fmla="*/ 393001 h 1837563"/>
                <a:gd name="connsiteX516" fmla="*/ 1285304 w 1915763"/>
                <a:gd name="connsiteY516" fmla="*/ 391763 h 1837563"/>
                <a:gd name="connsiteX517" fmla="*/ 1318260 w 1915763"/>
                <a:gd name="connsiteY517" fmla="*/ 396716 h 1837563"/>
                <a:gd name="connsiteX518" fmla="*/ 1386935 w 1915763"/>
                <a:gd name="connsiteY518" fmla="*/ 413576 h 1837563"/>
                <a:gd name="connsiteX519" fmla="*/ 1422178 w 1915763"/>
                <a:gd name="connsiteY519" fmla="*/ 409194 h 1837563"/>
                <a:gd name="connsiteX520" fmla="*/ 1423226 w 1915763"/>
                <a:gd name="connsiteY520" fmla="*/ 406337 h 1837563"/>
                <a:gd name="connsiteX521" fmla="*/ 1434084 w 1915763"/>
                <a:gd name="connsiteY521" fmla="*/ 400431 h 1837563"/>
                <a:gd name="connsiteX522" fmla="*/ 1454658 w 1915763"/>
                <a:gd name="connsiteY522" fmla="*/ 396907 h 1837563"/>
                <a:gd name="connsiteX523" fmla="*/ 1482185 w 1915763"/>
                <a:gd name="connsiteY523" fmla="*/ 399669 h 1837563"/>
                <a:gd name="connsiteX524" fmla="*/ 1508855 w 1915763"/>
                <a:gd name="connsiteY524" fmla="*/ 407480 h 1837563"/>
                <a:gd name="connsiteX525" fmla="*/ 1570577 w 1915763"/>
                <a:gd name="connsiteY525" fmla="*/ 415576 h 1837563"/>
                <a:gd name="connsiteX526" fmla="*/ 1576578 w 1915763"/>
                <a:gd name="connsiteY526" fmla="*/ 420053 h 1837563"/>
                <a:gd name="connsiteX527" fmla="*/ 1576102 w 1915763"/>
                <a:gd name="connsiteY527" fmla="*/ 431768 h 1837563"/>
                <a:gd name="connsiteX528" fmla="*/ 1569434 w 1915763"/>
                <a:gd name="connsiteY528" fmla="*/ 438817 h 1837563"/>
                <a:gd name="connsiteX529" fmla="*/ 1562957 w 1915763"/>
                <a:gd name="connsiteY529" fmla="*/ 453104 h 1837563"/>
                <a:gd name="connsiteX530" fmla="*/ 1559528 w 1915763"/>
                <a:gd name="connsiteY530" fmla="*/ 478346 h 1837563"/>
                <a:gd name="connsiteX531" fmla="*/ 1551337 w 1915763"/>
                <a:gd name="connsiteY531" fmla="*/ 509778 h 1837563"/>
                <a:gd name="connsiteX532" fmla="*/ 1539049 w 1915763"/>
                <a:gd name="connsiteY532" fmla="*/ 516255 h 1837563"/>
                <a:gd name="connsiteX533" fmla="*/ 1535716 w 1915763"/>
                <a:gd name="connsiteY533" fmla="*/ 522827 h 1837563"/>
                <a:gd name="connsiteX534" fmla="*/ 1537906 w 1915763"/>
                <a:gd name="connsiteY534" fmla="*/ 534162 h 1837563"/>
                <a:gd name="connsiteX535" fmla="*/ 1519047 w 1915763"/>
                <a:gd name="connsiteY535" fmla="*/ 558737 h 1837563"/>
                <a:gd name="connsiteX536" fmla="*/ 1505807 w 1915763"/>
                <a:gd name="connsiteY536" fmla="*/ 592074 h 1837563"/>
                <a:gd name="connsiteX537" fmla="*/ 1501140 w 1915763"/>
                <a:gd name="connsiteY537" fmla="*/ 596360 h 1837563"/>
                <a:gd name="connsiteX538" fmla="*/ 1051465 w 1915763"/>
                <a:gd name="connsiteY538" fmla="*/ 594741 h 1837563"/>
                <a:gd name="connsiteX539" fmla="*/ 1044321 w 1915763"/>
                <a:gd name="connsiteY539" fmla="*/ 589883 h 1837563"/>
                <a:gd name="connsiteX540" fmla="*/ 1054798 w 1915763"/>
                <a:gd name="connsiteY540" fmla="*/ 568452 h 1837563"/>
                <a:gd name="connsiteX541" fmla="*/ 1053941 w 1915763"/>
                <a:gd name="connsiteY541" fmla="*/ 551402 h 1837563"/>
                <a:gd name="connsiteX542" fmla="*/ 1056323 w 1915763"/>
                <a:gd name="connsiteY542" fmla="*/ 549402 h 1837563"/>
                <a:gd name="connsiteX543" fmla="*/ 1078516 w 1915763"/>
                <a:gd name="connsiteY543" fmla="*/ 544830 h 1837563"/>
                <a:gd name="connsiteX544" fmla="*/ 1087088 w 1915763"/>
                <a:gd name="connsiteY544" fmla="*/ 536639 h 1837563"/>
                <a:gd name="connsiteX545" fmla="*/ 1088517 w 1915763"/>
                <a:gd name="connsiteY545" fmla="*/ 531876 h 1837563"/>
                <a:gd name="connsiteX546" fmla="*/ 1086612 w 1915763"/>
                <a:gd name="connsiteY546" fmla="*/ 509588 h 1837563"/>
                <a:gd name="connsiteX547" fmla="*/ 1094804 w 1915763"/>
                <a:gd name="connsiteY547" fmla="*/ 485013 h 1837563"/>
                <a:gd name="connsiteX548" fmla="*/ 1106805 w 1915763"/>
                <a:gd name="connsiteY548" fmla="*/ 470821 h 1837563"/>
                <a:gd name="connsiteX549" fmla="*/ 1128617 w 1915763"/>
                <a:gd name="connsiteY549" fmla="*/ 456819 h 1837563"/>
                <a:gd name="connsiteX550" fmla="*/ 1155954 w 1915763"/>
                <a:gd name="connsiteY550" fmla="*/ 454914 h 1837563"/>
                <a:gd name="connsiteX551" fmla="*/ 1162812 w 1915763"/>
                <a:gd name="connsiteY551" fmla="*/ 477393 h 1837563"/>
                <a:gd name="connsiteX552" fmla="*/ 1152335 w 1915763"/>
                <a:gd name="connsiteY552" fmla="*/ 498253 h 1837563"/>
                <a:gd name="connsiteX553" fmla="*/ 1144238 w 1915763"/>
                <a:gd name="connsiteY553" fmla="*/ 527209 h 1837563"/>
                <a:gd name="connsiteX554" fmla="*/ 1133761 w 1915763"/>
                <a:gd name="connsiteY554" fmla="*/ 533591 h 1837563"/>
                <a:gd name="connsiteX555" fmla="*/ 1120997 w 1915763"/>
                <a:gd name="connsiteY555" fmla="*/ 552926 h 1837563"/>
                <a:gd name="connsiteX556" fmla="*/ 1113568 w 1915763"/>
                <a:gd name="connsiteY556" fmla="*/ 559784 h 1837563"/>
                <a:gd name="connsiteX557" fmla="*/ 1066514 w 1915763"/>
                <a:gd name="connsiteY557" fmla="*/ 591312 h 1837563"/>
                <a:gd name="connsiteX558" fmla="*/ 1051465 w 1915763"/>
                <a:gd name="connsiteY558" fmla="*/ 594741 h 1837563"/>
                <a:gd name="connsiteX559" fmla="*/ 1322737 w 1915763"/>
                <a:gd name="connsiteY559" fmla="*/ 376619 h 1837563"/>
                <a:gd name="connsiteX560" fmla="*/ 1312926 w 1915763"/>
                <a:gd name="connsiteY560" fmla="*/ 374237 h 1837563"/>
                <a:gd name="connsiteX561" fmla="*/ 1289590 w 1915763"/>
                <a:gd name="connsiteY561" fmla="*/ 374999 h 1837563"/>
                <a:gd name="connsiteX562" fmla="*/ 1282065 w 1915763"/>
                <a:gd name="connsiteY562" fmla="*/ 373475 h 1837563"/>
                <a:gd name="connsiteX563" fmla="*/ 1279303 w 1915763"/>
                <a:gd name="connsiteY563" fmla="*/ 370999 h 1837563"/>
                <a:gd name="connsiteX564" fmla="*/ 1275683 w 1915763"/>
                <a:gd name="connsiteY564" fmla="*/ 360617 h 1837563"/>
                <a:gd name="connsiteX565" fmla="*/ 1275779 w 1915763"/>
                <a:gd name="connsiteY565" fmla="*/ 348806 h 1837563"/>
                <a:gd name="connsiteX566" fmla="*/ 1290161 w 1915763"/>
                <a:gd name="connsiteY566" fmla="*/ 344805 h 1837563"/>
                <a:gd name="connsiteX567" fmla="*/ 1308164 w 1915763"/>
                <a:gd name="connsiteY567" fmla="*/ 345186 h 1837563"/>
                <a:gd name="connsiteX568" fmla="*/ 1329023 w 1915763"/>
                <a:gd name="connsiteY568" fmla="*/ 332899 h 1837563"/>
                <a:gd name="connsiteX569" fmla="*/ 1374839 w 1915763"/>
                <a:gd name="connsiteY569" fmla="*/ 327184 h 1837563"/>
                <a:gd name="connsiteX570" fmla="*/ 1382173 w 1915763"/>
                <a:gd name="connsiteY570" fmla="*/ 329660 h 1837563"/>
                <a:gd name="connsiteX571" fmla="*/ 1388650 w 1915763"/>
                <a:gd name="connsiteY571" fmla="*/ 336137 h 1837563"/>
                <a:gd name="connsiteX572" fmla="*/ 1386935 w 1915763"/>
                <a:gd name="connsiteY572" fmla="*/ 345853 h 1837563"/>
                <a:gd name="connsiteX573" fmla="*/ 1362551 w 1915763"/>
                <a:gd name="connsiteY573" fmla="*/ 359093 h 1837563"/>
                <a:gd name="connsiteX574" fmla="*/ 1345597 w 1915763"/>
                <a:gd name="connsiteY574" fmla="*/ 382715 h 1837563"/>
                <a:gd name="connsiteX575" fmla="*/ 1335119 w 1915763"/>
                <a:gd name="connsiteY575" fmla="*/ 387477 h 1837563"/>
                <a:gd name="connsiteX576" fmla="*/ 1322737 w 1915763"/>
                <a:gd name="connsiteY576" fmla="*/ 376619 h 1837563"/>
                <a:gd name="connsiteX577" fmla="*/ 1368362 w 1915763"/>
                <a:gd name="connsiteY577" fmla="*/ 376619 h 1837563"/>
                <a:gd name="connsiteX578" fmla="*/ 1386078 w 1915763"/>
                <a:gd name="connsiteY578" fmla="*/ 365189 h 1837563"/>
                <a:gd name="connsiteX579" fmla="*/ 1404938 w 1915763"/>
                <a:gd name="connsiteY579" fmla="*/ 365474 h 1837563"/>
                <a:gd name="connsiteX580" fmla="*/ 1420654 w 1915763"/>
                <a:gd name="connsiteY580" fmla="*/ 371380 h 1837563"/>
                <a:gd name="connsiteX581" fmla="*/ 1425702 w 1915763"/>
                <a:gd name="connsiteY581" fmla="*/ 380810 h 1837563"/>
                <a:gd name="connsiteX582" fmla="*/ 1426178 w 1915763"/>
                <a:gd name="connsiteY582" fmla="*/ 386715 h 1837563"/>
                <a:gd name="connsiteX583" fmla="*/ 1417796 w 1915763"/>
                <a:gd name="connsiteY583" fmla="*/ 394049 h 1837563"/>
                <a:gd name="connsiteX584" fmla="*/ 1390650 w 1915763"/>
                <a:gd name="connsiteY584" fmla="*/ 396716 h 1837563"/>
                <a:gd name="connsiteX585" fmla="*/ 1379506 w 1915763"/>
                <a:gd name="connsiteY585" fmla="*/ 399764 h 1837563"/>
                <a:gd name="connsiteX586" fmla="*/ 1357979 w 1915763"/>
                <a:gd name="connsiteY586" fmla="*/ 391287 h 1837563"/>
                <a:gd name="connsiteX587" fmla="*/ 1356074 w 1915763"/>
                <a:gd name="connsiteY587" fmla="*/ 386239 h 1837563"/>
                <a:gd name="connsiteX588" fmla="*/ 1368362 w 1915763"/>
                <a:gd name="connsiteY588" fmla="*/ 376619 h 1837563"/>
                <a:gd name="connsiteX589" fmla="*/ 1206627 w 1915763"/>
                <a:gd name="connsiteY589" fmla="*/ 418433 h 1837563"/>
                <a:gd name="connsiteX590" fmla="*/ 1201864 w 1915763"/>
                <a:gd name="connsiteY590" fmla="*/ 415957 h 1837563"/>
                <a:gd name="connsiteX591" fmla="*/ 1196054 w 1915763"/>
                <a:gd name="connsiteY591" fmla="*/ 416338 h 1837563"/>
                <a:gd name="connsiteX592" fmla="*/ 1181386 w 1915763"/>
                <a:gd name="connsiteY592" fmla="*/ 409766 h 1837563"/>
                <a:gd name="connsiteX593" fmla="*/ 1183386 w 1915763"/>
                <a:gd name="connsiteY593" fmla="*/ 398717 h 1837563"/>
                <a:gd name="connsiteX594" fmla="*/ 1189482 w 1915763"/>
                <a:gd name="connsiteY594" fmla="*/ 389954 h 1837563"/>
                <a:gd name="connsiteX595" fmla="*/ 1207770 w 1915763"/>
                <a:gd name="connsiteY595" fmla="*/ 386144 h 1837563"/>
                <a:gd name="connsiteX596" fmla="*/ 1230249 w 1915763"/>
                <a:gd name="connsiteY596" fmla="*/ 377571 h 1837563"/>
                <a:gd name="connsiteX597" fmla="*/ 1242822 w 1915763"/>
                <a:gd name="connsiteY597" fmla="*/ 378333 h 1837563"/>
                <a:gd name="connsiteX598" fmla="*/ 1250442 w 1915763"/>
                <a:gd name="connsiteY598" fmla="*/ 384810 h 1837563"/>
                <a:gd name="connsiteX599" fmla="*/ 1251299 w 1915763"/>
                <a:gd name="connsiteY599" fmla="*/ 386048 h 1837563"/>
                <a:gd name="connsiteX600" fmla="*/ 1232916 w 1915763"/>
                <a:gd name="connsiteY600" fmla="*/ 401384 h 1837563"/>
                <a:gd name="connsiteX601" fmla="*/ 1222724 w 1915763"/>
                <a:gd name="connsiteY601" fmla="*/ 404622 h 1837563"/>
                <a:gd name="connsiteX602" fmla="*/ 1206627 w 1915763"/>
                <a:gd name="connsiteY602" fmla="*/ 418433 h 1837563"/>
                <a:gd name="connsiteX603" fmla="*/ 1296353 w 1915763"/>
                <a:gd name="connsiteY603" fmla="*/ 326136 h 1837563"/>
                <a:gd name="connsiteX604" fmla="*/ 1288542 w 1915763"/>
                <a:gd name="connsiteY604" fmla="*/ 323279 h 1837563"/>
                <a:gd name="connsiteX605" fmla="*/ 1286923 w 1915763"/>
                <a:gd name="connsiteY605" fmla="*/ 307467 h 1837563"/>
                <a:gd name="connsiteX606" fmla="*/ 1288352 w 1915763"/>
                <a:gd name="connsiteY606" fmla="*/ 301752 h 1837563"/>
                <a:gd name="connsiteX607" fmla="*/ 1299496 w 1915763"/>
                <a:gd name="connsiteY607" fmla="*/ 289274 h 1837563"/>
                <a:gd name="connsiteX608" fmla="*/ 1322832 w 1915763"/>
                <a:gd name="connsiteY608" fmla="*/ 280511 h 1837563"/>
                <a:gd name="connsiteX609" fmla="*/ 1325213 w 1915763"/>
                <a:gd name="connsiteY609" fmla="*/ 281654 h 1837563"/>
                <a:gd name="connsiteX610" fmla="*/ 1330262 w 1915763"/>
                <a:gd name="connsiteY610" fmla="*/ 288131 h 1837563"/>
                <a:gd name="connsiteX611" fmla="*/ 1330643 w 1915763"/>
                <a:gd name="connsiteY611" fmla="*/ 296609 h 1837563"/>
                <a:gd name="connsiteX612" fmla="*/ 1312069 w 1915763"/>
                <a:gd name="connsiteY612" fmla="*/ 315563 h 1837563"/>
                <a:gd name="connsiteX613" fmla="*/ 1296353 w 1915763"/>
                <a:gd name="connsiteY613" fmla="*/ 326136 h 1837563"/>
                <a:gd name="connsiteX614" fmla="*/ 1164622 w 1915763"/>
                <a:gd name="connsiteY614" fmla="*/ 518732 h 1837563"/>
                <a:gd name="connsiteX615" fmla="*/ 1163288 w 1915763"/>
                <a:gd name="connsiteY615" fmla="*/ 514826 h 1837563"/>
                <a:gd name="connsiteX616" fmla="*/ 1165098 w 1915763"/>
                <a:gd name="connsiteY616" fmla="*/ 505968 h 1837563"/>
                <a:gd name="connsiteX617" fmla="*/ 1175004 w 1915763"/>
                <a:gd name="connsiteY617" fmla="*/ 479203 h 1837563"/>
                <a:gd name="connsiteX618" fmla="*/ 1199674 w 1915763"/>
                <a:gd name="connsiteY618" fmla="*/ 463106 h 1837563"/>
                <a:gd name="connsiteX619" fmla="*/ 1206532 w 1915763"/>
                <a:gd name="connsiteY619" fmla="*/ 460439 h 1837563"/>
                <a:gd name="connsiteX620" fmla="*/ 1213104 w 1915763"/>
                <a:gd name="connsiteY620" fmla="*/ 461772 h 1837563"/>
                <a:gd name="connsiteX621" fmla="*/ 1211580 w 1915763"/>
                <a:gd name="connsiteY621" fmla="*/ 478822 h 1837563"/>
                <a:gd name="connsiteX622" fmla="*/ 1196721 w 1915763"/>
                <a:gd name="connsiteY622" fmla="*/ 483013 h 1837563"/>
                <a:gd name="connsiteX623" fmla="*/ 1181290 w 1915763"/>
                <a:gd name="connsiteY623" fmla="*/ 503873 h 1837563"/>
                <a:gd name="connsiteX624" fmla="*/ 1164622 w 1915763"/>
                <a:gd name="connsiteY624" fmla="*/ 518732 h 1837563"/>
                <a:gd name="connsiteX625" fmla="*/ 1268539 w 1915763"/>
                <a:gd name="connsiteY625" fmla="*/ 351377 h 1837563"/>
                <a:gd name="connsiteX626" fmla="*/ 1257205 w 1915763"/>
                <a:gd name="connsiteY626" fmla="*/ 348424 h 1837563"/>
                <a:gd name="connsiteX627" fmla="*/ 1254347 w 1915763"/>
                <a:gd name="connsiteY627" fmla="*/ 343853 h 1837563"/>
                <a:gd name="connsiteX628" fmla="*/ 1262729 w 1915763"/>
                <a:gd name="connsiteY628" fmla="*/ 334709 h 1837563"/>
                <a:gd name="connsiteX629" fmla="*/ 1269492 w 1915763"/>
                <a:gd name="connsiteY629" fmla="*/ 297085 h 1837563"/>
                <a:gd name="connsiteX630" fmla="*/ 1277969 w 1915763"/>
                <a:gd name="connsiteY630" fmla="*/ 285369 h 1837563"/>
                <a:gd name="connsiteX631" fmla="*/ 1280731 w 1915763"/>
                <a:gd name="connsiteY631" fmla="*/ 286607 h 1837563"/>
                <a:gd name="connsiteX632" fmla="*/ 1281398 w 1915763"/>
                <a:gd name="connsiteY632" fmla="*/ 289655 h 1837563"/>
                <a:gd name="connsiteX633" fmla="*/ 1281208 w 1915763"/>
                <a:gd name="connsiteY633" fmla="*/ 313277 h 1837563"/>
                <a:gd name="connsiteX634" fmla="*/ 1286923 w 1915763"/>
                <a:gd name="connsiteY634" fmla="*/ 331089 h 1837563"/>
                <a:gd name="connsiteX635" fmla="*/ 1283875 w 1915763"/>
                <a:gd name="connsiteY635" fmla="*/ 339471 h 1837563"/>
                <a:gd name="connsiteX636" fmla="*/ 1274064 w 1915763"/>
                <a:gd name="connsiteY636" fmla="*/ 343281 h 1837563"/>
                <a:gd name="connsiteX637" fmla="*/ 1268539 w 1915763"/>
                <a:gd name="connsiteY637" fmla="*/ 351377 h 1837563"/>
                <a:gd name="connsiteX638" fmla="*/ 1127474 w 1915763"/>
                <a:gd name="connsiteY638" fmla="*/ 448437 h 1837563"/>
                <a:gd name="connsiteX639" fmla="*/ 1124903 w 1915763"/>
                <a:gd name="connsiteY639" fmla="*/ 446627 h 1837563"/>
                <a:gd name="connsiteX640" fmla="*/ 1126046 w 1915763"/>
                <a:gd name="connsiteY640" fmla="*/ 440817 h 1837563"/>
                <a:gd name="connsiteX641" fmla="*/ 1131284 w 1915763"/>
                <a:gd name="connsiteY641" fmla="*/ 437388 h 1837563"/>
                <a:gd name="connsiteX642" fmla="*/ 1142619 w 1915763"/>
                <a:gd name="connsiteY642" fmla="*/ 421100 h 1837563"/>
                <a:gd name="connsiteX643" fmla="*/ 1149858 w 1915763"/>
                <a:gd name="connsiteY643" fmla="*/ 406432 h 1837563"/>
                <a:gd name="connsiteX644" fmla="*/ 1156811 w 1915763"/>
                <a:gd name="connsiteY644" fmla="*/ 400145 h 1837563"/>
                <a:gd name="connsiteX645" fmla="*/ 1170623 w 1915763"/>
                <a:gd name="connsiteY645" fmla="*/ 395002 h 1837563"/>
                <a:gd name="connsiteX646" fmla="*/ 1168718 w 1915763"/>
                <a:gd name="connsiteY646" fmla="*/ 409194 h 1837563"/>
                <a:gd name="connsiteX647" fmla="*/ 1164907 w 1915763"/>
                <a:gd name="connsiteY647" fmla="*/ 418719 h 1837563"/>
                <a:gd name="connsiteX648" fmla="*/ 1148524 w 1915763"/>
                <a:gd name="connsiteY648" fmla="*/ 434531 h 1837563"/>
                <a:gd name="connsiteX649" fmla="*/ 1127474 w 1915763"/>
                <a:gd name="connsiteY649" fmla="*/ 448437 h 1837563"/>
                <a:gd name="connsiteX650" fmla="*/ 1259586 w 1915763"/>
                <a:gd name="connsiteY650" fmla="*/ 381476 h 1837563"/>
                <a:gd name="connsiteX651" fmla="*/ 1253871 w 1915763"/>
                <a:gd name="connsiteY651" fmla="*/ 380048 h 1837563"/>
                <a:gd name="connsiteX652" fmla="*/ 1245870 w 1915763"/>
                <a:gd name="connsiteY652" fmla="*/ 373285 h 1837563"/>
                <a:gd name="connsiteX653" fmla="*/ 1236726 w 1915763"/>
                <a:gd name="connsiteY653" fmla="*/ 357664 h 1837563"/>
                <a:gd name="connsiteX654" fmla="*/ 1236250 w 1915763"/>
                <a:gd name="connsiteY654" fmla="*/ 354044 h 1837563"/>
                <a:gd name="connsiteX655" fmla="*/ 1238440 w 1915763"/>
                <a:gd name="connsiteY655" fmla="*/ 351282 h 1837563"/>
                <a:gd name="connsiteX656" fmla="*/ 1246156 w 1915763"/>
                <a:gd name="connsiteY656" fmla="*/ 345758 h 1837563"/>
                <a:gd name="connsiteX657" fmla="*/ 1263777 w 1915763"/>
                <a:gd name="connsiteY657" fmla="*/ 353759 h 1837563"/>
                <a:gd name="connsiteX658" fmla="*/ 1266539 w 1915763"/>
                <a:gd name="connsiteY658" fmla="*/ 357854 h 1837563"/>
                <a:gd name="connsiteX659" fmla="*/ 1268825 w 1915763"/>
                <a:gd name="connsiteY659" fmla="*/ 377762 h 1837563"/>
                <a:gd name="connsiteX660" fmla="*/ 1259586 w 1915763"/>
                <a:gd name="connsiteY660" fmla="*/ 381476 h 1837563"/>
                <a:gd name="connsiteX661" fmla="*/ 1208341 w 1915763"/>
                <a:gd name="connsiteY661" fmla="*/ 672560 h 1837563"/>
                <a:gd name="connsiteX662" fmla="*/ 1202150 w 1915763"/>
                <a:gd name="connsiteY662" fmla="*/ 671512 h 1837563"/>
                <a:gd name="connsiteX663" fmla="*/ 1193768 w 1915763"/>
                <a:gd name="connsiteY663" fmla="*/ 666560 h 1837563"/>
                <a:gd name="connsiteX664" fmla="*/ 1187196 w 1915763"/>
                <a:gd name="connsiteY664" fmla="*/ 670941 h 1837563"/>
                <a:gd name="connsiteX665" fmla="*/ 1180052 w 1915763"/>
                <a:gd name="connsiteY665" fmla="*/ 668274 h 1837563"/>
                <a:gd name="connsiteX666" fmla="*/ 1164050 w 1915763"/>
                <a:gd name="connsiteY666" fmla="*/ 651700 h 1837563"/>
                <a:gd name="connsiteX667" fmla="*/ 1164050 w 1915763"/>
                <a:gd name="connsiteY667" fmla="*/ 645890 h 1837563"/>
                <a:gd name="connsiteX668" fmla="*/ 1176242 w 1915763"/>
                <a:gd name="connsiteY668" fmla="*/ 645795 h 1837563"/>
                <a:gd name="connsiteX669" fmla="*/ 1205389 w 1915763"/>
                <a:gd name="connsiteY669" fmla="*/ 658368 h 1837563"/>
                <a:gd name="connsiteX670" fmla="*/ 1208341 w 1915763"/>
                <a:gd name="connsiteY670" fmla="*/ 672560 h 1837563"/>
                <a:gd name="connsiteX671" fmla="*/ 1006888 w 1915763"/>
                <a:gd name="connsiteY671" fmla="*/ 619792 h 1837563"/>
                <a:gd name="connsiteX672" fmla="*/ 1007269 w 1915763"/>
                <a:gd name="connsiteY672" fmla="*/ 609981 h 1837563"/>
                <a:gd name="connsiteX673" fmla="*/ 1005364 w 1915763"/>
                <a:gd name="connsiteY673" fmla="*/ 607123 h 1837563"/>
                <a:gd name="connsiteX674" fmla="*/ 1011079 w 1915763"/>
                <a:gd name="connsiteY674" fmla="*/ 597694 h 1837563"/>
                <a:gd name="connsiteX675" fmla="*/ 1033558 w 1915763"/>
                <a:gd name="connsiteY675" fmla="*/ 589312 h 1837563"/>
                <a:gd name="connsiteX676" fmla="*/ 1040987 w 1915763"/>
                <a:gd name="connsiteY676" fmla="*/ 592931 h 1837563"/>
                <a:gd name="connsiteX677" fmla="*/ 1049274 w 1915763"/>
                <a:gd name="connsiteY677" fmla="*/ 601123 h 1837563"/>
                <a:gd name="connsiteX678" fmla="*/ 1046512 w 1915763"/>
                <a:gd name="connsiteY678" fmla="*/ 604456 h 1837563"/>
                <a:gd name="connsiteX679" fmla="*/ 1036701 w 1915763"/>
                <a:gd name="connsiteY679" fmla="*/ 608933 h 1837563"/>
                <a:gd name="connsiteX680" fmla="*/ 1012507 w 1915763"/>
                <a:gd name="connsiteY680" fmla="*/ 612839 h 1837563"/>
                <a:gd name="connsiteX681" fmla="*/ 1006888 w 1915763"/>
                <a:gd name="connsiteY681" fmla="*/ 619792 h 1837563"/>
                <a:gd name="connsiteX682" fmla="*/ 1127855 w 1915763"/>
                <a:gd name="connsiteY682" fmla="*/ 556070 h 1837563"/>
                <a:gd name="connsiteX683" fmla="*/ 1126141 w 1915763"/>
                <a:gd name="connsiteY683" fmla="*/ 555784 h 1837563"/>
                <a:gd name="connsiteX684" fmla="*/ 1126236 w 1915763"/>
                <a:gd name="connsiteY684" fmla="*/ 552450 h 1837563"/>
                <a:gd name="connsiteX685" fmla="*/ 1131380 w 1915763"/>
                <a:gd name="connsiteY685" fmla="*/ 543497 h 1837563"/>
                <a:gd name="connsiteX686" fmla="*/ 1148429 w 1915763"/>
                <a:gd name="connsiteY686" fmla="*/ 528066 h 1837563"/>
                <a:gd name="connsiteX687" fmla="*/ 1152430 w 1915763"/>
                <a:gd name="connsiteY687" fmla="*/ 516255 h 1837563"/>
                <a:gd name="connsiteX688" fmla="*/ 1152906 w 1915763"/>
                <a:gd name="connsiteY688" fmla="*/ 503873 h 1837563"/>
                <a:gd name="connsiteX689" fmla="*/ 1155192 w 1915763"/>
                <a:gd name="connsiteY689" fmla="*/ 501015 h 1837563"/>
                <a:gd name="connsiteX690" fmla="*/ 1158240 w 1915763"/>
                <a:gd name="connsiteY690" fmla="*/ 505206 h 1837563"/>
                <a:gd name="connsiteX691" fmla="*/ 1158240 w 1915763"/>
                <a:gd name="connsiteY691" fmla="*/ 519589 h 1837563"/>
                <a:gd name="connsiteX692" fmla="*/ 1149763 w 1915763"/>
                <a:gd name="connsiteY692" fmla="*/ 545592 h 1837563"/>
                <a:gd name="connsiteX693" fmla="*/ 1143857 w 1915763"/>
                <a:gd name="connsiteY693" fmla="*/ 551783 h 1837563"/>
                <a:gd name="connsiteX694" fmla="*/ 1127855 w 1915763"/>
                <a:gd name="connsiteY694" fmla="*/ 556070 h 1837563"/>
                <a:gd name="connsiteX695" fmla="*/ 1187863 w 1915763"/>
                <a:gd name="connsiteY695" fmla="*/ 461772 h 1837563"/>
                <a:gd name="connsiteX696" fmla="*/ 1203579 w 1915763"/>
                <a:gd name="connsiteY696" fmla="*/ 433578 h 1837563"/>
                <a:gd name="connsiteX697" fmla="*/ 1211961 w 1915763"/>
                <a:gd name="connsiteY697" fmla="*/ 431578 h 1837563"/>
                <a:gd name="connsiteX698" fmla="*/ 1218724 w 1915763"/>
                <a:gd name="connsiteY698" fmla="*/ 433388 h 1837563"/>
                <a:gd name="connsiteX699" fmla="*/ 1221296 w 1915763"/>
                <a:gd name="connsiteY699" fmla="*/ 441674 h 1837563"/>
                <a:gd name="connsiteX700" fmla="*/ 1215771 w 1915763"/>
                <a:gd name="connsiteY700" fmla="*/ 448437 h 1837563"/>
                <a:gd name="connsiteX701" fmla="*/ 1187863 w 1915763"/>
                <a:gd name="connsiteY701" fmla="*/ 461772 h 1837563"/>
                <a:gd name="connsiteX702" fmla="*/ 1487138 w 1915763"/>
                <a:gd name="connsiteY702" fmla="*/ 642461 h 1837563"/>
                <a:gd name="connsiteX703" fmla="*/ 1479137 w 1915763"/>
                <a:gd name="connsiteY703" fmla="*/ 639127 h 1837563"/>
                <a:gd name="connsiteX704" fmla="*/ 1475899 w 1915763"/>
                <a:gd name="connsiteY704" fmla="*/ 629031 h 1837563"/>
                <a:gd name="connsiteX705" fmla="*/ 1485805 w 1915763"/>
                <a:gd name="connsiteY705" fmla="*/ 612648 h 1837563"/>
                <a:gd name="connsiteX706" fmla="*/ 1495997 w 1915763"/>
                <a:gd name="connsiteY706" fmla="*/ 609505 h 1837563"/>
                <a:gd name="connsiteX707" fmla="*/ 1497806 w 1915763"/>
                <a:gd name="connsiteY707" fmla="*/ 610457 h 1837563"/>
                <a:gd name="connsiteX708" fmla="*/ 1497616 w 1915763"/>
                <a:gd name="connsiteY708" fmla="*/ 617506 h 1837563"/>
                <a:gd name="connsiteX709" fmla="*/ 1490567 w 1915763"/>
                <a:gd name="connsiteY709" fmla="*/ 638842 h 1837563"/>
                <a:gd name="connsiteX710" fmla="*/ 1487138 w 1915763"/>
                <a:gd name="connsiteY710" fmla="*/ 642461 h 1837563"/>
                <a:gd name="connsiteX711" fmla="*/ 1168241 w 1915763"/>
                <a:gd name="connsiteY711" fmla="*/ 457010 h 1837563"/>
                <a:gd name="connsiteX712" fmla="*/ 1163098 w 1915763"/>
                <a:gd name="connsiteY712" fmla="*/ 455105 h 1837563"/>
                <a:gd name="connsiteX713" fmla="*/ 1166146 w 1915763"/>
                <a:gd name="connsiteY713" fmla="*/ 435674 h 1837563"/>
                <a:gd name="connsiteX714" fmla="*/ 1178814 w 1915763"/>
                <a:gd name="connsiteY714" fmla="*/ 418433 h 1837563"/>
                <a:gd name="connsiteX715" fmla="*/ 1181005 w 1915763"/>
                <a:gd name="connsiteY715" fmla="*/ 418814 h 1837563"/>
                <a:gd name="connsiteX716" fmla="*/ 1193292 w 1915763"/>
                <a:gd name="connsiteY716" fmla="*/ 427196 h 1837563"/>
                <a:gd name="connsiteX717" fmla="*/ 1193197 w 1915763"/>
                <a:gd name="connsiteY717" fmla="*/ 429578 h 1837563"/>
                <a:gd name="connsiteX718" fmla="*/ 1178433 w 1915763"/>
                <a:gd name="connsiteY718" fmla="*/ 435674 h 1837563"/>
                <a:gd name="connsiteX719" fmla="*/ 1168241 w 1915763"/>
                <a:gd name="connsiteY719" fmla="*/ 457010 h 1837563"/>
                <a:gd name="connsiteX720" fmla="*/ 1189482 w 1915763"/>
                <a:gd name="connsiteY720" fmla="*/ 504920 h 1837563"/>
                <a:gd name="connsiteX721" fmla="*/ 1196340 w 1915763"/>
                <a:gd name="connsiteY721" fmla="*/ 505206 h 1837563"/>
                <a:gd name="connsiteX722" fmla="*/ 1192530 w 1915763"/>
                <a:gd name="connsiteY722" fmla="*/ 509492 h 1837563"/>
                <a:gd name="connsiteX723" fmla="*/ 1183577 w 1915763"/>
                <a:gd name="connsiteY723" fmla="*/ 512445 h 1837563"/>
                <a:gd name="connsiteX724" fmla="*/ 1182529 w 1915763"/>
                <a:gd name="connsiteY724" fmla="*/ 523113 h 1837563"/>
                <a:gd name="connsiteX725" fmla="*/ 1175004 w 1915763"/>
                <a:gd name="connsiteY725" fmla="*/ 529876 h 1837563"/>
                <a:gd name="connsiteX726" fmla="*/ 1158907 w 1915763"/>
                <a:gd name="connsiteY726" fmla="*/ 537877 h 1837563"/>
                <a:gd name="connsiteX727" fmla="*/ 1157383 w 1915763"/>
                <a:gd name="connsiteY727" fmla="*/ 536162 h 1837563"/>
                <a:gd name="connsiteX728" fmla="*/ 1159955 w 1915763"/>
                <a:gd name="connsiteY728" fmla="*/ 528257 h 1837563"/>
                <a:gd name="connsiteX729" fmla="*/ 1164431 w 1915763"/>
                <a:gd name="connsiteY729" fmla="*/ 522256 h 1837563"/>
                <a:gd name="connsiteX730" fmla="*/ 1180910 w 1915763"/>
                <a:gd name="connsiteY730" fmla="*/ 506349 h 1837563"/>
                <a:gd name="connsiteX731" fmla="*/ 1189482 w 1915763"/>
                <a:gd name="connsiteY731" fmla="*/ 504920 h 1837563"/>
                <a:gd name="connsiteX732" fmla="*/ 974598 w 1915763"/>
                <a:gd name="connsiteY732" fmla="*/ 602171 h 1837563"/>
                <a:gd name="connsiteX733" fmla="*/ 969359 w 1915763"/>
                <a:gd name="connsiteY733" fmla="*/ 600361 h 1837563"/>
                <a:gd name="connsiteX734" fmla="*/ 968693 w 1915763"/>
                <a:gd name="connsiteY734" fmla="*/ 597027 h 1837563"/>
                <a:gd name="connsiteX735" fmla="*/ 972788 w 1915763"/>
                <a:gd name="connsiteY735" fmla="*/ 593217 h 1837563"/>
                <a:gd name="connsiteX736" fmla="*/ 1006697 w 1915763"/>
                <a:gd name="connsiteY736" fmla="*/ 577977 h 1837563"/>
                <a:gd name="connsiteX737" fmla="*/ 1011841 w 1915763"/>
                <a:gd name="connsiteY737" fmla="*/ 584645 h 1837563"/>
                <a:gd name="connsiteX738" fmla="*/ 1011746 w 1915763"/>
                <a:gd name="connsiteY738" fmla="*/ 586550 h 1837563"/>
                <a:gd name="connsiteX739" fmla="*/ 998411 w 1915763"/>
                <a:gd name="connsiteY739" fmla="*/ 593503 h 1837563"/>
                <a:gd name="connsiteX740" fmla="*/ 974598 w 1915763"/>
                <a:gd name="connsiteY740" fmla="*/ 602171 h 1837563"/>
                <a:gd name="connsiteX741" fmla="*/ 1579721 w 1915763"/>
                <a:gd name="connsiteY741" fmla="*/ 556641 h 1837563"/>
                <a:gd name="connsiteX742" fmla="*/ 1569911 w 1915763"/>
                <a:gd name="connsiteY742" fmla="*/ 554831 h 1837563"/>
                <a:gd name="connsiteX743" fmla="*/ 1562100 w 1915763"/>
                <a:gd name="connsiteY743" fmla="*/ 547306 h 1837563"/>
                <a:gd name="connsiteX744" fmla="*/ 1570387 w 1915763"/>
                <a:gd name="connsiteY744" fmla="*/ 535400 h 1837563"/>
                <a:gd name="connsiteX745" fmla="*/ 1583150 w 1915763"/>
                <a:gd name="connsiteY745" fmla="*/ 535305 h 1837563"/>
                <a:gd name="connsiteX746" fmla="*/ 1584960 w 1915763"/>
                <a:gd name="connsiteY746" fmla="*/ 546640 h 1837563"/>
                <a:gd name="connsiteX747" fmla="*/ 1584007 w 1915763"/>
                <a:gd name="connsiteY747" fmla="*/ 552260 h 1837563"/>
                <a:gd name="connsiteX748" fmla="*/ 1579721 w 1915763"/>
                <a:gd name="connsiteY748" fmla="*/ 556641 h 1837563"/>
                <a:gd name="connsiteX749" fmla="*/ 1224915 w 1915763"/>
                <a:gd name="connsiteY749" fmla="*/ 376619 h 1837563"/>
                <a:gd name="connsiteX750" fmla="*/ 1202436 w 1915763"/>
                <a:gd name="connsiteY750" fmla="*/ 383286 h 1837563"/>
                <a:gd name="connsiteX751" fmla="*/ 1196816 w 1915763"/>
                <a:gd name="connsiteY751" fmla="*/ 383381 h 1837563"/>
                <a:gd name="connsiteX752" fmla="*/ 1195102 w 1915763"/>
                <a:gd name="connsiteY752" fmla="*/ 381381 h 1837563"/>
                <a:gd name="connsiteX753" fmla="*/ 1204913 w 1915763"/>
                <a:gd name="connsiteY753" fmla="*/ 371475 h 1837563"/>
                <a:gd name="connsiteX754" fmla="*/ 1214819 w 1915763"/>
                <a:gd name="connsiteY754" fmla="*/ 366617 h 1837563"/>
                <a:gd name="connsiteX755" fmla="*/ 1224724 w 1915763"/>
                <a:gd name="connsiteY755" fmla="*/ 368237 h 1837563"/>
                <a:gd name="connsiteX756" fmla="*/ 1228915 w 1915763"/>
                <a:gd name="connsiteY756" fmla="*/ 371475 h 1837563"/>
                <a:gd name="connsiteX757" fmla="*/ 1230344 w 1915763"/>
                <a:gd name="connsiteY757" fmla="*/ 373666 h 1837563"/>
                <a:gd name="connsiteX758" fmla="*/ 1228915 w 1915763"/>
                <a:gd name="connsiteY758" fmla="*/ 375666 h 1837563"/>
                <a:gd name="connsiteX759" fmla="*/ 1224915 w 1915763"/>
                <a:gd name="connsiteY759" fmla="*/ 376619 h 1837563"/>
                <a:gd name="connsiteX760" fmla="*/ 1174718 w 1915763"/>
                <a:gd name="connsiteY760" fmla="*/ 458438 h 1837563"/>
                <a:gd name="connsiteX761" fmla="*/ 1173956 w 1915763"/>
                <a:gd name="connsiteY761" fmla="*/ 451199 h 1837563"/>
                <a:gd name="connsiteX762" fmla="*/ 1176338 w 1915763"/>
                <a:gd name="connsiteY762" fmla="*/ 446437 h 1837563"/>
                <a:gd name="connsiteX763" fmla="*/ 1199960 w 1915763"/>
                <a:gd name="connsiteY763" fmla="*/ 432530 h 1837563"/>
                <a:gd name="connsiteX764" fmla="*/ 1191387 w 1915763"/>
                <a:gd name="connsiteY764" fmla="*/ 451580 h 1837563"/>
                <a:gd name="connsiteX765" fmla="*/ 1183672 w 1915763"/>
                <a:gd name="connsiteY765" fmla="*/ 457581 h 1837563"/>
                <a:gd name="connsiteX766" fmla="*/ 1174718 w 1915763"/>
                <a:gd name="connsiteY766" fmla="*/ 458438 h 1837563"/>
                <a:gd name="connsiteX767" fmla="*/ 1195102 w 1915763"/>
                <a:gd name="connsiteY767" fmla="*/ 501587 h 1837563"/>
                <a:gd name="connsiteX768" fmla="*/ 1190815 w 1915763"/>
                <a:gd name="connsiteY768" fmla="*/ 500444 h 1837563"/>
                <a:gd name="connsiteX769" fmla="*/ 1190149 w 1915763"/>
                <a:gd name="connsiteY769" fmla="*/ 498253 h 1837563"/>
                <a:gd name="connsiteX770" fmla="*/ 1197578 w 1915763"/>
                <a:gd name="connsiteY770" fmla="*/ 483965 h 1837563"/>
                <a:gd name="connsiteX771" fmla="*/ 1208913 w 1915763"/>
                <a:gd name="connsiteY771" fmla="*/ 484156 h 1837563"/>
                <a:gd name="connsiteX772" fmla="*/ 1207770 w 1915763"/>
                <a:gd name="connsiteY772" fmla="*/ 497015 h 1837563"/>
                <a:gd name="connsiteX773" fmla="*/ 1195102 w 1915763"/>
                <a:gd name="connsiteY773" fmla="*/ 501587 h 1837563"/>
                <a:gd name="connsiteX774" fmla="*/ 1462183 w 1915763"/>
                <a:gd name="connsiteY774" fmla="*/ 652367 h 1837563"/>
                <a:gd name="connsiteX775" fmla="*/ 1459516 w 1915763"/>
                <a:gd name="connsiteY775" fmla="*/ 650177 h 1837563"/>
                <a:gd name="connsiteX776" fmla="*/ 1468088 w 1915763"/>
                <a:gd name="connsiteY776" fmla="*/ 634937 h 1837563"/>
                <a:gd name="connsiteX777" fmla="*/ 1474565 w 1915763"/>
                <a:gd name="connsiteY777" fmla="*/ 631127 h 1837563"/>
                <a:gd name="connsiteX778" fmla="*/ 1476756 w 1915763"/>
                <a:gd name="connsiteY778" fmla="*/ 638270 h 1837563"/>
                <a:gd name="connsiteX779" fmla="*/ 1481614 w 1915763"/>
                <a:gd name="connsiteY779" fmla="*/ 641795 h 1837563"/>
                <a:gd name="connsiteX780" fmla="*/ 1479137 w 1915763"/>
                <a:gd name="connsiteY780" fmla="*/ 646748 h 1837563"/>
                <a:gd name="connsiteX781" fmla="*/ 1475041 w 1915763"/>
                <a:gd name="connsiteY781" fmla="*/ 649986 h 1837563"/>
                <a:gd name="connsiteX782" fmla="*/ 1469041 w 1915763"/>
                <a:gd name="connsiteY782" fmla="*/ 648272 h 1837563"/>
                <a:gd name="connsiteX783" fmla="*/ 1462183 w 1915763"/>
                <a:gd name="connsiteY783" fmla="*/ 652367 h 1837563"/>
                <a:gd name="connsiteX784" fmla="*/ 1208246 w 1915763"/>
                <a:gd name="connsiteY784" fmla="*/ 430244 h 1837563"/>
                <a:gd name="connsiteX785" fmla="*/ 1199769 w 1915763"/>
                <a:gd name="connsiteY785" fmla="*/ 429578 h 1837563"/>
                <a:gd name="connsiteX786" fmla="*/ 1199960 w 1915763"/>
                <a:gd name="connsiteY786" fmla="*/ 427768 h 1837563"/>
                <a:gd name="connsiteX787" fmla="*/ 1222439 w 1915763"/>
                <a:gd name="connsiteY787" fmla="*/ 410242 h 1837563"/>
                <a:gd name="connsiteX788" fmla="*/ 1222820 w 1915763"/>
                <a:gd name="connsiteY788" fmla="*/ 419386 h 1837563"/>
                <a:gd name="connsiteX789" fmla="*/ 1220629 w 1915763"/>
                <a:gd name="connsiteY789" fmla="*/ 425387 h 1837563"/>
                <a:gd name="connsiteX790" fmla="*/ 1218248 w 1915763"/>
                <a:gd name="connsiteY790" fmla="*/ 428625 h 1837563"/>
                <a:gd name="connsiteX791" fmla="*/ 1208246 w 1915763"/>
                <a:gd name="connsiteY791" fmla="*/ 430244 h 1837563"/>
                <a:gd name="connsiteX792" fmla="*/ 1850803 w 1915763"/>
                <a:gd name="connsiteY792" fmla="*/ 527590 h 1837563"/>
                <a:gd name="connsiteX793" fmla="*/ 1847183 w 1915763"/>
                <a:gd name="connsiteY793" fmla="*/ 522542 h 1837563"/>
                <a:gd name="connsiteX794" fmla="*/ 1848993 w 1915763"/>
                <a:gd name="connsiteY794" fmla="*/ 515303 h 1837563"/>
                <a:gd name="connsiteX795" fmla="*/ 1858709 w 1915763"/>
                <a:gd name="connsiteY795" fmla="*/ 506635 h 1837563"/>
                <a:gd name="connsiteX796" fmla="*/ 1861090 w 1915763"/>
                <a:gd name="connsiteY796" fmla="*/ 508064 h 1837563"/>
                <a:gd name="connsiteX797" fmla="*/ 1863281 w 1915763"/>
                <a:gd name="connsiteY797" fmla="*/ 524732 h 1837563"/>
                <a:gd name="connsiteX798" fmla="*/ 1850803 w 1915763"/>
                <a:gd name="connsiteY798" fmla="*/ 527590 h 183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Lst>
              <a:rect l="l" t="t" r="r" b="b"/>
              <a:pathLst>
                <a:path w="1915763" h="1837563">
                  <a:moveTo>
                    <a:pt x="1299591" y="1837563"/>
                  </a:moveTo>
                  <a:lnTo>
                    <a:pt x="699802" y="1804416"/>
                  </a:lnTo>
                  <a:lnTo>
                    <a:pt x="375571" y="1781365"/>
                  </a:lnTo>
                  <a:lnTo>
                    <a:pt x="340423" y="1767173"/>
                  </a:lnTo>
                  <a:lnTo>
                    <a:pt x="327374" y="1771460"/>
                  </a:lnTo>
                  <a:lnTo>
                    <a:pt x="324040" y="1768507"/>
                  </a:lnTo>
                  <a:lnTo>
                    <a:pt x="322136" y="1758124"/>
                  </a:lnTo>
                  <a:lnTo>
                    <a:pt x="316897" y="1751267"/>
                  </a:lnTo>
                  <a:lnTo>
                    <a:pt x="301371" y="1746980"/>
                  </a:lnTo>
                  <a:lnTo>
                    <a:pt x="293561" y="1748599"/>
                  </a:lnTo>
                  <a:lnTo>
                    <a:pt x="284512" y="1744885"/>
                  </a:lnTo>
                  <a:lnTo>
                    <a:pt x="282321" y="1740122"/>
                  </a:lnTo>
                  <a:lnTo>
                    <a:pt x="282702" y="1729645"/>
                  </a:lnTo>
                  <a:lnTo>
                    <a:pt x="280511" y="1720691"/>
                  </a:lnTo>
                  <a:lnTo>
                    <a:pt x="248317" y="1704499"/>
                  </a:lnTo>
                  <a:lnTo>
                    <a:pt x="219742" y="1678210"/>
                  </a:lnTo>
                  <a:lnTo>
                    <a:pt x="205073" y="1667637"/>
                  </a:lnTo>
                  <a:lnTo>
                    <a:pt x="198215" y="1646682"/>
                  </a:lnTo>
                  <a:lnTo>
                    <a:pt x="193643" y="1623917"/>
                  </a:lnTo>
                  <a:lnTo>
                    <a:pt x="195834" y="1600676"/>
                  </a:lnTo>
                  <a:lnTo>
                    <a:pt x="188500" y="1585151"/>
                  </a:lnTo>
                  <a:lnTo>
                    <a:pt x="175832" y="1566767"/>
                  </a:lnTo>
                  <a:lnTo>
                    <a:pt x="162782" y="1529144"/>
                  </a:lnTo>
                  <a:lnTo>
                    <a:pt x="159067" y="1512380"/>
                  </a:lnTo>
                  <a:lnTo>
                    <a:pt x="135731" y="1473708"/>
                  </a:lnTo>
                  <a:lnTo>
                    <a:pt x="124492" y="1463421"/>
                  </a:lnTo>
                  <a:lnTo>
                    <a:pt x="124492" y="1463421"/>
                  </a:lnTo>
                  <a:lnTo>
                    <a:pt x="119063" y="1458087"/>
                  </a:lnTo>
                  <a:lnTo>
                    <a:pt x="117634" y="1439418"/>
                  </a:lnTo>
                  <a:lnTo>
                    <a:pt x="111538" y="1427417"/>
                  </a:lnTo>
                  <a:lnTo>
                    <a:pt x="96393" y="1412557"/>
                  </a:lnTo>
                  <a:lnTo>
                    <a:pt x="86201" y="1407033"/>
                  </a:lnTo>
                  <a:lnTo>
                    <a:pt x="82677" y="1401604"/>
                  </a:lnTo>
                  <a:lnTo>
                    <a:pt x="74771" y="1379315"/>
                  </a:lnTo>
                  <a:lnTo>
                    <a:pt x="75057" y="1368552"/>
                  </a:lnTo>
                  <a:lnTo>
                    <a:pt x="80582" y="1359313"/>
                  </a:lnTo>
                  <a:lnTo>
                    <a:pt x="94393" y="1348549"/>
                  </a:lnTo>
                  <a:lnTo>
                    <a:pt x="101822" y="1336072"/>
                  </a:lnTo>
                  <a:lnTo>
                    <a:pt x="386620" y="724186"/>
                  </a:lnTo>
                  <a:lnTo>
                    <a:pt x="369380" y="708279"/>
                  </a:lnTo>
                  <a:lnTo>
                    <a:pt x="370618" y="700850"/>
                  </a:lnTo>
                  <a:lnTo>
                    <a:pt x="368808" y="696277"/>
                  </a:lnTo>
                  <a:lnTo>
                    <a:pt x="355568" y="699611"/>
                  </a:lnTo>
                  <a:lnTo>
                    <a:pt x="347472" y="705422"/>
                  </a:lnTo>
                  <a:lnTo>
                    <a:pt x="329660" y="697992"/>
                  </a:lnTo>
                  <a:lnTo>
                    <a:pt x="319183" y="677323"/>
                  </a:lnTo>
                  <a:lnTo>
                    <a:pt x="293561" y="663512"/>
                  </a:lnTo>
                  <a:lnTo>
                    <a:pt x="281464" y="650748"/>
                  </a:lnTo>
                  <a:lnTo>
                    <a:pt x="280702" y="645033"/>
                  </a:lnTo>
                  <a:lnTo>
                    <a:pt x="268129" y="637223"/>
                  </a:lnTo>
                  <a:lnTo>
                    <a:pt x="255079" y="635794"/>
                  </a:lnTo>
                  <a:lnTo>
                    <a:pt x="233648" y="629602"/>
                  </a:lnTo>
                  <a:lnTo>
                    <a:pt x="210979" y="617125"/>
                  </a:lnTo>
                  <a:lnTo>
                    <a:pt x="193072" y="610743"/>
                  </a:lnTo>
                  <a:lnTo>
                    <a:pt x="180213" y="600361"/>
                  </a:lnTo>
                  <a:lnTo>
                    <a:pt x="174212" y="591788"/>
                  </a:lnTo>
                  <a:lnTo>
                    <a:pt x="130588" y="567595"/>
                  </a:lnTo>
                  <a:lnTo>
                    <a:pt x="86392" y="531686"/>
                  </a:lnTo>
                  <a:lnTo>
                    <a:pt x="83534" y="527495"/>
                  </a:lnTo>
                  <a:lnTo>
                    <a:pt x="83153" y="518636"/>
                  </a:lnTo>
                  <a:lnTo>
                    <a:pt x="77915" y="501206"/>
                  </a:lnTo>
                  <a:lnTo>
                    <a:pt x="60388" y="489490"/>
                  </a:lnTo>
                  <a:lnTo>
                    <a:pt x="53721" y="491299"/>
                  </a:lnTo>
                  <a:lnTo>
                    <a:pt x="50292" y="489395"/>
                  </a:lnTo>
                  <a:lnTo>
                    <a:pt x="32861" y="470535"/>
                  </a:lnTo>
                  <a:lnTo>
                    <a:pt x="33338" y="450437"/>
                  </a:lnTo>
                  <a:lnTo>
                    <a:pt x="36671" y="443865"/>
                  </a:lnTo>
                  <a:lnTo>
                    <a:pt x="34957" y="439960"/>
                  </a:lnTo>
                  <a:lnTo>
                    <a:pt x="18859" y="431864"/>
                  </a:lnTo>
                  <a:lnTo>
                    <a:pt x="16574" y="425387"/>
                  </a:lnTo>
                  <a:lnTo>
                    <a:pt x="14859" y="403765"/>
                  </a:lnTo>
                  <a:lnTo>
                    <a:pt x="18955" y="389954"/>
                  </a:lnTo>
                  <a:lnTo>
                    <a:pt x="15145" y="343662"/>
                  </a:lnTo>
                  <a:lnTo>
                    <a:pt x="15145" y="343662"/>
                  </a:lnTo>
                  <a:lnTo>
                    <a:pt x="0" y="182023"/>
                  </a:lnTo>
                  <a:lnTo>
                    <a:pt x="0" y="182023"/>
                  </a:lnTo>
                  <a:lnTo>
                    <a:pt x="7144" y="185071"/>
                  </a:lnTo>
                  <a:lnTo>
                    <a:pt x="11240" y="190595"/>
                  </a:lnTo>
                  <a:lnTo>
                    <a:pt x="11049" y="195167"/>
                  </a:lnTo>
                  <a:lnTo>
                    <a:pt x="15335" y="198977"/>
                  </a:lnTo>
                  <a:lnTo>
                    <a:pt x="24098" y="201644"/>
                  </a:lnTo>
                  <a:lnTo>
                    <a:pt x="37147" y="194882"/>
                  </a:lnTo>
                  <a:lnTo>
                    <a:pt x="41624" y="187166"/>
                  </a:lnTo>
                  <a:lnTo>
                    <a:pt x="67437" y="189357"/>
                  </a:lnTo>
                  <a:lnTo>
                    <a:pt x="75152" y="179356"/>
                  </a:lnTo>
                  <a:lnTo>
                    <a:pt x="70009" y="162116"/>
                  </a:lnTo>
                  <a:lnTo>
                    <a:pt x="87058" y="158687"/>
                  </a:lnTo>
                  <a:lnTo>
                    <a:pt x="100489" y="143161"/>
                  </a:lnTo>
                  <a:lnTo>
                    <a:pt x="125635" y="152781"/>
                  </a:lnTo>
                  <a:lnTo>
                    <a:pt x="143542" y="153067"/>
                  </a:lnTo>
                  <a:lnTo>
                    <a:pt x="148685" y="138589"/>
                  </a:lnTo>
                  <a:lnTo>
                    <a:pt x="180404" y="123158"/>
                  </a:lnTo>
                  <a:lnTo>
                    <a:pt x="199168" y="126873"/>
                  </a:lnTo>
                  <a:lnTo>
                    <a:pt x="210217" y="125825"/>
                  </a:lnTo>
                  <a:lnTo>
                    <a:pt x="214884" y="123444"/>
                  </a:lnTo>
                  <a:lnTo>
                    <a:pt x="226314" y="109347"/>
                  </a:lnTo>
                  <a:lnTo>
                    <a:pt x="230124" y="96012"/>
                  </a:lnTo>
                  <a:lnTo>
                    <a:pt x="244030" y="85535"/>
                  </a:lnTo>
                  <a:lnTo>
                    <a:pt x="252222" y="84487"/>
                  </a:lnTo>
                  <a:lnTo>
                    <a:pt x="258413" y="88868"/>
                  </a:lnTo>
                  <a:lnTo>
                    <a:pt x="278511" y="78105"/>
                  </a:lnTo>
                  <a:lnTo>
                    <a:pt x="282416" y="79153"/>
                  </a:lnTo>
                  <a:lnTo>
                    <a:pt x="285940" y="88583"/>
                  </a:lnTo>
                  <a:lnTo>
                    <a:pt x="292894" y="92869"/>
                  </a:lnTo>
                  <a:lnTo>
                    <a:pt x="312230" y="97441"/>
                  </a:lnTo>
                  <a:lnTo>
                    <a:pt x="327565" y="99822"/>
                  </a:lnTo>
                  <a:lnTo>
                    <a:pt x="332899" y="94107"/>
                  </a:lnTo>
                  <a:lnTo>
                    <a:pt x="348805" y="90392"/>
                  </a:lnTo>
                  <a:lnTo>
                    <a:pt x="356235" y="93059"/>
                  </a:lnTo>
                  <a:lnTo>
                    <a:pt x="364046" y="92964"/>
                  </a:lnTo>
                  <a:lnTo>
                    <a:pt x="372237" y="89726"/>
                  </a:lnTo>
                  <a:lnTo>
                    <a:pt x="393573" y="92583"/>
                  </a:lnTo>
                  <a:lnTo>
                    <a:pt x="438055" y="105728"/>
                  </a:lnTo>
                  <a:lnTo>
                    <a:pt x="447199" y="104394"/>
                  </a:lnTo>
                  <a:lnTo>
                    <a:pt x="456724" y="96107"/>
                  </a:lnTo>
                  <a:lnTo>
                    <a:pt x="456438" y="74390"/>
                  </a:lnTo>
                  <a:lnTo>
                    <a:pt x="436721" y="50578"/>
                  </a:lnTo>
                  <a:lnTo>
                    <a:pt x="424910" y="44577"/>
                  </a:lnTo>
                  <a:lnTo>
                    <a:pt x="429578" y="28575"/>
                  </a:lnTo>
                  <a:lnTo>
                    <a:pt x="442055" y="14764"/>
                  </a:lnTo>
                  <a:lnTo>
                    <a:pt x="444722" y="4191"/>
                  </a:lnTo>
                  <a:lnTo>
                    <a:pt x="447675" y="2572"/>
                  </a:lnTo>
                  <a:lnTo>
                    <a:pt x="454438" y="4382"/>
                  </a:lnTo>
                  <a:lnTo>
                    <a:pt x="462344" y="11621"/>
                  </a:lnTo>
                  <a:lnTo>
                    <a:pt x="484727" y="22193"/>
                  </a:lnTo>
                  <a:lnTo>
                    <a:pt x="595408" y="0"/>
                  </a:lnTo>
                  <a:lnTo>
                    <a:pt x="610362" y="16097"/>
                  </a:lnTo>
                  <a:lnTo>
                    <a:pt x="620078" y="16669"/>
                  </a:lnTo>
                  <a:lnTo>
                    <a:pt x="624269" y="13907"/>
                  </a:lnTo>
                  <a:lnTo>
                    <a:pt x="624269" y="13907"/>
                  </a:lnTo>
                  <a:lnTo>
                    <a:pt x="630174" y="19336"/>
                  </a:lnTo>
                  <a:lnTo>
                    <a:pt x="633698" y="41243"/>
                  </a:lnTo>
                  <a:lnTo>
                    <a:pt x="627793" y="53626"/>
                  </a:lnTo>
                  <a:lnTo>
                    <a:pt x="625412" y="96869"/>
                  </a:lnTo>
                  <a:lnTo>
                    <a:pt x="627697" y="110585"/>
                  </a:lnTo>
                  <a:lnTo>
                    <a:pt x="630650" y="115729"/>
                  </a:lnTo>
                  <a:lnTo>
                    <a:pt x="641795" y="115919"/>
                  </a:lnTo>
                  <a:lnTo>
                    <a:pt x="652081" y="113157"/>
                  </a:lnTo>
                  <a:lnTo>
                    <a:pt x="684371" y="116681"/>
                  </a:lnTo>
                  <a:lnTo>
                    <a:pt x="696659" y="121349"/>
                  </a:lnTo>
                  <a:lnTo>
                    <a:pt x="715042" y="131350"/>
                  </a:lnTo>
                  <a:lnTo>
                    <a:pt x="721423" y="138970"/>
                  </a:lnTo>
                  <a:lnTo>
                    <a:pt x="726091" y="151162"/>
                  </a:lnTo>
                  <a:lnTo>
                    <a:pt x="737426" y="152305"/>
                  </a:lnTo>
                  <a:lnTo>
                    <a:pt x="748284" y="160306"/>
                  </a:lnTo>
                  <a:lnTo>
                    <a:pt x="755904" y="169640"/>
                  </a:lnTo>
                  <a:lnTo>
                    <a:pt x="763905" y="172212"/>
                  </a:lnTo>
                  <a:lnTo>
                    <a:pt x="776573" y="170879"/>
                  </a:lnTo>
                  <a:lnTo>
                    <a:pt x="780193" y="166878"/>
                  </a:lnTo>
                  <a:lnTo>
                    <a:pt x="789146" y="165545"/>
                  </a:lnTo>
                  <a:lnTo>
                    <a:pt x="816197" y="190881"/>
                  </a:lnTo>
                  <a:lnTo>
                    <a:pt x="822674" y="190595"/>
                  </a:lnTo>
                  <a:lnTo>
                    <a:pt x="827341" y="201835"/>
                  </a:lnTo>
                  <a:lnTo>
                    <a:pt x="820864" y="204026"/>
                  </a:lnTo>
                  <a:lnTo>
                    <a:pt x="819055" y="210884"/>
                  </a:lnTo>
                  <a:lnTo>
                    <a:pt x="826294" y="237839"/>
                  </a:lnTo>
                  <a:lnTo>
                    <a:pt x="845534" y="259366"/>
                  </a:lnTo>
                  <a:lnTo>
                    <a:pt x="870013" y="266319"/>
                  </a:lnTo>
                  <a:lnTo>
                    <a:pt x="871633" y="269462"/>
                  </a:lnTo>
                  <a:lnTo>
                    <a:pt x="867537" y="299371"/>
                  </a:lnTo>
                  <a:lnTo>
                    <a:pt x="869347" y="319469"/>
                  </a:lnTo>
                  <a:lnTo>
                    <a:pt x="875729" y="333851"/>
                  </a:lnTo>
                  <a:lnTo>
                    <a:pt x="881634" y="339185"/>
                  </a:lnTo>
                  <a:lnTo>
                    <a:pt x="887254" y="356426"/>
                  </a:lnTo>
                  <a:lnTo>
                    <a:pt x="886015" y="371475"/>
                  </a:lnTo>
                  <a:lnTo>
                    <a:pt x="900303" y="404622"/>
                  </a:lnTo>
                  <a:lnTo>
                    <a:pt x="908113" y="406432"/>
                  </a:lnTo>
                  <a:lnTo>
                    <a:pt x="915543" y="403003"/>
                  </a:lnTo>
                  <a:lnTo>
                    <a:pt x="943451" y="434245"/>
                  </a:lnTo>
                  <a:lnTo>
                    <a:pt x="942689" y="457391"/>
                  </a:lnTo>
                  <a:lnTo>
                    <a:pt x="946595" y="466344"/>
                  </a:lnTo>
                  <a:lnTo>
                    <a:pt x="955643" y="468154"/>
                  </a:lnTo>
                  <a:lnTo>
                    <a:pt x="958787" y="472631"/>
                  </a:lnTo>
                  <a:lnTo>
                    <a:pt x="961739" y="487680"/>
                  </a:lnTo>
                  <a:lnTo>
                    <a:pt x="959739" y="494252"/>
                  </a:lnTo>
                  <a:lnTo>
                    <a:pt x="960787" y="506635"/>
                  </a:lnTo>
                  <a:lnTo>
                    <a:pt x="978598" y="519874"/>
                  </a:lnTo>
                  <a:lnTo>
                    <a:pt x="982694" y="534162"/>
                  </a:lnTo>
                  <a:lnTo>
                    <a:pt x="996505" y="543973"/>
                  </a:lnTo>
                  <a:lnTo>
                    <a:pt x="1023080" y="550450"/>
                  </a:lnTo>
                  <a:lnTo>
                    <a:pt x="1035463" y="549307"/>
                  </a:lnTo>
                  <a:lnTo>
                    <a:pt x="1042797" y="546068"/>
                  </a:lnTo>
                  <a:lnTo>
                    <a:pt x="1051751" y="546640"/>
                  </a:lnTo>
                  <a:lnTo>
                    <a:pt x="1051751" y="546640"/>
                  </a:lnTo>
                  <a:lnTo>
                    <a:pt x="1046702" y="553688"/>
                  </a:lnTo>
                  <a:lnTo>
                    <a:pt x="1049464" y="568833"/>
                  </a:lnTo>
                  <a:lnTo>
                    <a:pt x="1047845" y="573881"/>
                  </a:lnTo>
                  <a:lnTo>
                    <a:pt x="1035558" y="584454"/>
                  </a:lnTo>
                  <a:lnTo>
                    <a:pt x="1022318" y="586073"/>
                  </a:lnTo>
                  <a:lnTo>
                    <a:pt x="1017556" y="584359"/>
                  </a:lnTo>
                  <a:lnTo>
                    <a:pt x="1009555" y="576834"/>
                  </a:lnTo>
                  <a:lnTo>
                    <a:pt x="1003268" y="575405"/>
                  </a:lnTo>
                  <a:lnTo>
                    <a:pt x="971074" y="590455"/>
                  </a:lnTo>
                  <a:lnTo>
                    <a:pt x="967549" y="595598"/>
                  </a:lnTo>
                  <a:lnTo>
                    <a:pt x="952310" y="602456"/>
                  </a:lnTo>
                  <a:lnTo>
                    <a:pt x="946309" y="602266"/>
                  </a:lnTo>
                  <a:lnTo>
                    <a:pt x="931545" y="607885"/>
                  </a:lnTo>
                  <a:lnTo>
                    <a:pt x="931926" y="613410"/>
                  </a:lnTo>
                  <a:lnTo>
                    <a:pt x="993457" y="603314"/>
                  </a:lnTo>
                  <a:lnTo>
                    <a:pt x="1001839" y="609600"/>
                  </a:lnTo>
                  <a:lnTo>
                    <a:pt x="1003078" y="613981"/>
                  </a:lnTo>
                  <a:lnTo>
                    <a:pt x="1003078" y="620268"/>
                  </a:lnTo>
                  <a:lnTo>
                    <a:pt x="997172" y="625031"/>
                  </a:lnTo>
                  <a:lnTo>
                    <a:pt x="1000030" y="628460"/>
                  </a:lnTo>
                  <a:lnTo>
                    <a:pt x="1006030" y="626554"/>
                  </a:lnTo>
                  <a:lnTo>
                    <a:pt x="1014222" y="617029"/>
                  </a:lnTo>
                  <a:lnTo>
                    <a:pt x="1023938" y="616934"/>
                  </a:lnTo>
                  <a:lnTo>
                    <a:pt x="1028986" y="614362"/>
                  </a:lnTo>
                  <a:lnTo>
                    <a:pt x="1034701" y="615506"/>
                  </a:lnTo>
                  <a:lnTo>
                    <a:pt x="1044893" y="611505"/>
                  </a:lnTo>
                  <a:lnTo>
                    <a:pt x="1055751" y="606076"/>
                  </a:lnTo>
                  <a:lnTo>
                    <a:pt x="1086993" y="583787"/>
                  </a:lnTo>
                  <a:lnTo>
                    <a:pt x="1101281" y="580454"/>
                  </a:lnTo>
                  <a:lnTo>
                    <a:pt x="1118806" y="572738"/>
                  </a:lnTo>
                  <a:lnTo>
                    <a:pt x="1148906" y="555212"/>
                  </a:lnTo>
                  <a:lnTo>
                    <a:pt x="1154049" y="545687"/>
                  </a:lnTo>
                  <a:lnTo>
                    <a:pt x="1160431" y="540734"/>
                  </a:lnTo>
                  <a:lnTo>
                    <a:pt x="1180338" y="531114"/>
                  </a:lnTo>
                  <a:lnTo>
                    <a:pt x="1186624" y="524256"/>
                  </a:lnTo>
                  <a:lnTo>
                    <a:pt x="1184243" y="517874"/>
                  </a:lnTo>
                  <a:lnTo>
                    <a:pt x="1186244" y="513969"/>
                  </a:lnTo>
                  <a:lnTo>
                    <a:pt x="1197007" y="511302"/>
                  </a:lnTo>
                  <a:lnTo>
                    <a:pt x="1207389" y="511874"/>
                  </a:lnTo>
                  <a:lnTo>
                    <a:pt x="1211294" y="513874"/>
                  </a:lnTo>
                  <a:lnTo>
                    <a:pt x="1214914" y="550069"/>
                  </a:lnTo>
                  <a:lnTo>
                    <a:pt x="1209961" y="574643"/>
                  </a:lnTo>
                  <a:lnTo>
                    <a:pt x="1213104" y="590074"/>
                  </a:lnTo>
                  <a:lnTo>
                    <a:pt x="1220819" y="605314"/>
                  </a:lnTo>
                  <a:lnTo>
                    <a:pt x="1233297" y="618173"/>
                  </a:lnTo>
                  <a:lnTo>
                    <a:pt x="1236155" y="633794"/>
                  </a:lnTo>
                  <a:lnTo>
                    <a:pt x="1235012" y="638270"/>
                  </a:lnTo>
                  <a:lnTo>
                    <a:pt x="1217486" y="655796"/>
                  </a:lnTo>
                  <a:lnTo>
                    <a:pt x="1213009" y="657035"/>
                  </a:lnTo>
                  <a:lnTo>
                    <a:pt x="1204722" y="652081"/>
                  </a:lnTo>
                  <a:lnTo>
                    <a:pt x="1187387" y="647129"/>
                  </a:lnTo>
                  <a:lnTo>
                    <a:pt x="1175385" y="644176"/>
                  </a:lnTo>
                  <a:lnTo>
                    <a:pt x="1166527" y="645509"/>
                  </a:lnTo>
                  <a:lnTo>
                    <a:pt x="1146239" y="635603"/>
                  </a:lnTo>
                  <a:lnTo>
                    <a:pt x="1143762" y="624935"/>
                  </a:lnTo>
                  <a:lnTo>
                    <a:pt x="1135380" y="619887"/>
                  </a:lnTo>
                  <a:lnTo>
                    <a:pt x="1113663" y="656273"/>
                  </a:lnTo>
                  <a:lnTo>
                    <a:pt x="1107853" y="678847"/>
                  </a:lnTo>
                  <a:lnTo>
                    <a:pt x="1114330" y="707136"/>
                  </a:lnTo>
                  <a:lnTo>
                    <a:pt x="1118902" y="713232"/>
                  </a:lnTo>
                  <a:lnTo>
                    <a:pt x="1127665" y="719137"/>
                  </a:lnTo>
                  <a:lnTo>
                    <a:pt x="1118045" y="708279"/>
                  </a:lnTo>
                  <a:lnTo>
                    <a:pt x="1113949" y="682657"/>
                  </a:lnTo>
                  <a:lnTo>
                    <a:pt x="1115092" y="677704"/>
                  </a:lnTo>
                  <a:lnTo>
                    <a:pt x="1139571" y="637508"/>
                  </a:lnTo>
                  <a:lnTo>
                    <a:pt x="1161574" y="648748"/>
                  </a:lnTo>
                  <a:lnTo>
                    <a:pt x="1162622" y="653034"/>
                  </a:lnTo>
                  <a:lnTo>
                    <a:pt x="1186720" y="676370"/>
                  </a:lnTo>
                  <a:lnTo>
                    <a:pt x="1184339" y="695611"/>
                  </a:lnTo>
                  <a:lnTo>
                    <a:pt x="1177290" y="700850"/>
                  </a:lnTo>
                  <a:lnTo>
                    <a:pt x="1181100" y="723043"/>
                  </a:lnTo>
                  <a:lnTo>
                    <a:pt x="1186053" y="733806"/>
                  </a:lnTo>
                  <a:lnTo>
                    <a:pt x="1196721" y="740950"/>
                  </a:lnTo>
                  <a:lnTo>
                    <a:pt x="1203770" y="742379"/>
                  </a:lnTo>
                  <a:lnTo>
                    <a:pt x="1208723" y="747046"/>
                  </a:lnTo>
                  <a:lnTo>
                    <a:pt x="1205484" y="740950"/>
                  </a:lnTo>
                  <a:lnTo>
                    <a:pt x="1198150" y="738664"/>
                  </a:lnTo>
                  <a:lnTo>
                    <a:pt x="1186720" y="728758"/>
                  </a:lnTo>
                  <a:lnTo>
                    <a:pt x="1184624" y="722281"/>
                  </a:lnTo>
                  <a:lnTo>
                    <a:pt x="1187863" y="682276"/>
                  </a:lnTo>
                  <a:lnTo>
                    <a:pt x="1195673" y="670941"/>
                  </a:lnTo>
                  <a:lnTo>
                    <a:pt x="1209294" y="677894"/>
                  </a:lnTo>
                  <a:lnTo>
                    <a:pt x="1217200" y="689324"/>
                  </a:lnTo>
                  <a:lnTo>
                    <a:pt x="1216343" y="696849"/>
                  </a:lnTo>
                  <a:lnTo>
                    <a:pt x="1227773" y="705041"/>
                  </a:lnTo>
                  <a:lnTo>
                    <a:pt x="1230154" y="702278"/>
                  </a:lnTo>
                  <a:lnTo>
                    <a:pt x="1220629" y="690277"/>
                  </a:lnTo>
                  <a:lnTo>
                    <a:pt x="1211866" y="670274"/>
                  </a:lnTo>
                  <a:lnTo>
                    <a:pt x="1211866" y="666083"/>
                  </a:lnTo>
                  <a:lnTo>
                    <a:pt x="1233392" y="643985"/>
                  </a:lnTo>
                  <a:lnTo>
                    <a:pt x="1248823" y="644843"/>
                  </a:lnTo>
                  <a:lnTo>
                    <a:pt x="1267206" y="650939"/>
                  </a:lnTo>
                  <a:lnTo>
                    <a:pt x="1270445" y="656273"/>
                  </a:lnTo>
                  <a:lnTo>
                    <a:pt x="1264634" y="661892"/>
                  </a:lnTo>
                  <a:lnTo>
                    <a:pt x="1267682" y="664559"/>
                  </a:lnTo>
                  <a:lnTo>
                    <a:pt x="1272254" y="664845"/>
                  </a:lnTo>
                  <a:lnTo>
                    <a:pt x="1282065" y="663226"/>
                  </a:lnTo>
                  <a:lnTo>
                    <a:pt x="1294733" y="654653"/>
                  </a:lnTo>
                  <a:lnTo>
                    <a:pt x="1333690" y="645509"/>
                  </a:lnTo>
                  <a:lnTo>
                    <a:pt x="1341025" y="647414"/>
                  </a:lnTo>
                  <a:lnTo>
                    <a:pt x="1357598" y="657511"/>
                  </a:lnTo>
                  <a:lnTo>
                    <a:pt x="1387793" y="653510"/>
                  </a:lnTo>
                  <a:lnTo>
                    <a:pt x="1397984" y="649605"/>
                  </a:lnTo>
                  <a:lnTo>
                    <a:pt x="1407700" y="639985"/>
                  </a:lnTo>
                  <a:lnTo>
                    <a:pt x="1417034" y="634365"/>
                  </a:lnTo>
                  <a:lnTo>
                    <a:pt x="1433608" y="629507"/>
                  </a:lnTo>
                  <a:lnTo>
                    <a:pt x="1440942" y="630174"/>
                  </a:lnTo>
                  <a:lnTo>
                    <a:pt x="1441514" y="637318"/>
                  </a:lnTo>
                  <a:lnTo>
                    <a:pt x="1422082" y="675608"/>
                  </a:lnTo>
                  <a:lnTo>
                    <a:pt x="1419797" y="689896"/>
                  </a:lnTo>
                  <a:lnTo>
                    <a:pt x="1415415" y="700087"/>
                  </a:lnTo>
                  <a:lnTo>
                    <a:pt x="1407509" y="709898"/>
                  </a:lnTo>
                  <a:lnTo>
                    <a:pt x="1407414" y="718280"/>
                  </a:lnTo>
                  <a:lnTo>
                    <a:pt x="1412939" y="731806"/>
                  </a:lnTo>
                  <a:lnTo>
                    <a:pt x="1409890" y="755333"/>
                  </a:lnTo>
                  <a:lnTo>
                    <a:pt x="1418273" y="743998"/>
                  </a:lnTo>
                  <a:lnTo>
                    <a:pt x="1418368" y="730663"/>
                  </a:lnTo>
                  <a:lnTo>
                    <a:pt x="1433036" y="702088"/>
                  </a:lnTo>
                  <a:lnTo>
                    <a:pt x="1443799" y="671703"/>
                  </a:lnTo>
                  <a:lnTo>
                    <a:pt x="1454468" y="656844"/>
                  </a:lnTo>
                  <a:lnTo>
                    <a:pt x="1457039" y="654272"/>
                  </a:lnTo>
                  <a:lnTo>
                    <a:pt x="1464278" y="653796"/>
                  </a:lnTo>
                  <a:lnTo>
                    <a:pt x="1469803" y="650462"/>
                  </a:lnTo>
                  <a:lnTo>
                    <a:pt x="1487138" y="648272"/>
                  </a:lnTo>
                  <a:lnTo>
                    <a:pt x="1495520" y="635413"/>
                  </a:lnTo>
                  <a:lnTo>
                    <a:pt x="1509903" y="619316"/>
                  </a:lnTo>
                  <a:lnTo>
                    <a:pt x="1522857" y="597789"/>
                  </a:lnTo>
                  <a:lnTo>
                    <a:pt x="1527810" y="593408"/>
                  </a:lnTo>
                  <a:lnTo>
                    <a:pt x="1535335" y="598075"/>
                  </a:lnTo>
                  <a:lnTo>
                    <a:pt x="1541240" y="593693"/>
                  </a:lnTo>
                  <a:lnTo>
                    <a:pt x="1556671" y="615982"/>
                  </a:lnTo>
                  <a:lnTo>
                    <a:pt x="1568006" y="621602"/>
                  </a:lnTo>
                  <a:lnTo>
                    <a:pt x="1567529" y="614553"/>
                  </a:lnTo>
                  <a:lnTo>
                    <a:pt x="1564196" y="607409"/>
                  </a:lnTo>
                  <a:lnTo>
                    <a:pt x="1570101" y="597789"/>
                  </a:lnTo>
                  <a:lnTo>
                    <a:pt x="1603534" y="592931"/>
                  </a:lnTo>
                  <a:lnTo>
                    <a:pt x="1593723" y="589883"/>
                  </a:lnTo>
                  <a:lnTo>
                    <a:pt x="1560290" y="594265"/>
                  </a:lnTo>
                  <a:lnTo>
                    <a:pt x="1557338" y="592264"/>
                  </a:lnTo>
                  <a:lnTo>
                    <a:pt x="1560100" y="569119"/>
                  </a:lnTo>
                  <a:lnTo>
                    <a:pt x="1564957" y="566356"/>
                  </a:lnTo>
                  <a:lnTo>
                    <a:pt x="1571339" y="569976"/>
                  </a:lnTo>
                  <a:lnTo>
                    <a:pt x="1581055" y="571024"/>
                  </a:lnTo>
                  <a:lnTo>
                    <a:pt x="1591247" y="541496"/>
                  </a:lnTo>
                  <a:lnTo>
                    <a:pt x="1584770" y="528257"/>
                  </a:lnTo>
                  <a:lnTo>
                    <a:pt x="1585055" y="521780"/>
                  </a:lnTo>
                  <a:lnTo>
                    <a:pt x="1596199" y="504539"/>
                  </a:lnTo>
                  <a:lnTo>
                    <a:pt x="1623251" y="480917"/>
                  </a:lnTo>
                  <a:lnTo>
                    <a:pt x="1626680" y="480155"/>
                  </a:lnTo>
                  <a:lnTo>
                    <a:pt x="1637252" y="491014"/>
                  </a:lnTo>
                  <a:lnTo>
                    <a:pt x="1665161" y="471107"/>
                  </a:lnTo>
                  <a:lnTo>
                    <a:pt x="1669542" y="470440"/>
                  </a:lnTo>
                  <a:lnTo>
                    <a:pt x="1673352" y="474726"/>
                  </a:lnTo>
                  <a:lnTo>
                    <a:pt x="1674305" y="480155"/>
                  </a:lnTo>
                  <a:lnTo>
                    <a:pt x="1671256" y="486537"/>
                  </a:lnTo>
                  <a:lnTo>
                    <a:pt x="1681448" y="485013"/>
                  </a:lnTo>
                  <a:lnTo>
                    <a:pt x="1689164" y="479489"/>
                  </a:lnTo>
                  <a:lnTo>
                    <a:pt x="1692593" y="472059"/>
                  </a:lnTo>
                  <a:lnTo>
                    <a:pt x="1698593" y="470249"/>
                  </a:lnTo>
                  <a:lnTo>
                    <a:pt x="1701260" y="471678"/>
                  </a:lnTo>
                  <a:lnTo>
                    <a:pt x="1708309" y="484918"/>
                  </a:lnTo>
                  <a:lnTo>
                    <a:pt x="1720977" y="496348"/>
                  </a:lnTo>
                  <a:lnTo>
                    <a:pt x="1722882" y="491014"/>
                  </a:lnTo>
                  <a:lnTo>
                    <a:pt x="1721834" y="487394"/>
                  </a:lnTo>
                  <a:lnTo>
                    <a:pt x="1712690" y="482727"/>
                  </a:lnTo>
                  <a:lnTo>
                    <a:pt x="1711357" y="479965"/>
                  </a:lnTo>
                  <a:lnTo>
                    <a:pt x="1710119" y="468535"/>
                  </a:lnTo>
                  <a:lnTo>
                    <a:pt x="1711738" y="464534"/>
                  </a:lnTo>
                  <a:lnTo>
                    <a:pt x="1715929" y="462724"/>
                  </a:lnTo>
                  <a:lnTo>
                    <a:pt x="1737646" y="465201"/>
                  </a:lnTo>
                  <a:lnTo>
                    <a:pt x="1748885" y="471392"/>
                  </a:lnTo>
                  <a:lnTo>
                    <a:pt x="1754791" y="481108"/>
                  </a:lnTo>
                  <a:lnTo>
                    <a:pt x="1770316" y="487871"/>
                  </a:lnTo>
                  <a:lnTo>
                    <a:pt x="1786033" y="480441"/>
                  </a:lnTo>
                  <a:lnTo>
                    <a:pt x="1791081" y="500824"/>
                  </a:lnTo>
                  <a:lnTo>
                    <a:pt x="1786319" y="503777"/>
                  </a:lnTo>
                  <a:lnTo>
                    <a:pt x="1786033" y="509397"/>
                  </a:lnTo>
                  <a:lnTo>
                    <a:pt x="1794796" y="504444"/>
                  </a:lnTo>
                  <a:lnTo>
                    <a:pt x="1805845" y="482060"/>
                  </a:lnTo>
                  <a:lnTo>
                    <a:pt x="1809464" y="484251"/>
                  </a:lnTo>
                  <a:lnTo>
                    <a:pt x="1807273" y="496919"/>
                  </a:lnTo>
                  <a:lnTo>
                    <a:pt x="1811179" y="501110"/>
                  </a:lnTo>
                  <a:lnTo>
                    <a:pt x="1835087" y="498634"/>
                  </a:lnTo>
                  <a:lnTo>
                    <a:pt x="1839373" y="504825"/>
                  </a:lnTo>
                  <a:lnTo>
                    <a:pt x="1843754" y="520827"/>
                  </a:lnTo>
                  <a:lnTo>
                    <a:pt x="1838039" y="529876"/>
                  </a:lnTo>
                  <a:lnTo>
                    <a:pt x="1846136" y="525113"/>
                  </a:lnTo>
                  <a:lnTo>
                    <a:pt x="1848612" y="528638"/>
                  </a:lnTo>
                  <a:lnTo>
                    <a:pt x="1866614" y="529971"/>
                  </a:lnTo>
                  <a:lnTo>
                    <a:pt x="1900238" y="518160"/>
                  </a:lnTo>
                  <a:lnTo>
                    <a:pt x="1897285" y="533210"/>
                  </a:lnTo>
                  <a:lnTo>
                    <a:pt x="1890141" y="550640"/>
                  </a:lnTo>
                  <a:lnTo>
                    <a:pt x="1904143" y="545973"/>
                  </a:lnTo>
                  <a:lnTo>
                    <a:pt x="1909763" y="540068"/>
                  </a:lnTo>
                  <a:lnTo>
                    <a:pt x="1915763" y="555498"/>
                  </a:lnTo>
                  <a:lnTo>
                    <a:pt x="1915763" y="555498"/>
                  </a:lnTo>
                  <a:lnTo>
                    <a:pt x="1908429" y="559784"/>
                  </a:lnTo>
                  <a:lnTo>
                    <a:pt x="1903952" y="569595"/>
                  </a:lnTo>
                  <a:lnTo>
                    <a:pt x="1905476" y="582739"/>
                  </a:lnTo>
                  <a:lnTo>
                    <a:pt x="1898714" y="624554"/>
                  </a:lnTo>
                  <a:lnTo>
                    <a:pt x="1893284" y="631603"/>
                  </a:lnTo>
                  <a:lnTo>
                    <a:pt x="1882426" y="633031"/>
                  </a:lnTo>
                  <a:lnTo>
                    <a:pt x="1881949" y="638937"/>
                  </a:lnTo>
                  <a:lnTo>
                    <a:pt x="1884521" y="643604"/>
                  </a:lnTo>
                  <a:lnTo>
                    <a:pt x="1893951" y="642080"/>
                  </a:lnTo>
                  <a:lnTo>
                    <a:pt x="1898047" y="647129"/>
                  </a:lnTo>
                  <a:lnTo>
                    <a:pt x="1897285" y="662464"/>
                  </a:lnTo>
                  <a:lnTo>
                    <a:pt x="1888712" y="691229"/>
                  </a:lnTo>
                  <a:lnTo>
                    <a:pt x="1885283" y="697992"/>
                  </a:lnTo>
                  <a:lnTo>
                    <a:pt x="1868710" y="712946"/>
                  </a:lnTo>
                  <a:lnTo>
                    <a:pt x="1863947" y="735616"/>
                  </a:lnTo>
                  <a:lnTo>
                    <a:pt x="1865186" y="751237"/>
                  </a:lnTo>
                  <a:lnTo>
                    <a:pt x="1830134" y="780669"/>
                  </a:lnTo>
                  <a:lnTo>
                    <a:pt x="1840039" y="795719"/>
                  </a:lnTo>
                  <a:lnTo>
                    <a:pt x="1832515" y="803434"/>
                  </a:lnTo>
                  <a:lnTo>
                    <a:pt x="1834229" y="820769"/>
                  </a:lnTo>
                  <a:lnTo>
                    <a:pt x="1829848" y="832961"/>
                  </a:lnTo>
                  <a:lnTo>
                    <a:pt x="1821942" y="846773"/>
                  </a:lnTo>
                  <a:lnTo>
                    <a:pt x="1807845" y="863536"/>
                  </a:lnTo>
                  <a:lnTo>
                    <a:pt x="1789176" y="878205"/>
                  </a:lnTo>
                  <a:lnTo>
                    <a:pt x="1773936" y="922877"/>
                  </a:lnTo>
                  <a:lnTo>
                    <a:pt x="1771174" y="940975"/>
                  </a:lnTo>
                  <a:lnTo>
                    <a:pt x="1766697" y="952500"/>
                  </a:lnTo>
                  <a:lnTo>
                    <a:pt x="1743456" y="974598"/>
                  </a:lnTo>
                  <a:lnTo>
                    <a:pt x="1732788" y="978980"/>
                  </a:lnTo>
                  <a:lnTo>
                    <a:pt x="1726882" y="1006411"/>
                  </a:lnTo>
                  <a:lnTo>
                    <a:pt x="1712119" y="1017556"/>
                  </a:lnTo>
                  <a:lnTo>
                    <a:pt x="1708023" y="1028510"/>
                  </a:lnTo>
                  <a:lnTo>
                    <a:pt x="1693259" y="1049179"/>
                  </a:lnTo>
                  <a:lnTo>
                    <a:pt x="1682115" y="1057942"/>
                  </a:lnTo>
                  <a:lnTo>
                    <a:pt x="1659731" y="1055751"/>
                  </a:lnTo>
                  <a:lnTo>
                    <a:pt x="1519619" y="1168432"/>
                  </a:lnTo>
                  <a:lnTo>
                    <a:pt x="1524286" y="1169194"/>
                  </a:lnTo>
                  <a:lnTo>
                    <a:pt x="1524286" y="1169194"/>
                  </a:lnTo>
                  <a:lnTo>
                    <a:pt x="1546098" y="1176909"/>
                  </a:lnTo>
                  <a:lnTo>
                    <a:pt x="1563910" y="1174623"/>
                  </a:lnTo>
                  <a:lnTo>
                    <a:pt x="1576197" y="1175766"/>
                  </a:lnTo>
                  <a:lnTo>
                    <a:pt x="1585913" y="1191578"/>
                  </a:lnTo>
                  <a:lnTo>
                    <a:pt x="1589627" y="1194530"/>
                  </a:lnTo>
                  <a:lnTo>
                    <a:pt x="1597914" y="1195864"/>
                  </a:lnTo>
                  <a:lnTo>
                    <a:pt x="1609915" y="1207008"/>
                  </a:lnTo>
                  <a:lnTo>
                    <a:pt x="1609535" y="1213009"/>
                  </a:lnTo>
                  <a:lnTo>
                    <a:pt x="1606010" y="1219390"/>
                  </a:lnTo>
                  <a:lnTo>
                    <a:pt x="1599152" y="1222915"/>
                  </a:lnTo>
                  <a:lnTo>
                    <a:pt x="1589913" y="1223582"/>
                  </a:lnTo>
                  <a:lnTo>
                    <a:pt x="1587151" y="1226249"/>
                  </a:lnTo>
                  <a:lnTo>
                    <a:pt x="1588008" y="1239679"/>
                  </a:lnTo>
                  <a:lnTo>
                    <a:pt x="1597628" y="1252442"/>
                  </a:lnTo>
                  <a:lnTo>
                    <a:pt x="1588865" y="1278636"/>
                  </a:lnTo>
                  <a:lnTo>
                    <a:pt x="1582769" y="1283208"/>
                  </a:lnTo>
                  <a:lnTo>
                    <a:pt x="1568863" y="1287590"/>
                  </a:lnTo>
                  <a:lnTo>
                    <a:pt x="1566481" y="1291971"/>
                  </a:lnTo>
                  <a:lnTo>
                    <a:pt x="1569244" y="1303401"/>
                  </a:lnTo>
                  <a:lnTo>
                    <a:pt x="1567434" y="1316165"/>
                  </a:lnTo>
                  <a:lnTo>
                    <a:pt x="1555052" y="1317593"/>
                  </a:lnTo>
                  <a:lnTo>
                    <a:pt x="1540669" y="1330357"/>
                  </a:lnTo>
                  <a:lnTo>
                    <a:pt x="1532573" y="1342453"/>
                  </a:lnTo>
                  <a:lnTo>
                    <a:pt x="1534001" y="1356836"/>
                  </a:lnTo>
                  <a:lnTo>
                    <a:pt x="1531715" y="1361599"/>
                  </a:lnTo>
                  <a:lnTo>
                    <a:pt x="1507903" y="1373029"/>
                  </a:lnTo>
                  <a:lnTo>
                    <a:pt x="1475423" y="1383887"/>
                  </a:lnTo>
                  <a:lnTo>
                    <a:pt x="1451896" y="1400842"/>
                  </a:lnTo>
                  <a:lnTo>
                    <a:pt x="1450086" y="1404176"/>
                  </a:lnTo>
                  <a:lnTo>
                    <a:pt x="1454182" y="1425035"/>
                  </a:lnTo>
                  <a:lnTo>
                    <a:pt x="1454753" y="1450467"/>
                  </a:lnTo>
                  <a:lnTo>
                    <a:pt x="1442561" y="1470470"/>
                  </a:lnTo>
                  <a:lnTo>
                    <a:pt x="1429131" y="1486472"/>
                  </a:lnTo>
                  <a:lnTo>
                    <a:pt x="1427702" y="1491901"/>
                  </a:lnTo>
                  <a:lnTo>
                    <a:pt x="1429322" y="1500283"/>
                  </a:lnTo>
                  <a:lnTo>
                    <a:pt x="1434941" y="1509427"/>
                  </a:lnTo>
                  <a:lnTo>
                    <a:pt x="1450848" y="1526000"/>
                  </a:lnTo>
                  <a:lnTo>
                    <a:pt x="1457992" y="1529048"/>
                  </a:lnTo>
                  <a:lnTo>
                    <a:pt x="1459421" y="1531906"/>
                  </a:lnTo>
                  <a:lnTo>
                    <a:pt x="1453134" y="1570387"/>
                  </a:lnTo>
                  <a:lnTo>
                    <a:pt x="1436370" y="1619440"/>
                  </a:lnTo>
                  <a:lnTo>
                    <a:pt x="1426083" y="1627156"/>
                  </a:lnTo>
                  <a:lnTo>
                    <a:pt x="1409890" y="1658017"/>
                  </a:lnTo>
                  <a:lnTo>
                    <a:pt x="1408176" y="1667447"/>
                  </a:lnTo>
                  <a:lnTo>
                    <a:pt x="1399223" y="1682115"/>
                  </a:lnTo>
                  <a:lnTo>
                    <a:pt x="1392174" y="1690211"/>
                  </a:lnTo>
                  <a:lnTo>
                    <a:pt x="1382173" y="1691735"/>
                  </a:lnTo>
                  <a:lnTo>
                    <a:pt x="1369123" y="1700498"/>
                  </a:lnTo>
                  <a:lnTo>
                    <a:pt x="1359313" y="1718786"/>
                  </a:lnTo>
                  <a:lnTo>
                    <a:pt x="1347788" y="1734788"/>
                  </a:lnTo>
                  <a:lnTo>
                    <a:pt x="1336548" y="1745171"/>
                  </a:lnTo>
                  <a:lnTo>
                    <a:pt x="1325594" y="1760220"/>
                  </a:lnTo>
                  <a:lnTo>
                    <a:pt x="1314831" y="1802702"/>
                  </a:lnTo>
                  <a:lnTo>
                    <a:pt x="1299591" y="1837563"/>
                  </a:lnTo>
                  <a:close/>
                  <a:moveTo>
                    <a:pt x="1501140" y="596360"/>
                  </a:moveTo>
                  <a:lnTo>
                    <a:pt x="1458087" y="615029"/>
                  </a:lnTo>
                  <a:lnTo>
                    <a:pt x="1425797" y="619982"/>
                  </a:lnTo>
                  <a:lnTo>
                    <a:pt x="1406557" y="617029"/>
                  </a:lnTo>
                  <a:lnTo>
                    <a:pt x="1400365" y="627793"/>
                  </a:lnTo>
                  <a:lnTo>
                    <a:pt x="1382839" y="639127"/>
                  </a:lnTo>
                  <a:lnTo>
                    <a:pt x="1375981" y="633317"/>
                  </a:lnTo>
                  <a:lnTo>
                    <a:pt x="1370171" y="618744"/>
                  </a:lnTo>
                  <a:lnTo>
                    <a:pt x="1367981" y="621411"/>
                  </a:lnTo>
                  <a:lnTo>
                    <a:pt x="1371981" y="633127"/>
                  </a:lnTo>
                  <a:lnTo>
                    <a:pt x="1368743" y="640842"/>
                  </a:lnTo>
                  <a:lnTo>
                    <a:pt x="1361980" y="644747"/>
                  </a:lnTo>
                  <a:lnTo>
                    <a:pt x="1326071" y="629126"/>
                  </a:lnTo>
                  <a:lnTo>
                    <a:pt x="1318451" y="635984"/>
                  </a:lnTo>
                  <a:lnTo>
                    <a:pt x="1278541" y="647986"/>
                  </a:lnTo>
                  <a:lnTo>
                    <a:pt x="1248061" y="642556"/>
                  </a:lnTo>
                  <a:lnTo>
                    <a:pt x="1240346" y="636746"/>
                  </a:lnTo>
                  <a:lnTo>
                    <a:pt x="1238060" y="619125"/>
                  </a:lnTo>
                  <a:lnTo>
                    <a:pt x="1235869" y="615220"/>
                  </a:lnTo>
                  <a:lnTo>
                    <a:pt x="1225296" y="605504"/>
                  </a:lnTo>
                  <a:lnTo>
                    <a:pt x="1215199" y="590264"/>
                  </a:lnTo>
                  <a:lnTo>
                    <a:pt x="1213199" y="573310"/>
                  </a:lnTo>
                  <a:lnTo>
                    <a:pt x="1218152" y="547116"/>
                  </a:lnTo>
                  <a:lnTo>
                    <a:pt x="1224058" y="543497"/>
                  </a:lnTo>
                  <a:lnTo>
                    <a:pt x="1240822" y="546925"/>
                  </a:lnTo>
                  <a:lnTo>
                    <a:pt x="1249680" y="539782"/>
                  </a:lnTo>
                  <a:lnTo>
                    <a:pt x="1250442" y="534448"/>
                  </a:lnTo>
                  <a:lnTo>
                    <a:pt x="1238060" y="538544"/>
                  </a:lnTo>
                  <a:lnTo>
                    <a:pt x="1226439" y="537305"/>
                  </a:lnTo>
                  <a:lnTo>
                    <a:pt x="1217486" y="530543"/>
                  </a:lnTo>
                  <a:lnTo>
                    <a:pt x="1215771" y="520541"/>
                  </a:lnTo>
                  <a:lnTo>
                    <a:pt x="1219010" y="472154"/>
                  </a:lnTo>
                  <a:lnTo>
                    <a:pt x="1225963" y="464915"/>
                  </a:lnTo>
                  <a:lnTo>
                    <a:pt x="1229297" y="472059"/>
                  </a:lnTo>
                  <a:lnTo>
                    <a:pt x="1246061" y="477774"/>
                  </a:lnTo>
                  <a:lnTo>
                    <a:pt x="1251299" y="477203"/>
                  </a:lnTo>
                  <a:lnTo>
                    <a:pt x="1246918" y="473202"/>
                  </a:lnTo>
                  <a:lnTo>
                    <a:pt x="1234821" y="471107"/>
                  </a:lnTo>
                  <a:lnTo>
                    <a:pt x="1226248" y="450533"/>
                  </a:lnTo>
                  <a:lnTo>
                    <a:pt x="1229678" y="434531"/>
                  </a:lnTo>
                  <a:lnTo>
                    <a:pt x="1238155" y="415766"/>
                  </a:lnTo>
                  <a:lnTo>
                    <a:pt x="1250823" y="403098"/>
                  </a:lnTo>
                  <a:lnTo>
                    <a:pt x="1259967" y="397669"/>
                  </a:lnTo>
                  <a:lnTo>
                    <a:pt x="1272731" y="393001"/>
                  </a:lnTo>
                  <a:lnTo>
                    <a:pt x="1285304" y="391763"/>
                  </a:lnTo>
                  <a:lnTo>
                    <a:pt x="1318260" y="396716"/>
                  </a:lnTo>
                  <a:lnTo>
                    <a:pt x="1386935" y="413576"/>
                  </a:lnTo>
                  <a:lnTo>
                    <a:pt x="1422178" y="409194"/>
                  </a:lnTo>
                  <a:lnTo>
                    <a:pt x="1423226" y="406337"/>
                  </a:lnTo>
                  <a:lnTo>
                    <a:pt x="1434084" y="400431"/>
                  </a:lnTo>
                  <a:lnTo>
                    <a:pt x="1454658" y="396907"/>
                  </a:lnTo>
                  <a:lnTo>
                    <a:pt x="1482185" y="399669"/>
                  </a:lnTo>
                  <a:lnTo>
                    <a:pt x="1508855" y="407480"/>
                  </a:lnTo>
                  <a:lnTo>
                    <a:pt x="1570577" y="415576"/>
                  </a:lnTo>
                  <a:lnTo>
                    <a:pt x="1576578" y="420053"/>
                  </a:lnTo>
                  <a:lnTo>
                    <a:pt x="1576102" y="431768"/>
                  </a:lnTo>
                  <a:lnTo>
                    <a:pt x="1569434" y="438817"/>
                  </a:lnTo>
                  <a:lnTo>
                    <a:pt x="1562957" y="453104"/>
                  </a:lnTo>
                  <a:lnTo>
                    <a:pt x="1559528" y="478346"/>
                  </a:lnTo>
                  <a:lnTo>
                    <a:pt x="1551337" y="509778"/>
                  </a:lnTo>
                  <a:lnTo>
                    <a:pt x="1539049" y="516255"/>
                  </a:lnTo>
                  <a:lnTo>
                    <a:pt x="1535716" y="522827"/>
                  </a:lnTo>
                  <a:lnTo>
                    <a:pt x="1537906" y="534162"/>
                  </a:lnTo>
                  <a:lnTo>
                    <a:pt x="1519047" y="558737"/>
                  </a:lnTo>
                  <a:lnTo>
                    <a:pt x="1505807" y="592074"/>
                  </a:lnTo>
                  <a:lnTo>
                    <a:pt x="1501140" y="596360"/>
                  </a:lnTo>
                  <a:close/>
                  <a:moveTo>
                    <a:pt x="1051465" y="594741"/>
                  </a:moveTo>
                  <a:lnTo>
                    <a:pt x="1044321" y="589883"/>
                  </a:lnTo>
                  <a:lnTo>
                    <a:pt x="1054798" y="568452"/>
                  </a:lnTo>
                  <a:lnTo>
                    <a:pt x="1053941" y="551402"/>
                  </a:lnTo>
                  <a:lnTo>
                    <a:pt x="1056323" y="549402"/>
                  </a:lnTo>
                  <a:lnTo>
                    <a:pt x="1078516" y="544830"/>
                  </a:lnTo>
                  <a:lnTo>
                    <a:pt x="1087088" y="536639"/>
                  </a:lnTo>
                  <a:lnTo>
                    <a:pt x="1088517" y="531876"/>
                  </a:lnTo>
                  <a:lnTo>
                    <a:pt x="1086612" y="509588"/>
                  </a:lnTo>
                  <a:lnTo>
                    <a:pt x="1094804" y="485013"/>
                  </a:lnTo>
                  <a:lnTo>
                    <a:pt x="1106805" y="470821"/>
                  </a:lnTo>
                  <a:lnTo>
                    <a:pt x="1128617" y="456819"/>
                  </a:lnTo>
                  <a:lnTo>
                    <a:pt x="1155954" y="454914"/>
                  </a:lnTo>
                  <a:lnTo>
                    <a:pt x="1162812" y="477393"/>
                  </a:lnTo>
                  <a:lnTo>
                    <a:pt x="1152335" y="498253"/>
                  </a:lnTo>
                  <a:lnTo>
                    <a:pt x="1144238" y="527209"/>
                  </a:lnTo>
                  <a:lnTo>
                    <a:pt x="1133761" y="533591"/>
                  </a:lnTo>
                  <a:lnTo>
                    <a:pt x="1120997" y="552926"/>
                  </a:lnTo>
                  <a:lnTo>
                    <a:pt x="1113568" y="559784"/>
                  </a:lnTo>
                  <a:lnTo>
                    <a:pt x="1066514" y="591312"/>
                  </a:lnTo>
                  <a:lnTo>
                    <a:pt x="1051465" y="594741"/>
                  </a:lnTo>
                  <a:close/>
                  <a:moveTo>
                    <a:pt x="1322737" y="376619"/>
                  </a:moveTo>
                  <a:lnTo>
                    <a:pt x="1312926" y="374237"/>
                  </a:lnTo>
                  <a:lnTo>
                    <a:pt x="1289590" y="374999"/>
                  </a:lnTo>
                  <a:lnTo>
                    <a:pt x="1282065" y="373475"/>
                  </a:lnTo>
                  <a:lnTo>
                    <a:pt x="1279303" y="370999"/>
                  </a:lnTo>
                  <a:lnTo>
                    <a:pt x="1275683" y="360617"/>
                  </a:lnTo>
                  <a:lnTo>
                    <a:pt x="1275779" y="348806"/>
                  </a:lnTo>
                  <a:lnTo>
                    <a:pt x="1290161" y="344805"/>
                  </a:lnTo>
                  <a:lnTo>
                    <a:pt x="1308164" y="345186"/>
                  </a:lnTo>
                  <a:lnTo>
                    <a:pt x="1329023" y="332899"/>
                  </a:lnTo>
                  <a:lnTo>
                    <a:pt x="1374839" y="327184"/>
                  </a:lnTo>
                  <a:lnTo>
                    <a:pt x="1382173" y="329660"/>
                  </a:lnTo>
                  <a:lnTo>
                    <a:pt x="1388650" y="336137"/>
                  </a:lnTo>
                  <a:lnTo>
                    <a:pt x="1386935" y="345853"/>
                  </a:lnTo>
                  <a:lnTo>
                    <a:pt x="1362551" y="359093"/>
                  </a:lnTo>
                  <a:lnTo>
                    <a:pt x="1345597" y="382715"/>
                  </a:lnTo>
                  <a:lnTo>
                    <a:pt x="1335119" y="387477"/>
                  </a:lnTo>
                  <a:lnTo>
                    <a:pt x="1322737" y="376619"/>
                  </a:lnTo>
                  <a:close/>
                  <a:moveTo>
                    <a:pt x="1368362" y="376619"/>
                  </a:moveTo>
                  <a:lnTo>
                    <a:pt x="1386078" y="365189"/>
                  </a:lnTo>
                  <a:lnTo>
                    <a:pt x="1404938" y="365474"/>
                  </a:lnTo>
                  <a:lnTo>
                    <a:pt x="1420654" y="371380"/>
                  </a:lnTo>
                  <a:lnTo>
                    <a:pt x="1425702" y="380810"/>
                  </a:lnTo>
                  <a:lnTo>
                    <a:pt x="1426178" y="386715"/>
                  </a:lnTo>
                  <a:lnTo>
                    <a:pt x="1417796" y="394049"/>
                  </a:lnTo>
                  <a:lnTo>
                    <a:pt x="1390650" y="396716"/>
                  </a:lnTo>
                  <a:lnTo>
                    <a:pt x="1379506" y="399764"/>
                  </a:lnTo>
                  <a:lnTo>
                    <a:pt x="1357979" y="391287"/>
                  </a:lnTo>
                  <a:lnTo>
                    <a:pt x="1356074" y="386239"/>
                  </a:lnTo>
                  <a:lnTo>
                    <a:pt x="1368362" y="376619"/>
                  </a:lnTo>
                  <a:close/>
                  <a:moveTo>
                    <a:pt x="1206627" y="418433"/>
                  </a:moveTo>
                  <a:lnTo>
                    <a:pt x="1201864" y="415957"/>
                  </a:lnTo>
                  <a:lnTo>
                    <a:pt x="1196054" y="416338"/>
                  </a:lnTo>
                  <a:lnTo>
                    <a:pt x="1181386" y="409766"/>
                  </a:lnTo>
                  <a:lnTo>
                    <a:pt x="1183386" y="398717"/>
                  </a:lnTo>
                  <a:lnTo>
                    <a:pt x="1189482" y="389954"/>
                  </a:lnTo>
                  <a:lnTo>
                    <a:pt x="1207770" y="386144"/>
                  </a:lnTo>
                  <a:lnTo>
                    <a:pt x="1230249" y="377571"/>
                  </a:lnTo>
                  <a:lnTo>
                    <a:pt x="1242822" y="378333"/>
                  </a:lnTo>
                  <a:lnTo>
                    <a:pt x="1250442" y="384810"/>
                  </a:lnTo>
                  <a:lnTo>
                    <a:pt x="1251299" y="386048"/>
                  </a:lnTo>
                  <a:lnTo>
                    <a:pt x="1232916" y="401384"/>
                  </a:lnTo>
                  <a:lnTo>
                    <a:pt x="1222724" y="404622"/>
                  </a:lnTo>
                  <a:lnTo>
                    <a:pt x="1206627" y="418433"/>
                  </a:lnTo>
                  <a:close/>
                  <a:moveTo>
                    <a:pt x="1296353" y="326136"/>
                  </a:moveTo>
                  <a:lnTo>
                    <a:pt x="1288542" y="323279"/>
                  </a:lnTo>
                  <a:lnTo>
                    <a:pt x="1286923" y="307467"/>
                  </a:lnTo>
                  <a:lnTo>
                    <a:pt x="1288352" y="301752"/>
                  </a:lnTo>
                  <a:lnTo>
                    <a:pt x="1299496" y="289274"/>
                  </a:lnTo>
                  <a:lnTo>
                    <a:pt x="1322832" y="280511"/>
                  </a:lnTo>
                  <a:lnTo>
                    <a:pt x="1325213" y="281654"/>
                  </a:lnTo>
                  <a:lnTo>
                    <a:pt x="1330262" y="288131"/>
                  </a:lnTo>
                  <a:lnTo>
                    <a:pt x="1330643" y="296609"/>
                  </a:lnTo>
                  <a:lnTo>
                    <a:pt x="1312069" y="315563"/>
                  </a:lnTo>
                  <a:lnTo>
                    <a:pt x="1296353" y="326136"/>
                  </a:lnTo>
                  <a:close/>
                  <a:moveTo>
                    <a:pt x="1164622" y="518732"/>
                  </a:moveTo>
                  <a:lnTo>
                    <a:pt x="1163288" y="514826"/>
                  </a:lnTo>
                  <a:lnTo>
                    <a:pt x="1165098" y="505968"/>
                  </a:lnTo>
                  <a:lnTo>
                    <a:pt x="1175004" y="479203"/>
                  </a:lnTo>
                  <a:lnTo>
                    <a:pt x="1199674" y="463106"/>
                  </a:lnTo>
                  <a:lnTo>
                    <a:pt x="1206532" y="460439"/>
                  </a:lnTo>
                  <a:lnTo>
                    <a:pt x="1213104" y="461772"/>
                  </a:lnTo>
                  <a:lnTo>
                    <a:pt x="1211580" y="478822"/>
                  </a:lnTo>
                  <a:lnTo>
                    <a:pt x="1196721" y="483013"/>
                  </a:lnTo>
                  <a:lnTo>
                    <a:pt x="1181290" y="503873"/>
                  </a:lnTo>
                  <a:lnTo>
                    <a:pt x="1164622" y="518732"/>
                  </a:lnTo>
                  <a:close/>
                  <a:moveTo>
                    <a:pt x="1268539" y="351377"/>
                  </a:moveTo>
                  <a:lnTo>
                    <a:pt x="1257205" y="348424"/>
                  </a:lnTo>
                  <a:lnTo>
                    <a:pt x="1254347" y="343853"/>
                  </a:lnTo>
                  <a:lnTo>
                    <a:pt x="1262729" y="334709"/>
                  </a:lnTo>
                  <a:lnTo>
                    <a:pt x="1269492" y="297085"/>
                  </a:lnTo>
                  <a:lnTo>
                    <a:pt x="1277969" y="285369"/>
                  </a:lnTo>
                  <a:lnTo>
                    <a:pt x="1280731" y="286607"/>
                  </a:lnTo>
                  <a:lnTo>
                    <a:pt x="1281398" y="289655"/>
                  </a:lnTo>
                  <a:lnTo>
                    <a:pt x="1281208" y="313277"/>
                  </a:lnTo>
                  <a:lnTo>
                    <a:pt x="1286923" y="331089"/>
                  </a:lnTo>
                  <a:lnTo>
                    <a:pt x="1283875" y="339471"/>
                  </a:lnTo>
                  <a:lnTo>
                    <a:pt x="1274064" y="343281"/>
                  </a:lnTo>
                  <a:lnTo>
                    <a:pt x="1268539" y="351377"/>
                  </a:lnTo>
                  <a:close/>
                  <a:moveTo>
                    <a:pt x="1127474" y="448437"/>
                  </a:moveTo>
                  <a:lnTo>
                    <a:pt x="1124903" y="446627"/>
                  </a:lnTo>
                  <a:lnTo>
                    <a:pt x="1126046" y="440817"/>
                  </a:lnTo>
                  <a:lnTo>
                    <a:pt x="1131284" y="437388"/>
                  </a:lnTo>
                  <a:lnTo>
                    <a:pt x="1142619" y="421100"/>
                  </a:lnTo>
                  <a:lnTo>
                    <a:pt x="1149858" y="406432"/>
                  </a:lnTo>
                  <a:lnTo>
                    <a:pt x="1156811" y="400145"/>
                  </a:lnTo>
                  <a:lnTo>
                    <a:pt x="1170623" y="395002"/>
                  </a:lnTo>
                  <a:lnTo>
                    <a:pt x="1168718" y="409194"/>
                  </a:lnTo>
                  <a:lnTo>
                    <a:pt x="1164907" y="418719"/>
                  </a:lnTo>
                  <a:lnTo>
                    <a:pt x="1148524" y="434531"/>
                  </a:lnTo>
                  <a:lnTo>
                    <a:pt x="1127474" y="448437"/>
                  </a:lnTo>
                  <a:close/>
                  <a:moveTo>
                    <a:pt x="1259586" y="381476"/>
                  </a:moveTo>
                  <a:lnTo>
                    <a:pt x="1253871" y="380048"/>
                  </a:lnTo>
                  <a:lnTo>
                    <a:pt x="1245870" y="373285"/>
                  </a:lnTo>
                  <a:lnTo>
                    <a:pt x="1236726" y="357664"/>
                  </a:lnTo>
                  <a:lnTo>
                    <a:pt x="1236250" y="354044"/>
                  </a:lnTo>
                  <a:lnTo>
                    <a:pt x="1238440" y="351282"/>
                  </a:lnTo>
                  <a:lnTo>
                    <a:pt x="1246156" y="345758"/>
                  </a:lnTo>
                  <a:lnTo>
                    <a:pt x="1263777" y="353759"/>
                  </a:lnTo>
                  <a:lnTo>
                    <a:pt x="1266539" y="357854"/>
                  </a:lnTo>
                  <a:lnTo>
                    <a:pt x="1268825" y="377762"/>
                  </a:lnTo>
                  <a:lnTo>
                    <a:pt x="1259586" y="381476"/>
                  </a:lnTo>
                  <a:close/>
                  <a:moveTo>
                    <a:pt x="1208341" y="672560"/>
                  </a:moveTo>
                  <a:lnTo>
                    <a:pt x="1202150" y="671512"/>
                  </a:lnTo>
                  <a:lnTo>
                    <a:pt x="1193768" y="666560"/>
                  </a:lnTo>
                  <a:lnTo>
                    <a:pt x="1187196" y="670941"/>
                  </a:lnTo>
                  <a:lnTo>
                    <a:pt x="1180052" y="668274"/>
                  </a:lnTo>
                  <a:lnTo>
                    <a:pt x="1164050" y="651700"/>
                  </a:lnTo>
                  <a:lnTo>
                    <a:pt x="1164050" y="645890"/>
                  </a:lnTo>
                  <a:lnTo>
                    <a:pt x="1176242" y="645795"/>
                  </a:lnTo>
                  <a:lnTo>
                    <a:pt x="1205389" y="658368"/>
                  </a:lnTo>
                  <a:lnTo>
                    <a:pt x="1208341" y="672560"/>
                  </a:lnTo>
                  <a:close/>
                  <a:moveTo>
                    <a:pt x="1006888" y="619792"/>
                  </a:moveTo>
                  <a:lnTo>
                    <a:pt x="1007269" y="609981"/>
                  </a:lnTo>
                  <a:lnTo>
                    <a:pt x="1005364" y="607123"/>
                  </a:lnTo>
                  <a:lnTo>
                    <a:pt x="1011079" y="597694"/>
                  </a:lnTo>
                  <a:lnTo>
                    <a:pt x="1033558" y="589312"/>
                  </a:lnTo>
                  <a:lnTo>
                    <a:pt x="1040987" y="592931"/>
                  </a:lnTo>
                  <a:lnTo>
                    <a:pt x="1049274" y="601123"/>
                  </a:lnTo>
                  <a:lnTo>
                    <a:pt x="1046512" y="604456"/>
                  </a:lnTo>
                  <a:lnTo>
                    <a:pt x="1036701" y="608933"/>
                  </a:lnTo>
                  <a:lnTo>
                    <a:pt x="1012507" y="612839"/>
                  </a:lnTo>
                  <a:lnTo>
                    <a:pt x="1006888" y="619792"/>
                  </a:lnTo>
                  <a:close/>
                  <a:moveTo>
                    <a:pt x="1127855" y="556070"/>
                  </a:moveTo>
                  <a:lnTo>
                    <a:pt x="1126141" y="555784"/>
                  </a:lnTo>
                  <a:lnTo>
                    <a:pt x="1126236" y="552450"/>
                  </a:lnTo>
                  <a:lnTo>
                    <a:pt x="1131380" y="543497"/>
                  </a:lnTo>
                  <a:lnTo>
                    <a:pt x="1148429" y="528066"/>
                  </a:lnTo>
                  <a:lnTo>
                    <a:pt x="1152430" y="516255"/>
                  </a:lnTo>
                  <a:lnTo>
                    <a:pt x="1152906" y="503873"/>
                  </a:lnTo>
                  <a:lnTo>
                    <a:pt x="1155192" y="501015"/>
                  </a:lnTo>
                  <a:lnTo>
                    <a:pt x="1158240" y="505206"/>
                  </a:lnTo>
                  <a:lnTo>
                    <a:pt x="1158240" y="519589"/>
                  </a:lnTo>
                  <a:lnTo>
                    <a:pt x="1149763" y="545592"/>
                  </a:lnTo>
                  <a:lnTo>
                    <a:pt x="1143857" y="551783"/>
                  </a:lnTo>
                  <a:lnTo>
                    <a:pt x="1127855" y="556070"/>
                  </a:lnTo>
                  <a:close/>
                  <a:moveTo>
                    <a:pt x="1187863" y="461772"/>
                  </a:moveTo>
                  <a:lnTo>
                    <a:pt x="1203579" y="433578"/>
                  </a:lnTo>
                  <a:lnTo>
                    <a:pt x="1211961" y="431578"/>
                  </a:lnTo>
                  <a:lnTo>
                    <a:pt x="1218724" y="433388"/>
                  </a:lnTo>
                  <a:lnTo>
                    <a:pt x="1221296" y="441674"/>
                  </a:lnTo>
                  <a:lnTo>
                    <a:pt x="1215771" y="448437"/>
                  </a:lnTo>
                  <a:lnTo>
                    <a:pt x="1187863" y="461772"/>
                  </a:lnTo>
                  <a:close/>
                  <a:moveTo>
                    <a:pt x="1487138" y="642461"/>
                  </a:moveTo>
                  <a:lnTo>
                    <a:pt x="1479137" y="639127"/>
                  </a:lnTo>
                  <a:lnTo>
                    <a:pt x="1475899" y="629031"/>
                  </a:lnTo>
                  <a:lnTo>
                    <a:pt x="1485805" y="612648"/>
                  </a:lnTo>
                  <a:lnTo>
                    <a:pt x="1495997" y="609505"/>
                  </a:lnTo>
                  <a:lnTo>
                    <a:pt x="1497806" y="610457"/>
                  </a:lnTo>
                  <a:lnTo>
                    <a:pt x="1497616" y="617506"/>
                  </a:lnTo>
                  <a:lnTo>
                    <a:pt x="1490567" y="638842"/>
                  </a:lnTo>
                  <a:lnTo>
                    <a:pt x="1487138" y="642461"/>
                  </a:lnTo>
                  <a:close/>
                  <a:moveTo>
                    <a:pt x="1168241" y="457010"/>
                  </a:moveTo>
                  <a:lnTo>
                    <a:pt x="1163098" y="455105"/>
                  </a:lnTo>
                  <a:lnTo>
                    <a:pt x="1166146" y="435674"/>
                  </a:lnTo>
                  <a:lnTo>
                    <a:pt x="1178814" y="418433"/>
                  </a:lnTo>
                  <a:lnTo>
                    <a:pt x="1181005" y="418814"/>
                  </a:lnTo>
                  <a:lnTo>
                    <a:pt x="1193292" y="427196"/>
                  </a:lnTo>
                  <a:lnTo>
                    <a:pt x="1193197" y="429578"/>
                  </a:lnTo>
                  <a:lnTo>
                    <a:pt x="1178433" y="435674"/>
                  </a:lnTo>
                  <a:lnTo>
                    <a:pt x="1168241" y="457010"/>
                  </a:lnTo>
                  <a:close/>
                  <a:moveTo>
                    <a:pt x="1189482" y="504920"/>
                  </a:moveTo>
                  <a:lnTo>
                    <a:pt x="1196340" y="505206"/>
                  </a:lnTo>
                  <a:lnTo>
                    <a:pt x="1192530" y="509492"/>
                  </a:lnTo>
                  <a:lnTo>
                    <a:pt x="1183577" y="512445"/>
                  </a:lnTo>
                  <a:lnTo>
                    <a:pt x="1182529" y="523113"/>
                  </a:lnTo>
                  <a:lnTo>
                    <a:pt x="1175004" y="529876"/>
                  </a:lnTo>
                  <a:lnTo>
                    <a:pt x="1158907" y="537877"/>
                  </a:lnTo>
                  <a:lnTo>
                    <a:pt x="1157383" y="536162"/>
                  </a:lnTo>
                  <a:lnTo>
                    <a:pt x="1159955" y="528257"/>
                  </a:lnTo>
                  <a:lnTo>
                    <a:pt x="1164431" y="522256"/>
                  </a:lnTo>
                  <a:lnTo>
                    <a:pt x="1180910" y="506349"/>
                  </a:lnTo>
                  <a:lnTo>
                    <a:pt x="1189482" y="504920"/>
                  </a:lnTo>
                  <a:close/>
                  <a:moveTo>
                    <a:pt x="974598" y="602171"/>
                  </a:moveTo>
                  <a:lnTo>
                    <a:pt x="969359" y="600361"/>
                  </a:lnTo>
                  <a:lnTo>
                    <a:pt x="968693" y="597027"/>
                  </a:lnTo>
                  <a:lnTo>
                    <a:pt x="972788" y="593217"/>
                  </a:lnTo>
                  <a:lnTo>
                    <a:pt x="1006697" y="577977"/>
                  </a:lnTo>
                  <a:lnTo>
                    <a:pt x="1011841" y="584645"/>
                  </a:lnTo>
                  <a:lnTo>
                    <a:pt x="1011746" y="586550"/>
                  </a:lnTo>
                  <a:lnTo>
                    <a:pt x="998411" y="593503"/>
                  </a:lnTo>
                  <a:lnTo>
                    <a:pt x="974598" y="602171"/>
                  </a:lnTo>
                  <a:close/>
                  <a:moveTo>
                    <a:pt x="1579721" y="556641"/>
                  </a:moveTo>
                  <a:lnTo>
                    <a:pt x="1569911" y="554831"/>
                  </a:lnTo>
                  <a:lnTo>
                    <a:pt x="1562100" y="547306"/>
                  </a:lnTo>
                  <a:lnTo>
                    <a:pt x="1570387" y="535400"/>
                  </a:lnTo>
                  <a:lnTo>
                    <a:pt x="1583150" y="535305"/>
                  </a:lnTo>
                  <a:lnTo>
                    <a:pt x="1584960" y="546640"/>
                  </a:lnTo>
                  <a:lnTo>
                    <a:pt x="1584007" y="552260"/>
                  </a:lnTo>
                  <a:lnTo>
                    <a:pt x="1579721" y="556641"/>
                  </a:lnTo>
                  <a:close/>
                  <a:moveTo>
                    <a:pt x="1224915" y="376619"/>
                  </a:moveTo>
                  <a:lnTo>
                    <a:pt x="1202436" y="383286"/>
                  </a:lnTo>
                  <a:lnTo>
                    <a:pt x="1196816" y="383381"/>
                  </a:lnTo>
                  <a:lnTo>
                    <a:pt x="1195102" y="381381"/>
                  </a:lnTo>
                  <a:lnTo>
                    <a:pt x="1204913" y="371475"/>
                  </a:lnTo>
                  <a:lnTo>
                    <a:pt x="1214819" y="366617"/>
                  </a:lnTo>
                  <a:lnTo>
                    <a:pt x="1224724" y="368237"/>
                  </a:lnTo>
                  <a:lnTo>
                    <a:pt x="1228915" y="371475"/>
                  </a:lnTo>
                  <a:lnTo>
                    <a:pt x="1230344" y="373666"/>
                  </a:lnTo>
                  <a:lnTo>
                    <a:pt x="1228915" y="375666"/>
                  </a:lnTo>
                  <a:lnTo>
                    <a:pt x="1224915" y="376619"/>
                  </a:lnTo>
                  <a:close/>
                  <a:moveTo>
                    <a:pt x="1174718" y="458438"/>
                  </a:moveTo>
                  <a:lnTo>
                    <a:pt x="1173956" y="451199"/>
                  </a:lnTo>
                  <a:lnTo>
                    <a:pt x="1176338" y="446437"/>
                  </a:lnTo>
                  <a:lnTo>
                    <a:pt x="1199960" y="432530"/>
                  </a:lnTo>
                  <a:lnTo>
                    <a:pt x="1191387" y="451580"/>
                  </a:lnTo>
                  <a:lnTo>
                    <a:pt x="1183672" y="457581"/>
                  </a:lnTo>
                  <a:lnTo>
                    <a:pt x="1174718" y="458438"/>
                  </a:lnTo>
                  <a:close/>
                  <a:moveTo>
                    <a:pt x="1195102" y="501587"/>
                  </a:moveTo>
                  <a:lnTo>
                    <a:pt x="1190815" y="500444"/>
                  </a:lnTo>
                  <a:lnTo>
                    <a:pt x="1190149" y="498253"/>
                  </a:lnTo>
                  <a:lnTo>
                    <a:pt x="1197578" y="483965"/>
                  </a:lnTo>
                  <a:lnTo>
                    <a:pt x="1208913" y="484156"/>
                  </a:lnTo>
                  <a:lnTo>
                    <a:pt x="1207770" y="497015"/>
                  </a:lnTo>
                  <a:lnTo>
                    <a:pt x="1195102" y="501587"/>
                  </a:lnTo>
                  <a:close/>
                  <a:moveTo>
                    <a:pt x="1462183" y="652367"/>
                  </a:moveTo>
                  <a:lnTo>
                    <a:pt x="1459516" y="650177"/>
                  </a:lnTo>
                  <a:lnTo>
                    <a:pt x="1468088" y="634937"/>
                  </a:lnTo>
                  <a:lnTo>
                    <a:pt x="1474565" y="631127"/>
                  </a:lnTo>
                  <a:lnTo>
                    <a:pt x="1476756" y="638270"/>
                  </a:lnTo>
                  <a:lnTo>
                    <a:pt x="1481614" y="641795"/>
                  </a:lnTo>
                  <a:lnTo>
                    <a:pt x="1479137" y="646748"/>
                  </a:lnTo>
                  <a:lnTo>
                    <a:pt x="1475041" y="649986"/>
                  </a:lnTo>
                  <a:lnTo>
                    <a:pt x="1469041" y="648272"/>
                  </a:lnTo>
                  <a:lnTo>
                    <a:pt x="1462183" y="652367"/>
                  </a:lnTo>
                  <a:close/>
                  <a:moveTo>
                    <a:pt x="1208246" y="430244"/>
                  </a:moveTo>
                  <a:lnTo>
                    <a:pt x="1199769" y="429578"/>
                  </a:lnTo>
                  <a:lnTo>
                    <a:pt x="1199960" y="427768"/>
                  </a:lnTo>
                  <a:lnTo>
                    <a:pt x="1222439" y="410242"/>
                  </a:lnTo>
                  <a:lnTo>
                    <a:pt x="1222820" y="419386"/>
                  </a:lnTo>
                  <a:lnTo>
                    <a:pt x="1220629" y="425387"/>
                  </a:lnTo>
                  <a:lnTo>
                    <a:pt x="1218248" y="428625"/>
                  </a:lnTo>
                  <a:lnTo>
                    <a:pt x="1208246" y="430244"/>
                  </a:lnTo>
                  <a:close/>
                  <a:moveTo>
                    <a:pt x="1850803" y="527590"/>
                  </a:moveTo>
                  <a:lnTo>
                    <a:pt x="1847183" y="522542"/>
                  </a:lnTo>
                  <a:lnTo>
                    <a:pt x="1848993" y="515303"/>
                  </a:lnTo>
                  <a:lnTo>
                    <a:pt x="1858709" y="506635"/>
                  </a:lnTo>
                  <a:lnTo>
                    <a:pt x="1861090" y="508064"/>
                  </a:lnTo>
                  <a:lnTo>
                    <a:pt x="1863281" y="524732"/>
                  </a:lnTo>
                  <a:lnTo>
                    <a:pt x="1850803" y="527590"/>
                  </a:lnTo>
                  <a:close/>
                </a:path>
              </a:pathLst>
            </a:custGeom>
            <a:solidFill>
              <a:schemeClr val="bg2"/>
            </a:solidFill>
            <a:ln w="9525" cap="flat">
              <a:solidFill>
                <a:schemeClr val="tx1"/>
              </a:solidFill>
              <a:prstDash val="solid"/>
              <a:miter/>
            </a:ln>
          </p:spPr>
          <p:txBody>
            <a:bodyPr rtlCol="0" anchor="ctr"/>
            <a:lstStyle/>
            <a:p>
              <a:endParaRPr lang="pt-BR"/>
            </a:p>
          </p:txBody>
        </p:sp>
        <p:sp>
          <p:nvSpPr>
            <p:cNvPr id="27" name="Forma Livre: Forma 25">
              <a:extLst>
                <a:ext uri="{FF2B5EF4-FFF2-40B4-BE49-F238E27FC236}">
                  <a16:creationId xmlns:a16="http://schemas.microsoft.com/office/drawing/2014/main" id="{AAE2ACDF-7246-8699-5430-8A042141CD99}"/>
                </a:ext>
              </a:extLst>
            </p:cNvPr>
            <p:cNvSpPr/>
            <p:nvPr/>
          </p:nvSpPr>
          <p:spPr>
            <a:xfrm>
              <a:off x="3869304" y="3910522"/>
              <a:ext cx="388372" cy="203373"/>
            </a:xfrm>
            <a:custGeom>
              <a:avLst/>
              <a:gdLst>
                <a:gd name="connsiteX0" fmla="*/ 573024 w 587978"/>
                <a:gd name="connsiteY0" fmla="*/ 226695 h 337089"/>
                <a:gd name="connsiteX1" fmla="*/ 549211 w 587978"/>
                <a:gd name="connsiteY1" fmla="*/ 207073 h 337089"/>
                <a:gd name="connsiteX2" fmla="*/ 541401 w 587978"/>
                <a:gd name="connsiteY2" fmla="*/ 204597 h 337089"/>
                <a:gd name="connsiteX3" fmla="*/ 516160 w 587978"/>
                <a:gd name="connsiteY3" fmla="*/ 202597 h 337089"/>
                <a:gd name="connsiteX4" fmla="*/ 494157 w 587978"/>
                <a:gd name="connsiteY4" fmla="*/ 212788 h 337089"/>
                <a:gd name="connsiteX5" fmla="*/ 480060 w 587978"/>
                <a:gd name="connsiteY5" fmla="*/ 224980 h 337089"/>
                <a:gd name="connsiteX6" fmla="*/ 475773 w 587978"/>
                <a:gd name="connsiteY6" fmla="*/ 242125 h 337089"/>
                <a:gd name="connsiteX7" fmla="*/ 457676 w 587978"/>
                <a:gd name="connsiteY7" fmla="*/ 251936 h 337089"/>
                <a:gd name="connsiteX8" fmla="*/ 438531 w 587978"/>
                <a:gd name="connsiteY8" fmla="*/ 256222 h 337089"/>
                <a:gd name="connsiteX9" fmla="*/ 427672 w 587978"/>
                <a:gd name="connsiteY9" fmla="*/ 256032 h 337089"/>
                <a:gd name="connsiteX10" fmla="*/ 427672 w 587978"/>
                <a:gd name="connsiteY10" fmla="*/ 261747 h 337089"/>
                <a:gd name="connsiteX11" fmla="*/ 420052 w 587978"/>
                <a:gd name="connsiteY11" fmla="*/ 266795 h 337089"/>
                <a:gd name="connsiteX12" fmla="*/ 399288 w 587978"/>
                <a:gd name="connsiteY12" fmla="*/ 269557 h 337089"/>
                <a:gd name="connsiteX13" fmla="*/ 362331 w 587978"/>
                <a:gd name="connsiteY13" fmla="*/ 267081 h 337089"/>
                <a:gd name="connsiteX14" fmla="*/ 346996 w 587978"/>
                <a:gd name="connsiteY14" fmla="*/ 275463 h 337089"/>
                <a:gd name="connsiteX15" fmla="*/ 341757 w 587978"/>
                <a:gd name="connsiteY15" fmla="*/ 281559 h 337089"/>
                <a:gd name="connsiteX16" fmla="*/ 324421 w 587978"/>
                <a:gd name="connsiteY16" fmla="*/ 282511 h 337089"/>
                <a:gd name="connsiteX17" fmla="*/ 315944 w 587978"/>
                <a:gd name="connsiteY17" fmla="*/ 289084 h 337089"/>
                <a:gd name="connsiteX18" fmla="*/ 310801 w 587978"/>
                <a:gd name="connsiteY18" fmla="*/ 296323 h 337089"/>
                <a:gd name="connsiteX19" fmla="*/ 314515 w 587978"/>
                <a:gd name="connsiteY19" fmla="*/ 303276 h 337089"/>
                <a:gd name="connsiteX20" fmla="*/ 314610 w 587978"/>
                <a:gd name="connsiteY20" fmla="*/ 308419 h 337089"/>
                <a:gd name="connsiteX21" fmla="*/ 310801 w 587978"/>
                <a:gd name="connsiteY21" fmla="*/ 312992 h 337089"/>
                <a:gd name="connsiteX22" fmla="*/ 293846 w 587978"/>
                <a:gd name="connsiteY22" fmla="*/ 327565 h 337089"/>
                <a:gd name="connsiteX23" fmla="*/ 281082 w 587978"/>
                <a:gd name="connsiteY23" fmla="*/ 329089 h 337089"/>
                <a:gd name="connsiteX24" fmla="*/ 265366 w 587978"/>
                <a:gd name="connsiteY24" fmla="*/ 337090 h 337089"/>
                <a:gd name="connsiteX25" fmla="*/ 250126 w 587978"/>
                <a:gd name="connsiteY25" fmla="*/ 329565 h 337089"/>
                <a:gd name="connsiteX26" fmla="*/ 241078 w 587978"/>
                <a:gd name="connsiteY26" fmla="*/ 320611 h 337089"/>
                <a:gd name="connsiteX27" fmla="*/ 237744 w 587978"/>
                <a:gd name="connsiteY27" fmla="*/ 299275 h 337089"/>
                <a:gd name="connsiteX28" fmla="*/ 240030 w 587978"/>
                <a:gd name="connsiteY28" fmla="*/ 294608 h 337089"/>
                <a:gd name="connsiteX29" fmla="*/ 238315 w 587978"/>
                <a:gd name="connsiteY29" fmla="*/ 291751 h 337089"/>
                <a:gd name="connsiteX30" fmla="*/ 227457 w 587978"/>
                <a:gd name="connsiteY30" fmla="*/ 288703 h 337089"/>
                <a:gd name="connsiteX31" fmla="*/ 223266 w 587978"/>
                <a:gd name="connsiteY31" fmla="*/ 291465 h 337089"/>
                <a:gd name="connsiteX32" fmla="*/ 208883 w 587978"/>
                <a:gd name="connsiteY32" fmla="*/ 293846 h 337089"/>
                <a:gd name="connsiteX33" fmla="*/ 209264 w 587978"/>
                <a:gd name="connsiteY33" fmla="*/ 289560 h 337089"/>
                <a:gd name="connsiteX34" fmla="*/ 233363 w 587978"/>
                <a:gd name="connsiteY34" fmla="*/ 264414 h 337089"/>
                <a:gd name="connsiteX35" fmla="*/ 234982 w 587978"/>
                <a:gd name="connsiteY35" fmla="*/ 260318 h 337089"/>
                <a:gd name="connsiteX36" fmla="*/ 228123 w 587978"/>
                <a:gd name="connsiteY36" fmla="*/ 242506 h 337089"/>
                <a:gd name="connsiteX37" fmla="*/ 227743 w 587978"/>
                <a:gd name="connsiteY37" fmla="*/ 238030 h 337089"/>
                <a:gd name="connsiteX38" fmla="*/ 231267 w 587978"/>
                <a:gd name="connsiteY38" fmla="*/ 230600 h 337089"/>
                <a:gd name="connsiteX39" fmla="*/ 259842 w 587978"/>
                <a:gd name="connsiteY39" fmla="*/ 220409 h 337089"/>
                <a:gd name="connsiteX40" fmla="*/ 260889 w 587978"/>
                <a:gd name="connsiteY40" fmla="*/ 217551 h 337089"/>
                <a:gd name="connsiteX41" fmla="*/ 256127 w 587978"/>
                <a:gd name="connsiteY41" fmla="*/ 204311 h 337089"/>
                <a:gd name="connsiteX42" fmla="*/ 222789 w 587978"/>
                <a:gd name="connsiteY42" fmla="*/ 186023 h 337089"/>
                <a:gd name="connsiteX43" fmla="*/ 208693 w 587978"/>
                <a:gd name="connsiteY43" fmla="*/ 189929 h 337089"/>
                <a:gd name="connsiteX44" fmla="*/ 187547 w 587978"/>
                <a:gd name="connsiteY44" fmla="*/ 201930 h 337089"/>
                <a:gd name="connsiteX45" fmla="*/ 178689 w 587978"/>
                <a:gd name="connsiteY45" fmla="*/ 216313 h 337089"/>
                <a:gd name="connsiteX46" fmla="*/ 164592 w 587978"/>
                <a:gd name="connsiteY46" fmla="*/ 224600 h 337089"/>
                <a:gd name="connsiteX47" fmla="*/ 154591 w 587978"/>
                <a:gd name="connsiteY47" fmla="*/ 227552 h 337089"/>
                <a:gd name="connsiteX48" fmla="*/ 128873 w 587978"/>
                <a:gd name="connsiteY48" fmla="*/ 245459 h 337089"/>
                <a:gd name="connsiteX49" fmla="*/ 114395 w 587978"/>
                <a:gd name="connsiteY49" fmla="*/ 261080 h 337089"/>
                <a:gd name="connsiteX50" fmla="*/ 98870 w 587978"/>
                <a:gd name="connsiteY50" fmla="*/ 263271 h 337089"/>
                <a:gd name="connsiteX51" fmla="*/ 73819 w 587978"/>
                <a:gd name="connsiteY51" fmla="*/ 272510 h 337089"/>
                <a:gd name="connsiteX52" fmla="*/ 66484 w 587978"/>
                <a:gd name="connsiteY52" fmla="*/ 269367 h 337089"/>
                <a:gd name="connsiteX53" fmla="*/ 66960 w 587978"/>
                <a:gd name="connsiteY53" fmla="*/ 262890 h 337089"/>
                <a:gd name="connsiteX54" fmla="*/ 60960 w 587978"/>
                <a:gd name="connsiteY54" fmla="*/ 251079 h 337089"/>
                <a:gd name="connsiteX55" fmla="*/ 57340 w 587978"/>
                <a:gd name="connsiteY55" fmla="*/ 250317 h 337089"/>
                <a:gd name="connsiteX56" fmla="*/ 48482 w 587978"/>
                <a:gd name="connsiteY56" fmla="*/ 257270 h 337089"/>
                <a:gd name="connsiteX57" fmla="*/ 34099 w 587978"/>
                <a:gd name="connsiteY57" fmla="*/ 260318 h 337089"/>
                <a:gd name="connsiteX58" fmla="*/ 24669 w 587978"/>
                <a:gd name="connsiteY58" fmla="*/ 257175 h 337089"/>
                <a:gd name="connsiteX59" fmla="*/ 11335 w 587978"/>
                <a:gd name="connsiteY59" fmla="*/ 238982 h 337089"/>
                <a:gd name="connsiteX60" fmla="*/ 7525 w 587978"/>
                <a:gd name="connsiteY60" fmla="*/ 238125 h 337089"/>
                <a:gd name="connsiteX61" fmla="*/ 7525 w 587978"/>
                <a:gd name="connsiteY61" fmla="*/ 238125 h 337089"/>
                <a:gd name="connsiteX62" fmla="*/ 5905 w 587978"/>
                <a:gd name="connsiteY62" fmla="*/ 235744 h 337089"/>
                <a:gd name="connsiteX63" fmla="*/ 17240 w 587978"/>
                <a:gd name="connsiteY63" fmla="*/ 225076 h 337089"/>
                <a:gd name="connsiteX64" fmla="*/ 32575 w 587978"/>
                <a:gd name="connsiteY64" fmla="*/ 191834 h 337089"/>
                <a:gd name="connsiteX65" fmla="*/ 29337 w 587978"/>
                <a:gd name="connsiteY65" fmla="*/ 180499 h 337089"/>
                <a:gd name="connsiteX66" fmla="*/ 22764 w 587978"/>
                <a:gd name="connsiteY66" fmla="*/ 179737 h 337089"/>
                <a:gd name="connsiteX67" fmla="*/ 10953 w 587978"/>
                <a:gd name="connsiteY67" fmla="*/ 171259 h 337089"/>
                <a:gd name="connsiteX68" fmla="*/ 11144 w 587978"/>
                <a:gd name="connsiteY68" fmla="*/ 155448 h 337089"/>
                <a:gd name="connsiteX69" fmla="*/ 7811 w 587978"/>
                <a:gd name="connsiteY69" fmla="*/ 148590 h 337089"/>
                <a:gd name="connsiteX70" fmla="*/ 2286 w 587978"/>
                <a:gd name="connsiteY70" fmla="*/ 145828 h 337089"/>
                <a:gd name="connsiteX71" fmla="*/ 0 w 587978"/>
                <a:gd name="connsiteY71" fmla="*/ 141922 h 337089"/>
                <a:gd name="connsiteX72" fmla="*/ 1143 w 587978"/>
                <a:gd name="connsiteY72" fmla="*/ 133064 h 337089"/>
                <a:gd name="connsiteX73" fmla="*/ 2762 w 587978"/>
                <a:gd name="connsiteY73" fmla="*/ 129445 h 337089"/>
                <a:gd name="connsiteX74" fmla="*/ 13145 w 587978"/>
                <a:gd name="connsiteY74" fmla="*/ 123444 h 337089"/>
                <a:gd name="connsiteX75" fmla="*/ 19431 w 587978"/>
                <a:gd name="connsiteY75" fmla="*/ 110966 h 337089"/>
                <a:gd name="connsiteX76" fmla="*/ 14478 w 587978"/>
                <a:gd name="connsiteY76" fmla="*/ 98488 h 337089"/>
                <a:gd name="connsiteX77" fmla="*/ 24289 w 587978"/>
                <a:gd name="connsiteY77" fmla="*/ 69913 h 337089"/>
                <a:gd name="connsiteX78" fmla="*/ 32289 w 587978"/>
                <a:gd name="connsiteY78" fmla="*/ 58960 h 337089"/>
                <a:gd name="connsiteX79" fmla="*/ 33051 w 587978"/>
                <a:gd name="connsiteY79" fmla="*/ 53816 h 337089"/>
                <a:gd name="connsiteX80" fmla="*/ 33051 w 587978"/>
                <a:gd name="connsiteY80" fmla="*/ 53816 h 337089"/>
                <a:gd name="connsiteX81" fmla="*/ 38481 w 587978"/>
                <a:gd name="connsiteY81" fmla="*/ 49435 h 337089"/>
                <a:gd name="connsiteX82" fmla="*/ 56864 w 587978"/>
                <a:gd name="connsiteY82" fmla="*/ 65056 h 337089"/>
                <a:gd name="connsiteX83" fmla="*/ 65437 w 587978"/>
                <a:gd name="connsiteY83" fmla="*/ 69056 h 337089"/>
                <a:gd name="connsiteX84" fmla="*/ 92869 w 587978"/>
                <a:gd name="connsiteY84" fmla="*/ 74867 h 337089"/>
                <a:gd name="connsiteX85" fmla="*/ 103917 w 587978"/>
                <a:gd name="connsiteY85" fmla="*/ 64103 h 337089"/>
                <a:gd name="connsiteX86" fmla="*/ 134683 w 587978"/>
                <a:gd name="connsiteY86" fmla="*/ 48292 h 337089"/>
                <a:gd name="connsiteX87" fmla="*/ 142494 w 587978"/>
                <a:gd name="connsiteY87" fmla="*/ 41529 h 337089"/>
                <a:gd name="connsiteX88" fmla="*/ 143446 w 587978"/>
                <a:gd name="connsiteY88" fmla="*/ 31623 h 337089"/>
                <a:gd name="connsiteX89" fmla="*/ 147351 w 587978"/>
                <a:gd name="connsiteY89" fmla="*/ 22574 h 337089"/>
                <a:gd name="connsiteX90" fmla="*/ 177641 w 587978"/>
                <a:gd name="connsiteY90" fmla="*/ 11049 h 337089"/>
                <a:gd name="connsiteX91" fmla="*/ 191262 w 587978"/>
                <a:gd name="connsiteY91" fmla="*/ 9906 h 337089"/>
                <a:gd name="connsiteX92" fmla="*/ 222313 w 587978"/>
                <a:gd name="connsiteY92" fmla="*/ 0 h 337089"/>
                <a:gd name="connsiteX93" fmla="*/ 228409 w 587978"/>
                <a:gd name="connsiteY93" fmla="*/ 762 h 337089"/>
                <a:gd name="connsiteX94" fmla="*/ 233457 w 587978"/>
                <a:gd name="connsiteY94" fmla="*/ 4953 h 337089"/>
                <a:gd name="connsiteX95" fmla="*/ 233553 w 587978"/>
                <a:gd name="connsiteY95" fmla="*/ 16288 h 337089"/>
                <a:gd name="connsiteX96" fmla="*/ 205073 w 587978"/>
                <a:gd name="connsiteY96" fmla="*/ 46863 h 337089"/>
                <a:gd name="connsiteX97" fmla="*/ 200882 w 587978"/>
                <a:gd name="connsiteY97" fmla="*/ 56007 h 337089"/>
                <a:gd name="connsiteX98" fmla="*/ 197262 w 587978"/>
                <a:gd name="connsiteY98" fmla="*/ 72580 h 337089"/>
                <a:gd name="connsiteX99" fmla="*/ 193357 w 587978"/>
                <a:gd name="connsiteY99" fmla="*/ 76200 h 337089"/>
                <a:gd name="connsiteX100" fmla="*/ 185261 w 587978"/>
                <a:gd name="connsiteY100" fmla="*/ 78581 h 337089"/>
                <a:gd name="connsiteX101" fmla="*/ 183261 w 587978"/>
                <a:gd name="connsiteY101" fmla="*/ 81534 h 337089"/>
                <a:gd name="connsiteX102" fmla="*/ 182499 w 587978"/>
                <a:gd name="connsiteY102" fmla="*/ 97917 h 337089"/>
                <a:gd name="connsiteX103" fmla="*/ 216122 w 587978"/>
                <a:gd name="connsiteY103" fmla="*/ 102870 h 337089"/>
                <a:gd name="connsiteX104" fmla="*/ 219170 w 587978"/>
                <a:gd name="connsiteY104" fmla="*/ 105061 h 337089"/>
                <a:gd name="connsiteX105" fmla="*/ 222123 w 587978"/>
                <a:gd name="connsiteY105" fmla="*/ 118205 h 337089"/>
                <a:gd name="connsiteX106" fmla="*/ 224885 w 587978"/>
                <a:gd name="connsiteY106" fmla="*/ 120396 h 337089"/>
                <a:gd name="connsiteX107" fmla="*/ 254889 w 587978"/>
                <a:gd name="connsiteY107" fmla="*/ 108394 h 337089"/>
                <a:gd name="connsiteX108" fmla="*/ 271748 w 587978"/>
                <a:gd name="connsiteY108" fmla="*/ 107632 h 337089"/>
                <a:gd name="connsiteX109" fmla="*/ 290322 w 587978"/>
                <a:gd name="connsiteY109" fmla="*/ 110490 h 337089"/>
                <a:gd name="connsiteX110" fmla="*/ 298799 w 587978"/>
                <a:gd name="connsiteY110" fmla="*/ 121634 h 337089"/>
                <a:gd name="connsiteX111" fmla="*/ 293846 w 587978"/>
                <a:gd name="connsiteY111" fmla="*/ 136303 h 337089"/>
                <a:gd name="connsiteX112" fmla="*/ 301752 w 587978"/>
                <a:gd name="connsiteY112" fmla="*/ 143351 h 337089"/>
                <a:gd name="connsiteX113" fmla="*/ 324135 w 587978"/>
                <a:gd name="connsiteY113" fmla="*/ 134493 h 337089"/>
                <a:gd name="connsiteX114" fmla="*/ 328898 w 587978"/>
                <a:gd name="connsiteY114" fmla="*/ 127444 h 337089"/>
                <a:gd name="connsiteX115" fmla="*/ 334137 w 587978"/>
                <a:gd name="connsiteY115" fmla="*/ 115919 h 337089"/>
                <a:gd name="connsiteX116" fmla="*/ 329660 w 587978"/>
                <a:gd name="connsiteY116" fmla="*/ 106966 h 337089"/>
                <a:gd name="connsiteX117" fmla="*/ 328136 w 587978"/>
                <a:gd name="connsiteY117" fmla="*/ 93440 h 337089"/>
                <a:gd name="connsiteX118" fmla="*/ 332708 w 587978"/>
                <a:gd name="connsiteY118" fmla="*/ 87821 h 337089"/>
                <a:gd name="connsiteX119" fmla="*/ 342329 w 587978"/>
                <a:gd name="connsiteY119" fmla="*/ 90868 h 337089"/>
                <a:gd name="connsiteX120" fmla="*/ 337280 w 587978"/>
                <a:gd name="connsiteY120" fmla="*/ 76295 h 337089"/>
                <a:gd name="connsiteX121" fmla="*/ 330422 w 587978"/>
                <a:gd name="connsiteY121" fmla="*/ 68866 h 337089"/>
                <a:gd name="connsiteX122" fmla="*/ 333375 w 587978"/>
                <a:gd name="connsiteY122" fmla="*/ 54769 h 337089"/>
                <a:gd name="connsiteX123" fmla="*/ 350711 w 587978"/>
                <a:gd name="connsiteY123" fmla="*/ 41910 h 337089"/>
                <a:gd name="connsiteX124" fmla="*/ 363855 w 587978"/>
                <a:gd name="connsiteY124" fmla="*/ 41434 h 337089"/>
                <a:gd name="connsiteX125" fmla="*/ 367855 w 587978"/>
                <a:gd name="connsiteY125" fmla="*/ 45148 h 337089"/>
                <a:gd name="connsiteX126" fmla="*/ 366903 w 587978"/>
                <a:gd name="connsiteY126" fmla="*/ 54673 h 337089"/>
                <a:gd name="connsiteX127" fmla="*/ 372808 w 587978"/>
                <a:gd name="connsiteY127" fmla="*/ 59341 h 337089"/>
                <a:gd name="connsiteX128" fmla="*/ 405384 w 587978"/>
                <a:gd name="connsiteY128" fmla="*/ 63151 h 337089"/>
                <a:gd name="connsiteX129" fmla="*/ 410432 w 587978"/>
                <a:gd name="connsiteY129" fmla="*/ 66484 h 337089"/>
                <a:gd name="connsiteX130" fmla="*/ 465963 w 587978"/>
                <a:gd name="connsiteY130" fmla="*/ 62770 h 337089"/>
                <a:gd name="connsiteX131" fmla="*/ 486632 w 587978"/>
                <a:gd name="connsiteY131" fmla="*/ 65627 h 337089"/>
                <a:gd name="connsiteX132" fmla="*/ 510064 w 587978"/>
                <a:gd name="connsiteY132" fmla="*/ 76105 h 337089"/>
                <a:gd name="connsiteX133" fmla="*/ 519969 w 587978"/>
                <a:gd name="connsiteY133" fmla="*/ 72295 h 337089"/>
                <a:gd name="connsiteX134" fmla="*/ 553307 w 587978"/>
                <a:gd name="connsiteY134" fmla="*/ 74295 h 337089"/>
                <a:gd name="connsiteX135" fmla="*/ 562165 w 587978"/>
                <a:gd name="connsiteY135" fmla="*/ 72009 h 337089"/>
                <a:gd name="connsiteX136" fmla="*/ 562165 w 587978"/>
                <a:gd name="connsiteY136" fmla="*/ 72009 h 337089"/>
                <a:gd name="connsiteX137" fmla="*/ 563023 w 587978"/>
                <a:gd name="connsiteY137" fmla="*/ 94869 h 337089"/>
                <a:gd name="connsiteX138" fmla="*/ 576834 w 587978"/>
                <a:gd name="connsiteY138" fmla="*/ 136684 h 337089"/>
                <a:gd name="connsiteX139" fmla="*/ 577405 w 587978"/>
                <a:gd name="connsiteY139" fmla="*/ 142780 h 337089"/>
                <a:gd name="connsiteX140" fmla="*/ 575691 w 587978"/>
                <a:gd name="connsiteY140" fmla="*/ 151733 h 337089"/>
                <a:gd name="connsiteX141" fmla="*/ 572167 w 587978"/>
                <a:gd name="connsiteY141" fmla="*/ 156019 h 337089"/>
                <a:gd name="connsiteX142" fmla="*/ 571881 w 587978"/>
                <a:gd name="connsiteY142" fmla="*/ 164401 h 337089"/>
                <a:gd name="connsiteX143" fmla="*/ 577405 w 587978"/>
                <a:gd name="connsiteY143" fmla="*/ 157353 h 337089"/>
                <a:gd name="connsiteX144" fmla="*/ 582263 w 587978"/>
                <a:gd name="connsiteY144" fmla="*/ 143065 h 337089"/>
                <a:gd name="connsiteX145" fmla="*/ 582358 w 587978"/>
                <a:gd name="connsiteY145" fmla="*/ 161925 h 337089"/>
                <a:gd name="connsiteX146" fmla="*/ 587978 w 587978"/>
                <a:gd name="connsiteY146" fmla="*/ 171545 h 337089"/>
                <a:gd name="connsiteX147" fmla="*/ 585406 w 587978"/>
                <a:gd name="connsiteY147" fmla="*/ 220885 h 337089"/>
                <a:gd name="connsiteX148" fmla="*/ 581977 w 587978"/>
                <a:gd name="connsiteY148" fmla="*/ 226600 h 3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587978" h="337089">
                  <a:moveTo>
                    <a:pt x="573024" y="226695"/>
                  </a:moveTo>
                  <a:lnTo>
                    <a:pt x="549211" y="207073"/>
                  </a:lnTo>
                  <a:lnTo>
                    <a:pt x="541401" y="204597"/>
                  </a:lnTo>
                  <a:lnTo>
                    <a:pt x="516160" y="202597"/>
                  </a:lnTo>
                  <a:lnTo>
                    <a:pt x="494157" y="212788"/>
                  </a:lnTo>
                  <a:lnTo>
                    <a:pt x="480060" y="224980"/>
                  </a:lnTo>
                  <a:lnTo>
                    <a:pt x="475773" y="242125"/>
                  </a:lnTo>
                  <a:lnTo>
                    <a:pt x="457676" y="251936"/>
                  </a:lnTo>
                  <a:lnTo>
                    <a:pt x="438531" y="256222"/>
                  </a:lnTo>
                  <a:lnTo>
                    <a:pt x="427672" y="256032"/>
                  </a:lnTo>
                  <a:lnTo>
                    <a:pt x="427672" y="261747"/>
                  </a:lnTo>
                  <a:lnTo>
                    <a:pt x="420052" y="266795"/>
                  </a:lnTo>
                  <a:lnTo>
                    <a:pt x="399288" y="269557"/>
                  </a:lnTo>
                  <a:lnTo>
                    <a:pt x="362331" y="267081"/>
                  </a:lnTo>
                  <a:lnTo>
                    <a:pt x="346996" y="275463"/>
                  </a:lnTo>
                  <a:lnTo>
                    <a:pt x="341757" y="281559"/>
                  </a:lnTo>
                  <a:lnTo>
                    <a:pt x="324421" y="282511"/>
                  </a:lnTo>
                  <a:lnTo>
                    <a:pt x="315944" y="289084"/>
                  </a:lnTo>
                  <a:lnTo>
                    <a:pt x="310801" y="296323"/>
                  </a:lnTo>
                  <a:lnTo>
                    <a:pt x="314515" y="303276"/>
                  </a:lnTo>
                  <a:lnTo>
                    <a:pt x="314610" y="308419"/>
                  </a:lnTo>
                  <a:lnTo>
                    <a:pt x="310801" y="312992"/>
                  </a:lnTo>
                  <a:lnTo>
                    <a:pt x="293846" y="327565"/>
                  </a:lnTo>
                  <a:lnTo>
                    <a:pt x="281082" y="329089"/>
                  </a:lnTo>
                  <a:lnTo>
                    <a:pt x="265366" y="337090"/>
                  </a:lnTo>
                  <a:lnTo>
                    <a:pt x="250126" y="329565"/>
                  </a:lnTo>
                  <a:lnTo>
                    <a:pt x="241078" y="320611"/>
                  </a:lnTo>
                  <a:lnTo>
                    <a:pt x="237744" y="299275"/>
                  </a:lnTo>
                  <a:lnTo>
                    <a:pt x="240030" y="294608"/>
                  </a:lnTo>
                  <a:lnTo>
                    <a:pt x="238315" y="291751"/>
                  </a:lnTo>
                  <a:lnTo>
                    <a:pt x="227457" y="288703"/>
                  </a:lnTo>
                  <a:lnTo>
                    <a:pt x="223266" y="291465"/>
                  </a:lnTo>
                  <a:lnTo>
                    <a:pt x="208883" y="293846"/>
                  </a:lnTo>
                  <a:lnTo>
                    <a:pt x="209264" y="289560"/>
                  </a:lnTo>
                  <a:lnTo>
                    <a:pt x="233363" y="264414"/>
                  </a:lnTo>
                  <a:lnTo>
                    <a:pt x="234982" y="260318"/>
                  </a:lnTo>
                  <a:lnTo>
                    <a:pt x="228123" y="242506"/>
                  </a:lnTo>
                  <a:lnTo>
                    <a:pt x="227743" y="238030"/>
                  </a:lnTo>
                  <a:lnTo>
                    <a:pt x="231267" y="230600"/>
                  </a:lnTo>
                  <a:lnTo>
                    <a:pt x="259842" y="220409"/>
                  </a:lnTo>
                  <a:lnTo>
                    <a:pt x="260889" y="217551"/>
                  </a:lnTo>
                  <a:lnTo>
                    <a:pt x="256127" y="204311"/>
                  </a:lnTo>
                  <a:lnTo>
                    <a:pt x="222789" y="186023"/>
                  </a:lnTo>
                  <a:lnTo>
                    <a:pt x="208693" y="189929"/>
                  </a:lnTo>
                  <a:lnTo>
                    <a:pt x="187547" y="201930"/>
                  </a:lnTo>
                  <a:lnTo>
                    <a:pt x="178689" y="216313"/>
                  </a:lnTo>
                  <a:lnTo>
                    <a:pt x="164592" y="224600"/>
                  </a:lnTo>
                  <a:lnTo>
                    <a:pt x="154591" y="227552"/>
                  </a:lnTo>
                  <a:lnTo>
                    <a:pt x="128873" y="245459"/>
                  </a:lnTo>
                  <a:lnTo>
                    <a:pt x="114395" y="261080"/>
                  </a:lnTo>
                  <a:lnTo>
                    <a:pt x="98870" y="263271"/>
                  </a:lnTo>
                  <a:lnTo>
                    <a:pt x="73819" y="272510"/>
                  </a:lnTo>
                  <a:lnTo>
                    <a:pt x="66484" y="269367"/>
                  </a:lnTo>
                  <a:lnTo>
                    <a:pt x="66960" y="262890"/>
                  </a:lnTo>
                  <a:lnTo>
                    <a:pt x="60960" y="251079"/>
                  </a:lnTo>
                  <a:lnTo>
                    <a:pt x="57340" y="250317"/>
                  </a:lnTo>
                  <a:lnTo>
                    <a:pt x="48482" y="257270"/>
                  </a:lnTo>
                  <a:lnTo>
                    <a:pt x="34099" y="260318"/>
                  </a:lnTo>
                  <a:lnTo>
                    <a:pt x="24669" y="257175"/>
                  </a:lnTo>
                  <a:lnTo>
                    <a:pt x="11335" y="238982"/>
                  </a:lnTo>
                  <a:lnTo>
                    <a:pt x="7525" y="238125"/>
                  </a:lnTo>
                  <a:lnTo>
                    <a:pt x="7525" y="238125"/>
                  </a:lnTo>
                  <a:lnTo>
                    <a:pt x="5905" y="235744"/>
                  </a:lnTo>
                  <a:lnTo>
                    <a:pt x="17240" y="225076"/>
                  </a:lnTo>
                  <a:lnTo>
                    <a:pt x="32575" y="191834"/>
                  </a:lnTo>
                  <a:lnTo>
                    <a:pt x="29337" y="180499"/>
                  </a:lnTo>
                  <a:lnTo>
                    <a:pt x="22764" y="179737"/>
                  </a:lnTo>
                  <a:lnTo>
                    <a:pt x="10953" y="171259"/>
                  </a:lnTo>
                  <a:lnTo>
                    <a:pt x="11144" y="155448"/>
                  </a:lnTo>
                  <a:lnTo>
                    <a:pt x="7811" y="148590"/>
                  </a:lnTo>
                  <a:lnTo>
                    <a:pt x="2286" y="145828"/>
                  </a:lnTo>
                  <a:lnTo>
                    <a:pt x="0" y="141922"/>
                  </a:lnTo>
                  <a:lnTo>
                    <a:pt x="1143" y="133064"/>
                  </a:lnTo>
                  <a:lnTo>
                    <a:pt x="2762" y="129445"/>
                  </a:lnTo>
                  <a:lnTo>
                    <a:pt x="13145" y="123444"/>
                  </a:lnTo>
                  <a:lnTo>
                    <a:pt x="19431" y="110966"/>
                  </a:lnTo>
                  <a:lnTo>
                    <a:pt x="14478" y="98488"/>
                  </a:lnTo>
                  <a:lnTo>
                    <a:pt x="24289" y="69913"/>
                  </a:lnTo>
                  <a:lnTo>
                    <a:pt x="32289" y="58960"/>
                  </a:lnTo>
                  <a:lnTo>
                    <a:pt x="33051" y="53816"/>
                  </a:lnTo>
                  <a:lnTo>
                    <a:pt x="33051" y="53816"/>
                  </a:lnTo>
                  <a:lnTo>
                    <a:pt x="38481" y="49435"/>
                  </a:lnTo>
                  <a:lnTo>
                    <a:pt x="56864" y="65056"/>
                  </a:lnTo>
                  <a:lnTo>
                    <a:pt x="65437" y="69056"/>
                  </a:lnTo>
                  <a:lnTo>
                    <a:pt x="92869" y="74867"/>
                  </a:lnTo>
                  <a:lnTo>
                    <a:pt x="103917" y="64103"/>
                  </a:lnTo>
                  <a:lnTo>
                    <a:pt x="134683" y="48292"/>
                  </a:lnTo>
                  <a:lnTo>
                    <a:pt x="142494" y="41529"/>
                  </a:lnTo>
                  <a:lnTo>
                    <a:pt x="143446" y="31623"/>
                  </a:lnTo>
                  <a:lnTo>
                    <a:pt x="147351" y="22574"/>
                  </a:lnTo>
                  <a:lnTo>
                    <a:pt x="177641" y="11049"/>
                  </a:lnTo>
                  <a:lnTo>
                    <a:pt x="191262" y="9906"/>
                  </a:lnTo>
                  <a:lnTo>
                    <a:pt x="222313" y="0"/>
                  </a:lnTo>
                  <a:lnTo>
                    <a:pt x="228409" y="762"/>
                  </a:lnTo>
                  <a:lnTo>
                    <a:pt x="233457" y="4953"/>
                  </a:lnTo>
                  <a:lnTo>
                    <a:pt x="233553" y="16288"/>
                  </a:lnTo>
                  <a:lnTo>
                    <a:pt x="205073" y="46863"/>
                  </a:lnTo>
                  <a:lnTo>
                    <a:pt x="200882" y="56007"/>
                  </a:lnTo>
                  <a:lnTo>
                    <a:pt x="197262" y="72580"/>
                  </a:lnTo>
                  <a:lnTo>
                    <a:pt x="193357" y="76200"/>
                  </a:lnTo>
                  <a:lnTo>
                    <a:pt x="185261" y="78581"/>
                  </a:lnTo>
                  <a:lnTo>
                    <a:pt x="183261" y="81534"/>
                  </a:lnTo>
                  <a:lnTo>
                    <a:pt x="182499" y="97917"/>
                  </a:lnTo>
                  <a:lnTo>
                    <a:pt x="216122" y="102870"/>
                  </a:lnTo>
                  <a:lnTo>
                    <a:pt x="219170" y="105061"/>
                  </a:lnTo>
                  <a:lnTo>
                    <a:pt x="222123" y="118205"/>
                  </a:lnTo>
                  <a:lnTo>
                    <a:pt x="224885" y="120396"/>
                  </a:lnTo>
                  <a:lnTo>
                    <a:pt x="254889" y="108394"/>
                  </a:lnTo>
                  <a:lnTo>
                    <a:pt x="271748" y="107632"/>
                  </a:lnTo>
                  <a:lnTo>
                    <a:pt x="290322" y="110490"/>
                  </a:lnTo>
                  <a:lnTo>
                    <a:pt x="298799" y="121634"/>
                  </a:lnTo>
                  <a:lnTo>
                    <a:pt x="293846" y="136303"/>
                  </a:lnTo>
                  <a:lnTo>
                    <a:pt x="301752" y="143351"/>
                  </a:lnTo>
                  <a:lnTo>
                    <a:pt x="324135" y="134493"/>
                  </a:lnTo>
                  <a:lnTo>
                    <a:pt x="328898" y="127444"/>
                  </a:lnTo>
                  <a:lnTo>
                    <a:pt x="334137" y="115919"/>
                  </a:lnTo>
                  <a:lnTo>
                    <a:pt x="329660" y="106966"/>
                  </a:lnTo>
                  <a:lnTo>
                    <a:pt x="328136" y="93440"/>
                  </a:lnTo>
                  <a:lnTo>
                    <a:pt x="332708" y="87821"/>
                  </a:lnTo>
                  <a:lnTo>
                    <a:pt x="342329" y="90868"/>
                  </a:lnTo>
                  <a:lnTo>
                    <a:pt x="337280" y="76295"/>
                  </a:lnTo>
                  <a:lnTo>
                    <a:pt x="330422" y="68866"/>
                  </a:lnTo>
                  <a:lnTo>
                    <a:pt x="333375" y="54769"/>
                  </a:lnTo>
                  <a:lnTo>
                    <a:pt x="350711" y="41910"/>
                  </a:lnTo>
                  <a:lnTo>
                    <a:pt x="363855" y="41434"/>
                  </a:lnTo>
                  <a:lnTo>
                    <a:pt x="367855" y="45148"/>
                  </a:lnTo>
                  <a:lnTo>
                    <a:pt x="366903" y="54673"/>
                  </a:lnTo>
                  <a:lnTo>
                    <a:pt x="372808" y="59341"/>
                  </a:lnTo>
                  <a:lnTo>
                    <a:pt x="405384" y="63151"/>
                  </a:lnTo>
                  <a:lnTo>
                    <a:pt x="410432" y="66484"/>
                  </a:lnTo>
                  <a:lnTo>
                    <a:pt x="465963" y="62770"/>
                  </a:lnTo>
                  <a:lnTo>
                    <a:pt x="486632" y="65627"/>
                  </a:lnTo>
                  <a:lnTo>
                    <a:pt x="510064" y="76105"/>
                  </a:lnTo>
                  <a:lnTo>
                    <a:pt x="519969" y="72295"/>
                  </a:lnTo>
                  <a:lnTo>
                    <a:pt x="553307" y="74295"/>
                  </a:lnTo>
                  <a:lnTo>
                    <a:pt x="562165" y="72009"/>
                  </a:lnTo>
                  <a:lnTo>
                    <a:pt x="562165" y="72009"/>
                  </a:lnTo>
                  <a:lnTo>
                    <a:pt x="563023" y="94869"/>
                  </a:lnTo>
                  <a:lnTo>
                    <a:pt x="576834" y="136684"/>
                  </a:lnTo>
                  <a:lnTo>
                    <a:pt x="577405" y="142780"/>
                  </a:lnTo>
                  <a:lnTo>
                    <a:pt x="575691" y="151733"/>
                  </a:lnTo>
                  <a:lnTo>
                    <a:pt x="572167" y="156019"/>
                  </a:lnTo>
                  <a:lnTo>
                    <a:pt x="571881" y="164401"/>
                  </a:lnTo>
                  <a:lnTo>
                    <a:pt x="577405" y="157353"/>
                  </a:lnTo>
                  <a:lnTo>
                    <a:pt x="582263" y="143065"/>
                  </a:lnTo>
                  <a:lnTo>
                    <a:pt x="582358" y="161925"/>
                  </a:lnTo>
                  <a:lnTo>
                    <a:pt x="587978" y="171545"/>
                  </a:lnTo>
                  <a:lnTo>
                    <a:pt x="585406" y="220885"/>
                  </a:lnTo>
                  <a:lnTo>
                    <a:pt x="581977" y="226600"/>
                  </a:lnTo>
                  <a:close/>
                </a:path>
              </a:pathLst>
            </a:custGeom>
            <a:solidFill>
              <a:schemeClr val="bg2"/>
            </a:solidFill>
            <a:ln w="9525" cap="flat">
              <a:solidFill>
                <a:schemeClr val="tx1"/>
              </a:solidFill>
              <a:prstDash val="solid"/>
              <a:miter/>
            </a:ln>
          </p:spPr>
          <p:txBody>
            <a:bodyPr rtlCol="0" anchor="ctr"/>
            <a:lstStyle/>
            <a:p>
              <a:endParaRPr lang="pt-BR"/>
            </a:p>
          </p:txBody>
        </p:sp>
        <p:sp>
          <p:nvSpPr>
            <p:cNvPr id="28" name="Forma Livre: Forma 26">
              <a:extLst>
                <a:ext uri="{FF2B5EF4-FFF2-40B4-BE49-F238E27FC236}">
                  <a16:creationId xmlns:a16="http://schemas.microsoft.com/office/drawing/2014/main" id="{D5604390-2CE0-ABDB-1AD1-BFF74345AC96}"/>
                </a:ext>
              </a:extLst>
            </p:cNvPr>
            <p:cNvSpPr/>
            <p:nvPr/>
          </p:nvSpPr>
          <p:spPr>
            <a:xfrm>
              <a:off x="3611731" y="4022754"/>
              <a:ext cx="645064" cy="199810"/>
            </a:xfrm>
            <a:custGeom>
              <a:avLst/>
              <a:gdLst>
                <a:gd name="connsiteX0" fmla="*/ 466249 w 976598"/>
                <a:gd name="connsiteY0" fmla="*/ 307753 h 331184"/>
                <a:gd name="connsiteX1" fmla="*/ 454628 w 976598"/>
                <a:gd name="connsiteY1" fmla="*/ 278797 h 331184"/>
                <a:gd name="connsiteX2" fmla="*/ 454533 w 976598"/>
                <a:gd name="connsiteY2" fmla="*/ 269843 h 331184"/>
                <a:gd name="connsiteX3" fmla="*/ 434435 w 976598"/>
                <a:gd name="connsiteY3" fmla="*/ 261652 h 331184"/>
                <a:gd name="connsiteX4" fmla="*/ 429673 w 976598"/>
                <a:gd name="connsiteY4" fmla="*/ 258127 h 331184"/>
                <a:gd name="connsiteX5" fmla="*/ 425387 w 976598"/>
                <a:gd name="connsiteY5" fmla="*/ 250222 h 331184"/>
                <a:gd name="connsiteX6" fmla="*/ 431197 w 976598"/>
                <a:gd name="connsiteY6" fmla="*/ 241744 h 331184"/>
                <a:gd name="connsiteX7" fmla="*/ 431007 w 976598"/>
                <a:gd name="connsiteY7" fmla="*/ 235839 h 331184"/>
                <a:gd name="connsiteX8" fmla="*/ 426720 w 976598"/>
                <a:gd name="connsiteY8" fmla="*/ 232791 h 331184"/>
                <a:gd name="connsiteX9" fmla="*/ 417195 w 976598"/>
                <a:gd name="connsiteY9" fmla="*/ 232886 h 331184"/>
                <a:gd name="connsiteX10" fmla="*/ 413100 w 976598"/>
                <a:gd name="connsiteY10" fmla="*/ 237077 h 331184"/>
                <a:gd name="connsiteX11" fmla="*/ 410337 w 976598"/>
                <a:gd name="connsiteY11" fmla="*/ 253651 h 331184"/>
                <a:gd name="connsiteX12" fmla="*/ 406241 w 976598"/>
                <a:gd name="connsiteY12" fmla="*/ 255079 h 331184"/>
                <a:gd name="connsiteX13" fmla="*/ 402527 w 976598"/>
                <a:gd name="connsiteY13" fmla="*/ 252603 h 331184"/>
                <a:gd name="connsiteX14" fmla="*/ 397383 w 976598"/>
                <a:gd name="connsiteY14" fmla="*/ 236887 h 331184"/>
                <a:gd name="connsiteX15" fmla="*/ 382333 w 976598"/>
                <a:gd name="connsiteY15" fmla="*/ 225933 h 331184"/>
                <a:gd name="connsiteX16" fmla="*/ 353854 w 976598"/>
                <a:gd name="connsiteY16" fmla="*/ 222123 h 331184"/>
                <a:gd name="connsiteX17" fmla="*/ 331375 w 976598"/>
                <a:gd name="connsiteY17" fmla="*/ 214789 h 331184"/>
                <a:gd name="connsiteX18" fmla="*/ 318516 w 976598"/>
                <a:gd name="connsiteY18" fmla="*/ 207073 h 331184"/>
                <a:gd name="connsiteX19" fmla="*/ 310610 w 976598"/>
                <a:gd name="connsiteY19" fmla="*/ 193358 h 331184"/>
                <a:gd name="connsiteX20" fmla="*/ 296418 w 976598"/>
                <a:gd name="connsiteY20" fmla="*/ 188023 h 331184"/>
                <a:gd name="connsiteX21" fmla="*/ 290798 w 976598"/>
                <a:gd name="connsiteY21" fmla="*/ 189071 h 331184"/>
                <a:gd name="connsiteX22" fmla="*/ 266700 w 976598"/>
                <a:gd name="connsiteY22" fmla="*/ 202978 h 331184"/>
                <a:gd name="connsiteX23" fmla="*/ 250984 w 976598"/>
                <a:gd name="connsiteY23" fmla="*/ 207169 h 331184"/>
                <a:gd name="connsiteX24" fmla="*/ 243649 w 976598"/>
                <a:gd name="connsiteY24" fmla="*/ 226695 h 331184"/>
                <a:gd name="connsiteX25" fmla="*/ 222409 w 976598"/>
                <a:gd name="connsiteY25" fmla="*/ 230981 h 331184"/>
                <a:gd name="connsiteX26" fmla="*/ 219647 w 976598"/>
                <a:gd name="connsiteY26" fmla="*/ 233363 h 331184"/>
                <a:gd name="connsiteX27" fmla="*/ 222028 w 976598"/>
                <a:gd name="connsiteY27" fmla="*/ 246317 h 331184"/>
                <a:gd name="connsiteX28" fmla="*/ 220408 w 976598"/>
                <a:gd name="connsiteY28" fmla="*/ 251936 h 331184"/>
                <a:gd name="connsiteX29" fmla="*/ 209931 w 976598"/>
                <a:gd name="connsiteY29" fmla="*/ 263747 h 331184"/>
                <a:gd name="connsiteX30" fmla="*/ 187166 w 976598"/>
                <a:gd name="connsiteY30" fmla="*/ 273558 h 331184"/>
                <a:gd name="connsiteX31" fmla="*/ 181071 w 976598"/>
                <a:gd name="connsiteY31" fmla="*/ 272987 h 331184"/>
                <a:gd name="connsiteX32" fmla="*/ 173736 w 976598"/>
                <a:gd name="connsiteY32" fmla="*/ 267938 h 331184"/>
                <a:gd name="connsiteX33" fmla="*/ 166497 w 976598"/>
                <a:gd name="connsiteY33" fmla="*/ 269558 h 331184"/>
                <a:gd name="connsiteX34" fmla="*/ 161735 w 976598"/>
                <a:gd name="connsiteY34" fmla="*/ 277844 h 331184"/>
                <a:gd name="connsiteX35" fmla="*/ 154400 w 976598"/>
                <a:gd name="connsiteY35" fmla="*/ 311848 h 331184"/>
                <a:gd name="connsiteX36" fmla="*/ 127063 w 976598"/>
                <a:gd name="connsiteY36" fmla="*/ 320230 h 331184"/>
                <a:gd name="connsiteX37" fmla="*/ 119253 w 976598"/>
                <a:gd name="connsiteY37" fmla="*/ 328993 h 331184"/>
                <a:gd name="connsiteX38" fmla="*/ 110109 w 976598"/>
                <a:gd name="connsiteY38" fmla="*/ 331184 h 331184"/>
                <a:gd name="connsiteX39" fmla="*/ 92583 w 976598"/>
                <a:gd name="connsiteY39" fmla="*/ 325279 h 331184"/>
                <a:gd name="connsiteX40" fmla="*/ 101346 w 976598"/>
                <a:gd name="connsiteY40" fmla="*/ 309277 h 331184"/>
                <a:gd name="connsiteX41" fmla="*/ 98870 w 976598"/>
                <a:gd name="connsiteY41" fmla="*/ 290227 h 331184"/>
                <a:gd name="connsiteX42" fmla="*/ 77819 w 976598"/>
                <a:gd name="connsiteY42" fmla="*/ 281559 h 331184"/>
                <a:gd name="connsiteX43" fmla="*/ 70961 w 976598"/>
                <a:gd name="connsiteY43" fmla="*/ 263080 h 331184"/>
                <a:gd name="connsiteX44" fmla="*/ 71533 w 976598"/>
                <a:gd name="connsiteY44" fmla="*/ 237077 h 331184"/>
                <a:gd name="connsiteX45" fmla="*/ 67342 w 976598"/>
                <a:gd name="connsiteY45" fmla="*/ 232219 h 331184"/>
                <a:gd name="connsiteX46" fmla="*/ 40577 w 976598"/>
                <a:gd name="connsiteY46" fmla="*/ 219075 h 331184"/>
                <a:gd name="connsiteX47" fmla="*/ 19621 w 976598"/>
                <a:gd name="connsiteY47" fmla="*/ 216313 h 331184"/>
                <a:gd name="connsiteX48" fmla="*/ 8573 w 976598"/>
                <a:gd name="connsiteY48" fmla="*/ 218789 h 331184"/>
                <a:gd name="connsiteX49" fmla="*/ 0 w 976598"/>
                <a:gd name="connsiteY49" fmla="*/ 214979 h 331184"/>
                <a:gd name="connsiteX50" fmla="*/ 0 w 976598"/>
                <a:gd name="connsiteY50" fmla="*/ 214979 h 331184"/>
                <a:gd name="connsiteX51" fmla="*/ 24956 w 976598"/>
                <a:gd name="connsiteY51" fmla="*/ 202883 h 331184"/>
                <a:gd name="connsiteX52" fmla="*/ 43720 w 976598"/>
                <a:gd name="connsiteY52" fmla="*/ 186595 h 331184"/>
                <a:gd name="connsiteX53" fmla="*/ 48864 w 976598"/>
                <a:gd name="connsiteY53" fmla="*/ 178308 h 331184"/>
                <a:gd name="connsiteX54" fmla="*/ 70676 w 976598"/>
                <a:gd name="connsiteY54" fmla="*/ 165640 h 331184"/>
                <a:gd name="connsiteX55" fmla="*/ 79915 w 976598"/>
                <a:gd name="connsiteY55" fmla="*/ 162973 h 331184"/>
                <a:gd name="connsiteX56" fmla="*/ 116967 w 976598"/>
                <a:gd name="connsiteY56" fmla="*/ 126111 h 331184"/>
                <a:gd name="connsiteX57" fmla="*/ 124015 w 976598"/>
                <a:gd name="connsiteY57" fmla="*/ 109347 h 331184"/>
                <a:gd name="connsiteX58" fmla="*/ 124587 w 976598"/>
                <a:gd name="connsiteY58" fmla="*/ 87725 h 331184"/>
                <a:gd name="connsiteX59" fmla="*/ 121825 w 976598"/>
                <a:gd name="connsiteY59" fmla="*/ 82582 h 331184"/>
                <a:gd name="connsiteX60" fmla="*/ 106394 w 976598"/>
                <a:gd name="connsiteY60" fmla="*/ 67532 h 331184"/>
                <a:gd name="connsiteX61" fmla="*/ 107061 w 976598"/>
                <a:gd name="connsiteY61" fmla="*/ 46672 h 331184"/>
                <a:gd name="connsiteX62" fmla="*/ 101346 w 976598"/>
                <a:gd name="connsiteY62" fmla="*/ 35909 h 331184"/>
                <a:gd name="connsiteX63" fmla="*/ 100774 w 976598"/>
                <a:gd name="connsiteY63" fmla="*/ 26860 h 331184"/>
                <a:gd name="connsiteX64" fmla="*/ 101823 w 976598"/>
                <a:gd name="connsiteY64" fmla="*/ 22574 h 331184"/>
                <a:gd name="connsiteX65" fmla="*/ 106775 w 976598"/>
                <a:gd name="connsiteY65" fmla="*/ 19431 h 331184"/>
                <a:gd name="connsiteX66" fmla="*/ 123825 w 976598"/>
                <a:gd name="connsiteY66" fmla="*/ 17907 h 331184"/>
                <a:gd name="connsiteX67" fmla="*/ 123825 w 976598"/>
                <a:gd name="connsiteY67" fmla="*/ 17907 h 331184"/>
                <a:gd name="connsiteX68" fmla="*/ 170783 w 976598"/>
                <a:gd name="connsiteY68" fmla="*/ 19812 h 331184"/>
                <a:gd name="connsiteX69" fmla="*/ 179261 w 976598"/>
                <a:gd name="connsiteY69" fmla="*/ 22098 h 331184"/>
                <a:gd name="connsiteX70" fmla="*/ 194786 w 976598"/>
                <a:gd name="connsiteY70" fmla="*/ 20288 h 331184"/>
                <a:gd name="connsiteX71" fmla="*/ 215170 w 976598"/>
                <a:gd name="connsiteY71" fmla="*/ 12668 h 331184"/>
                <a:gd name="connsiteX72" fmla="*/ 227457 w 976598"/>
                <a:gd name="connsiteY72" fmla="*/ 11716 h 331184"/>
                <a:gd name="connsiteX73" fmla="*/ 256794 w 976598"/>
                <a:gd name="connsiteY73" fmla="*/ 15716 h 331184"/>
                <a:gd name="connsiteX74" fmla="*/ 283941 w 976598"/>
                <a:gd name="connsiteY74" fmla="*/ 33814 h 331184"/>
                <a:gd name="connsiteX75" fmla="*/ 301371 w 976598"/>
                <a:gd name="connsiteY75" fmla="*/ 41719 h 331184"/>
                <a:gd name="connsiteX76" fmla="*/ 305753 w 976598"/>
                <a:gd name="connsiteY76" fmla="*/ 51149 h 331184"/>
                <a:gd name="connsiteX77" fmla="*/ 315373 w 976598"/>
                <a:gd name="connsiteY77" fmla="*/ 61341 h 331184"/>
                <a:gd name="connsiteX78" fmla="*/ 328327 w 976598"/>
                <a:gd name="connsiteY78" fmla="*/ 65913 h 331184"/>
                <a:gd name="connsiteX79" fmla="*/ 335757 w 976598"/>
                <a:gd name="connsiteY79" fmla="*/ 71342 h 331184"/>
                <a:gd name="connsiteX80" fmla="*/ 341757 w 976598"/>
                <a:gd name="connsiteY80" fmla="*/ 86963 h 331184"/>
                <a:gd name="connsiteX81" fmla="*/ 357473 w 976598"/>
                <a:gd name="connsiteY81" fmla="*/ 86487 h 331184"/>
                <a:gd name="connsiteX82" fmla="*/ 372142 w 976598"/>
                <a:gd name="connsiteY82" fmla="*/ 64675 h 331184"/>
                <a:gd name="connsiteX83" fmla="*/ 382333 w 976598"/>
                <a:gd name="connsiteY83" fmla="*/ 56769 h 331184"/>
                <a:gd name="connsiteX84" fmla="*/ 397478 w 976598"/>
                <a:gd name="connsiteY84" fmla="*/ 52102 h 331184"/>
                <a:gd name="connsiteX85" fmla="*/ 397478 w 976598"/>
                <a:gd name="connsiteY85" fmla="*/ 52102 h 331184"/>
                <a:gd name="connsiteX86" fmla="*/ 401289 w 976598"/>
                <a:gd name="connsiteY86" fmla="*/ 52959 h 331184"/>
                <a:gd name="connsiteX87" fmla="*/ 414623 w 976598"/>
                <a:gd name="connsiteY87" fmla="*/ 71152 h 331184"/>
                <a:gd name="connsiteX88" fmla="*/ 424053 w 976598"/>
                <a:gd name="connsiteY88" fmla="*/ 74295 h 331184"/>
                <a:gd name="connsiteX89" fmla="*/ 438436 w 976598"/>
                <a:gd name="connsiteY89" fmla="*/ 71247 h 331184"/>
                <a:gd name="connsiteX90" fmla="*/ 447294 w 976598"/>
                <a:gd name="connsiteY90" fmla="*/ 64294 h 331184"/>
                <a:gd name="connsiteX91" fmla="*/ 450913 w 976598"/>
                <a:gd name="connsiteY91" fmla="*/ 65056 h 331184"/>
                <a:gd name="connsiteX92" fmla="*/ 456914 w 976598"/>
                <a:gd name="connsiteY92" fmla="*/ 76867 h 331184"/>
                <a:gd name="connsiteX93" fmla="*/ 456438 w 976598"/>
                <a:gd name="connsiteY93" fmla="*/ 83344 h 331184"/>
                <a:gd name="connsiteX94" fmla="*/ 463773 w 976598"/>
                <a:gd name="connsiteY94" fmla="*/ 86487 h 331184"/>
                <a:gd name="connsiteX95" fmla="*/ 488823 w 976598"/>
                <a:gd name="connsiteY95" fmla="*/ 77248 h 331184"/>
                <a:gd name="connsiteX96" fmla="*/ 504349 w 976598"/>
                <a:gd name="connsiteY96" fmla="*/ 75057 h 331184"/>
                <a:gd name="connsiteX97" fmla="*/ 518827 w 976598"/>
                <a:gd name="connsiteY97" fmla="*/ 59436 h 331184"/>
                <a:gd name="connsiteX98" fmla="*/ 544544 w 976598"/>
                <a:gd name="connsiteY98" fmla="*/ 41529 h 331184"/>
                <a:gd name="connsiteX99" fmla="*/ 554546 w 976598"/>
                <a:gd name="connsiteY99" fmla="*/ 38576 h 331184"/>
                <a:gd name="connsiteX100" fmla="*/ 568642 w 976598"/>
                <a:gd name="connsiteY100" fmla="*/ 30289 h 331184"/>
                <a:gd name="connsiteX101" fmla="*/ 577501 w 976598"/>
                <a:gd name="connsiteY101" fmla="*/ 15907 h 331184"/>
                <a:gd name="connsiteX102" fmla="*/ 598646 w 976598"/>
                <a:gd name="connsiteY102" fmla="*/ 3905 h 331184"/>
                <a:gd name="connsiteX103" fmla="*/ 612743 w 976598"/>
                <a:gd name="connsiteY103" fmla="*/ 0 h 331184"/>
                <a:gd name="connsiteX104" fmla="*/ 646081 w 976598"/>
                <a:gd name="connsiteY104" fmla="*/ 18288 h 331184"/>
                <a:gd name="connsiteX105" fmla="*/ 650843 w 976598"/>
                <a:gd name="connsiteY105" fmla="*/ 31528 h 331184"/>
                <a:gd name="connsiteX106" fmla="*/ 649796 w 976598"/>
                <a:gd name="connsiteY106" fmla="*/ 34385 h 331184"/>
                <a:gd name="connsiteX107" fmla="*/ 621221 w 976598"/>
                <a:gd name="connsiteY107" fmla="*/ 44577 h 331184"/>
                <a:gd name="connsiteX108" fmla="*/ 617696 w 976598"/>
                <a:gd name="connsiteY108" fmla="*/ 52006 h 331184"/>
                <a:gd name="connsiteX109" fmla="*/ 618077 w 976598"/>
                <a:gd name="connsiteY109" fmla="*/ 56483 h 331184"/>
                <a:gd name="connsiteX110" fmla="*/ 624935 w 976598"/>
                <a:gd name="connsiteY110" fmla="*/ 74295 h 331184"/>
                <a:gd name="connsiteX111" fmla="*/ 623316 w 976598"/>
                <a:gd name="connsiteY111" fmla="*/ 78391 h 331184"/>
                <a:gd name="connsiteX112" fmla="*/ 599218 w 976598"/>
                <a:gd name="connsiteY112" fmla="*/ 103537 h 331184"/>
                <a:gd name="connsiteX113" fmla="*/ 598837 w 976598"/>
                <a:gd name="connsiteY113" fmla="*/ 107823 h 331184"/>
                <a:gd name="connsiteX114" fmla="*/ 613220 w 976598"/>
                <a:gd name="connsiteY114" fmla="*/ 105442 h 331184"/>
                <a:gd name="connsiteX115" fmla="*/ 617411 w 976598"/>
                <a:gd name="connsiteY115" fmla="*/ 102679 h 331184"/>
                <a:gd name="connsiteX116" fmla="*/ 628269 w 976598"/>
                <a:gd name="connsiteY116" fmla="*/ 105727 h 331184"/>
                <a:gd name="connsiteX117" fmla="*/ 629983 w 976598"/>
                <a:gd name="connsiteY117" fmla="*/ 108585 h 331184"/>
                <a:gd name="connsiteX118" fmla="*/ 627697 w 976598"/>
                <a:gd name="connsiteY118" fmla="*/ 113252 h 331184"/>
                <a:gd name="connsiteX119" fmla="*/ 631032 w 976598"/>
                <a:gd name="connsiteY119" fmla="*/ 134588 h 331184"/>
                <a:gd name="connsiteX120" fmla="*/ 640080 w 976598"/>
                <a:gd name="connsiteY120" fmla="*/ 143542 h 331184"/>
                <a:gd name="connsiteX121" fmla="*/ 655320 w 976598"/>
                <a:gd name="connsiteY121" fmla="*/ 151067 h 331184"/>
                <a:gd name="connsiteX122" fmla="*/ 671036 w 976598"/>
                <a:gd name="connsiteY122" fmla="*/ 143065 h 331184"/>
                <a:gd name="connsiteX123" fmla="*/ 683800 w 976598"/>
                <a:gd name="connsiteY123" fmla="*/ 141542 h 331184"/>
                <a:gd name="connsiteX124" fmla="*/ 700755 w 976598"/>
                <a:gd name="connsiteY124" fmla="*/ 126968 h 331184"/>
                <a:gd name="connsiteX125" fmla="*/ 704564 w 976598"/>
                <a:gd name="connsiteY125" fmla="*/ 122396 h 331184"/>
                <a:gd name="connsiteX126" fmla="*/ 704469 w 976598"/>
                <a:gd name="connsiteY126" fmla="*/ 117253 h 331184"/>
                <a:gd name="connsiteX127" fmla="*/ 700755 w 976598"/>
                <a:gd name="connsiteY127" fmla="*/ 110300 h 331184"/>
                <a:gd name="connsiteX128" fmla="*/ 705898 w 976598"/>
                <a:gd name="connsiteY128" fmla="*/ 103060 h 331184"/>
                <a:gd name="connsiteX129" fmla="*/ 714375 w 976598"/>
                <a:gd name="connsiteY129" fmla="*/ 96488 h 331184"/>
                <a:gd name="connsiteX130" fmla="*/ 731711 w 976598"/>
                <a:gd name="connsiteY130" fmla="*/ 95536 h 331184"/>
                <a:gd name="connsiteX131" fmla="*/ 736950 w 976598"/>
                <a:gd name="connsiteY131" fmla="*/ 89440 h 331184"/>
                <a:gd name="connsiteX132" fmla="*/ 752285 w 976598"/>
                <a:gd name="connsiteY132" fmla="*/ 81058 h 331184"/>
                <a:gd name="connsiteX133" fmla="*/ 789242 w 976598"/>
                <a:gd name="connsiteY133" fmla="*/ 83534 h 331184"/>
                <a:gd name="connsiteX134" fmla="*/ 810006 w 976598"/>
                <a:gd name="connsiteY134" fmla="*/ 80772 h 331184"/>
                <a:gd name="connsiteX135" fmla="*/ 817626 w 976598"/>
                <a:gd name="connsiteY135" fmla="*/ 75724 h 331184"/>
                <a:gd name="connsiteX136" fmla="*/ 817626 w 976598"/>
                <a:gd name="connsiteY136" fmla="*/ 70009 h 331184"/>
                <a:gd name="connsiteX137" fmla="*/ 828485 w 976598"/>
                <a:gd name="connsiteY137" fmla="*/ 70199 h 331184"/>
                <a:gd name="connsiteX138" fmla="*/ 847630 w 976598"/>
                <a:gd name="connsiteY138" fmla="*/ 65913 h 331184"/>
                <a:gd name="connsiteX139" fmla="*/ 865727 w 976598"/>
                <a:gd name="connsiteY139" fmla="*/ 56102 h 331184"/>
                <a:gd name="connsiteX140" fmla="*/ 870013 w 976598"/>
                <a:gd name="connsiteY140" fmla="*/ 38957 h 331184"/>
                <a:gd name="connsiteX141" fmla="*/ 884111 w 976598"/>
                <a:gd name="connsiteY141" fmla="*/ 26765 h 331184"/>
                <a:gd name="connsiteX142" fmla="*/ 906114 w 976598"/>
                <a:gd name="connsiteY142" fmla="*/ 16573 h 331184"/>
                <a:gd name="connsiteX143" fmla="*/ 931355 w 976598"/>
                <a:gd name="connsiteY143" fmla="*/ 18574 h 331184"/>
                <a:gd name="connsiteX144" fmla="*/ 939165 w 976598"/>
                <a:gd name="connsiteY144" fmla="*/ 21050 h 331184"/>
                <a:gd name="connsiteX145" fmla="*/ 962978 w 976598"/>
                <a:gd name="connsiteY145" fmla="*/ 40672 h 331184"/>
                <a:gd name="connsiteX146" fmla="*/ 962978 w 976598"/>
                <a:gd name="connsiteY146" fmla="*/ 40672 h 331184"/>
                <a:gd name="connsiteX147" fmla="*/ 971360 w 976598"/>
                <a:gd name="connsiteY147" fmla="*/ 42863 h 331184"/>
                <a:gd name="connsiteX148" fmla="*/ 976598 w 976598"/>
                <a:gd name="connsiteY148" fmla="*/ 54483 h 331184"/>
                <a:gd name="connsiteX149" fmla="*/ 964502 w 976598"/>
                <a:gd name="connsiteY149" fmla="*/ 70866 h 331184"/>
                <a:gd name="connsiteX150" fmla="*/ 963454 w 976598"/>
                <a:gd name="connsiteY150" fmla="*/ 76105 h 331184"/>
                <a:gd name="connsiteX151" fmla="*/ 963549 w 976598"/>
                <a:gd name="connsiteY151" fmla="*/ 80677 h 331184"/>
                <a:gd name="connsiteX152" fmla="*/ 970217 w 976598"/>
                <a:gd name="connsiteY152" fmla="*/ 84201 h 331184"/>
                <a:gd name="connsiteX153" fmla="*/ 972789 w 976598"/>
                <a:gd name="connsiteY153" fmla="*/ 88963 h 331184"/>
                <a:gd name="connsiteX154" fmla="*/ 974598 w 976598"/>
                <a:gd name="connsiteY154" fmla="*/ 99060 h 331184"/>
                <a:gd name="connsiteX155" fmla="*/ 955929 w 976598"/>
                <a:gd name="connsiteY155" fmla="*/ 159829 h 331184"/>
                <a:gd name="connsiteX156" fmla="*/ 924973 w 976598"/>
                <a:gd name="connsiteY156" fmla="*/ 245078 h 331184"/>
                <a:gd name="connsiteX157" fmla="*/ 924973 w 976598"/>
                <a:gd name="connsiteY157" fmla="*/ 245078 h 331184"/>
                <a:gd name="connsiteX158" fmla="*/ 922401 w 976598"/>
                <a:gd name="connsiteY158" fmla="*/ 243078 h 331184"/>
                <a:gd name="connsiteX159" fmla="*/ 894779 w 976598"/>
                <a:gd name="connsiteY159" fmla="*/ 240506 h 331184"/>
                <a:gd name="connsiteX160" fmla="*/ 876490 w 976598"/>
                <a:gd name="connsiteY160" fmla="*/ 232791 h 331184"/>
                <a:gd name="connsiteX161" fmla="*/ 862489 w 976598"/>
                <a:gd name="connsiteY161" fmla="*/ 234601 h 331184"/>
                <a:gd name="connsiteX162" fmla="*/ 838105 w 976598"/>
                <a:gd name="connsiteY162" fmla="*/ 246888 h 331184"/>
                <a:gd name="connsiteX163" fmla="*/ 816769 w 976598"/>
                <a:gd name="connsiteY163" fmla="*/ 238792 h 331184"/>
                <a:gd name="connsiteX164" fmla="*/ 797719 w 976598"/>
                <a:gd name="connsiteY164" fmla="*/ 241078 h 331184"/>
                <a:gd name="connsiteX165" fmla="*/ 782955 w 976598"/>
                <a:gd name="connsiteY165" fmla="*/ 252889 h 331184"/>
                <a:gd name="connsiteX166" fmla="*/ 781812 w 976598"/>
                <a:gd name="connsiteY166" fmla="*/ 257175 h 331184"/>
                <a:gd name="connsiteX167" fmla="*/ 761047 w 976598"/>
                <a:gd name="connsiteY167" fmla="*/ 278987 h 331184"/>
                <a:gd name="connsiteX168" fmla="*/ 743807 w 976598"/>
                <a:gd name="connsiteY168" fmla="*/ 289560 h 331184"/>
                <a:gd name="connsiteX169" fmla="*/ 732759 w 976598"/>
                <a:gd name="connsiteY169" fmla="*/ 289084 h 331184"/>
                <a:gd name="connsiteX170" fmla="*/ 715042 w 976598"/>
                <a:gd name="connsiteY170" fmla="*/ 299180 h 331184"/>
                <a:gd name="connsiteX171" fmla="*/ 703897 w 976598"/>
                <a:gd name="connsiteY171" fmla="*/ 300228 h 331184"/>
                <a:gd name="connsiteX172" fmla="*/ 673989 w 976598"/>
                <a:gd name="connsiteY172" fmla="*/ 297466 h 331184"/>
                <a:gd name="connsiteX173" fmla="*/ 650177 w 976598"/>
                <a:gd name="connsiteY173" fmla="*/ 303657 h 331184"/>
                <a:gd name="connsiteX174" fmla="*/ 631984 w 976598"/>
                <a:gd name="connsiteY174" fmla="*/ 299085 h 331184"/>
                <a:gd name="connsiteX175" fmla="*/ 615030 w 976598"/>
                <a:gd name="connsiteY175" fmla="*/ 289084 h 331184"/>
                <a:gd name="connsiteX176" fmla="*/ 596932 w 976598"/>
                <a:gd name="connsiteY176" fmla="*/ 268891 h 331184"/>
                <a:gd name="connsiteX177" fmla="*/ 572643 w 976598"/>
                <a:gd name="connsiteY177" fmla="*/ 249650 h 331184"/>
                <a:gd name="connsiteX178" fmla="*/ 562356 w 976598"/>
                <a:gd name="connsiteY178" fmla="*/ 250793 h 331184"/>
                <a:gd name="connsiteX179" fmla="*/ 546450 w 976598"/>
                <a:gd name="connsiteY179" fmla="*/ 247936 h 331184"/>
                <a:gd name="connsiteX180" fmla="*/ 536925 w 976598"/>
                <a:gd name="connsiteY180" fmla="*/ 236315 h 331184"/>
                <a:gd name="connsiteX181" fmla="*/ 529114 w 976598"/>
                <a:gd name="connsiteY181" fmla="*/ 242030 h 331184"/>
                <a:gd name="connsiteX182" fmla="*/ 528256 w 976598"/>
                <a:gd name="connsiteY182" fmla="*/ 248602 h 331184"/>
                <a:gd name="connsiteX183" fmla="*/ 505587 w 976598"/>
                <a:gd name="connsiteY183" fmla="*/ 279940 h 331184"/>
                <a:gd name="connsiteX184" fmla="*/ 484918 w 976598"/>
                <a:gd name="connsiteY184" fmla="*/ 287179 h 331184"/>
                <a:gd name="connsiteX185" fmla="*/ 478822 w 976598"/>
                <a:gd name="connsiteY185" fmla="*/ 297561 h 331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976598" h="331184">
                  <a:moveTo>
                    <a:pt x="466249" y="307753"/>
                  </a:moveTo>
                  <a:lnTo>
                    <a:pt x="454628" y="278797"/>
                  </a:lnTo>
                  <a:lnTo>
                    <a:pt x="454533" y="269843"/>
                  </a:lnTo>
                  <a:lnTo>
                    <a:pt x="434435" y="261652"/>
                  </a:lnTo>
                  <a:lnTo>
                    <a:pt x="429673" y="258127"/>
                  </a:lnTo>
                  <a:lnTo>
                    <a:pt x="425387" y="250222"/>
                  </a:lnTo>
                  <a:lnTo>
                    <a:pt x="431197" y="241744"/>
                  </a:lnTo>
                  <a:lnTo>
                    <a:pt x="431007" y="235839"/>
                  </a:lnTo>
                  <a:lnTo>
                    <a:pt x="426720" y="232791"/>
                  </a:lnTo>
                  <a:lnTo>
                    <a:pt x="417195" y="232886"/>
                  </a:lnTo>
                  <a:lnTo>
                    <a:pt x="413100" y="237077"/>
                  </a:lnTo>
                  <a:lnTo>
                    <a:pt x="410337" y="253651"/>
                  </a:lnTo>
                  <a:lnTo>
                    <a:pt x="406241" y="255079"/>
                  </a:lnTo>
                  <a:lnTo>
                    <a:pt x="402527" y="252603"/>
                  </a:lnTo>
                  <a:lnTo>
                    <a:pt x="397383" y="236887"/>
                  </a:lnTo>
                  <a:lnTo>
                    <a:pt x="382333" y="225933"/>
                  </a:lnTo>
                  <a:lnTo>
                    <a:pt x="353854" y="222123"/>
                  </a:lnTo>
                  <a:lnTo>
                    <a:pt x="331375" y="214789"/>
                  </a:lnTo>
                  <a:lnTo>
                    <a:pt x="318516" y="207073"/>
                  </a:lnTo>
                  <a:lnTo>
                    <a:pt x="310610" y="193358"/>
                  </a:lnTo>
                  <a:lnTo>
                    <a:pt x="296418" y="188023"/>
                  </a:lnTo>
                  <a:lnTo>
                    <a:pt x="290798" y="189071"/>
                  </a:lnTo>
                  <a:lnTo>
                    <a:pt x="266700" y="202978"/>
                  </a:lnTo>
                  <a:lnTo>
                    <a:pt x="250984" y="207169"/>
                  </a:lnTo>
                  <a:lnTo>
                    <a:pt x="243649" y="226695"/>
                  </a:lnTo>
                  <a:lnTo>
                    <a:pt x="222409" y="230981"/>
                  </a:lnTo>
                  <a:lnTo>
                    <a:pt x="219647" y="233363"/>
                  </a:lnTo>
                  <a:lnTo>
                    <a:pt x="222028" y="246317"/>
                  </a:lnTo>
                  <a:lnTo>
                    <a:pt x="220408" y="251936"/>
                  </a:lnTo>
                  <a:lnTo>
                    <a:pt x="209931" y="263747"/>
                  </a:lnTo>
                  <a:lnTo>
                    <a:pt x="187166" y="273558"/>
                  </a:lnTo>
                  <a:lnTo>
                    <a:pt x="181071" y="272987"/>
                  </a:lnTo>
                  <a:lnTo>
                    <a:pt x="173736" y="267938"/>
                  </a:lnTo>
                  <a:lnTo>
                    <a:pt x="166497" y="269558"/>
                  </a:lnTo>
                  <a:lnTo>
                    <a:pt x="161735" y="277844"/>
                  </a:lnTo>
                  <a:lnTo>
                    <a:pt x="154400" y="311848"/>
                  </a:lnTo>
                  <a:lnTo>
                    <a:pt x="127063" y="320230"/>
                  </a:lnTo>
                  <a:lnTo>
                    <a:pt x="119253" y="328993"/>
                  </a:lnTo>
                  <a:lnTo>
                    <a:pt x="110109" y="331184"/>
                  </a:lnTo>
                  <a:lnTo>
                    <a:pt x="92583" y="325279"/>
                  </a:lnTo>
                  <a:lnTo>
                    <a:pt x="101346" y="309277"/>
                  </a:lnTo>
                  <a:lnTo>
                    <a:pt x="98870" y="290227"/>
                  </a:lnTo>
                  <a:lnTo>
                    <a:pt x="77819" y="281559"/>
                  </a:lnTo>
                  <a:lnTo>
                    <a:pt x="70961" y="263080"/>
                  </a:lnTo>
                  <a:lnTo>
                    <a:pt x="71533" y="237077"/>
                  </a:lnTo>
                  <a:lnTo>
                    <a:pt x="67342" y="232219"/>
                  </a:lnTo>
                  <a:lnTo>
                    <a:pt x="40577" y="219075"/>
                  </a:lnTo>
                  <a:lnTo>
                    <a:pt x="19621" y="216313"/>
                  </a:lnTo>
                  <a:lnTo>
                    <a:pt x="8573" y="218789"/>
                  </a:lnTo>
                  <a:lnTo>
                    <a:pt x="0" y="214979"/>
                  </a:lnTo>
                  <a:lnTo>
                    <a:pt x="0" y="214979"/>
                  </a:lnTo>
                  <a:lnTo>
                    <a:pt x="24956" y="202883"/>
                  </a:lnTo>
                  <a:lnTo>
                    <a:pt x="43720" y="186595"/>
                  </a:lnTo>
                  <a:lnTo>
                    <a:pt x="48864" y="178308"/>
                  </a:lnTo>
                  <a:lnTo>
                    <a:pt x="70676" y="165640"/>
                  </a:lnTo>
                  <a:lnTo>
                    <a:pt x="79915" y="162973"/>
                  </a:lnTo>
                  <a:lnTo>
                    <a:pt x="116967" y="126111"/>
                  </a:lnTo>
                  <a:lnTo>
                    <a:pt x="124015" y="109347"/>
                  </a:lnTo>
                  <a:lnTo>
                    <a:pt x="124587" y="87725"/>
                  </a:lnTo>
                  <a:lnTo>
                    <a:pt x="121825" y="82582"/>
                  </a:lnTo>
                  <a:lnTo>
                    <a:pt x="106394" y="67532"/>
                  </a:lnTo>
                  <a:lnTo>
                    <a:pt x="107061" y="46672"/>
                  </a:lnTo>
                  <a:lnTo>
                    <a:pt x="101346" y="35909"/>
                  </a:lnTo>
                  <a:lnTo>
                    <a:pt x="100774" y="26860"/>
                  </a:lnTo>
                  <a:lnTo>
                    <a:pt x="101823" y="22574"/>
                  </a:lnTo>
                  <a:lnTo>
                    <a:pt x="106775" y="19431"/>
                  </a:lnTo>
                  <a:lnTo>
                    <a:pt x="123825" y="17907"/>
                  </a:lnTo>
                  <a:lnTo>
                    <a:pt x="123825" y="17907"/>
                  </a:lnTo>
                  <a:lnTo>
                    <a:pt x="170783" y="19812"/>
                  </a:lnTo>
                  <a:lnTo>
                    <a:pt x="179261" y="22098"/>
                  </a:lnTo>
                  <a:lnTo>
                    <a:pt x="194786" y="20288"/>
                  </a:lnTo>
                  <a:lnTo>
                    <a:pt x="215170" y="12668"/>
                  </a:lnTo>
                  <a:lnTo>
                    <a:pt x="227457" y="11716"/>
                  </a:lnTo>
                  <a:lnTo>
                    <a:pt x="256794" y="15716"/>
                  </a:lnTo>
                  <a:lnTo>
                    <a:pt x="283941" y="33814"/>
                  </a:lnTo>
                  <a:lnTo>
                    <a:pt x="301371" y="41719"/>
                  </a:lnTo>
                  <a:lnTo>
                    <a:pt x="305753" y="51149"/>
                  </a:lnTo>
                  <a:lnTo>
                    <a:pt x="315373" y="61341"/>
                  </a:lnTo>
                  <a:lnTo>
                    <a:pt x="328327" y="65913"/>
                  </a:lnTo>
                  <a:lnTo>
                    <a:pt x="335757" y="71342"/>
                  </a:lnTo>
                  <a:lnTo>
                    <a:pt x="341757" y="86963"/>
                  </a:lnTo>
                  <a:lnTo>
                    <a:pt x="357473" y="86487"/>
                  </a:lnTo>
                  <a:lnTo>
                    <a:pt x="372142" y="64675"/>
                  </a:lnTo>
                  <a:lnTo>
                    <a:pt x="382333" y="56769"/>
                  </a:lnTo>
                  <a:lnTo>
                    <a:pt x="397478" y="52102"/>
                  </a:lnTo>
                  <a:lnTo>
                    <a:pt x="397478" y="52102"/>
                  </a:lnTo>
                  <a:lnTo>
                    <a:pt x="401289" y="52959"/>
                  </a:lnTo>
                  <a:lnTo>
                    <a:pt x="414623" y="71152"/>
                  </a:lnTo>
                  <a:lnTo>
                    <a:pt x="424053" y="74295"/>
                  </a:lnTo>
                  <a:lnTo>
                    <a:pt x="438436" y="71247"/>
                  </a:lnTo>
                  <a:lnTo>
                    <a:pt x="447294" y="64294"/>
                  </a:lnTo>
                  <a:lnTo>
                    <a:pt x="450913" y="65056"/>
                  </a:lnTo>
                  <a:lnTo>
                    <a:pt x="456914" y="76867"/>
                  </a:lnTo>
                  <a:lnTo>
                    <a:pt x="456438" y="83344"/>
                  </a:lnTo>
                  <a:lnTo>
                    <a:pt x="463773" y="86487"/>
                  </a:lnTo>
                  <a:lnTo>
                    <a:pt x="488823" y="77248"/>
                  </a:lnTo>
                  <a:lnTo>
                    <a:pt x="504349" y="75057"/>
                  </a:lnTo>
                  <a:lnTo>
                    <a:pt x="518827" y="59436"/>
                  </a:lnTo>
                  <a:lnTo>
                    <a:pt x="544544" y="41529"/>
                  </a:lnTo>
                  <a:lnTo>
                    <a:pt x="554546" y="38576"/>
                  </a:lnTo>
                  <a:lnTo>
                    <a:pt x="568642" y="30289"/>
                  </a:lnTo>
                  <a:lnTo>
                    <a:pt x="577501" y="15907"/>
                  </a:lnTo>
                  <a:lnTo>
                    <a:pt x="598646" y="3905"/>
                  </a:lnTo>
                  <a:lnTo>
                    <a:pt x="612743" y="0"/>
                  </a:lnTo>
                  <a:lnTo>
                    <a:pt x="646081" y="18288"/>
                  </a:lnTo>
                  <a:lnTo>
                    <a:pt x="650843" y="31528"/>
                  </a:lnTo>
                  <a:lnTo>
                    <a:pt x="649796" y="34385"/>
                  </a:lnTo>
                  <a:lnTo>
                    <a:pt x="621221" y="44577"/>
                  </a:lnTo>
                  <a:lnTo>
                    <a:pt x="617696" y="52006"/>
                  </a:lnTo>
                  <a:lnTo>
                    <a:pt x="618077" y="56483"/>
                  </a:lnTo>
                  <a:lnTo>
                    <a:pt x="624935" y="74295"/>
                  </a:lnTo>
                  <a:lnTo>
                    <a:pt x="623316" y="78391"/>
                  </a:lnTo>
                  <a:lnTo>
                    <a:pt x="599218" y="103537"/>
                  </a:lnTo>
                  <a:lnTo>
                    <a:pt x="598837" y="107823"/>
                  </a:lnTo>
                  <a:lnTo>
                    <a:pt x="613220" y="105442"/>
                  </a:lnTo>
                  <a:lnTo>
                    <a:pt x="617411" y="102679"/>
                  </a:lnTo>
                  <a:lnTo>
                    <a:pt x="628269" y="105727"/>
                  </a:lnTo>
                  <a:lnTo>
                    <a:pt x="629983" y="108585"/>
                  </a:lnTo>
                  <a:lnTo>
                    <a:pt x="627697" y="113252"/>
                  </a:lnTo>
                  <a:lnTo>
                    <a:pt x="631032" y="134588"/>
                  </a:lnTo>
                  <a:lnTo>
                    <a:pt x="640080" y="143542"/>
                  </a:lnTo>
                  <a:lnTo>
                    <a:pt x="655320" y="151067"/>
                  </a:lnTo>
                  <a:lnTo>
                    <a:pt x="671036" y="143065"/>
                  </a:lnTo>
                  <a:lnTo>
                    <a:pt x="683800" y="141542"/>
                  </a:lnTo>
                  <a:lnTo>
                    <a:pt x="700755" y="126968"/>
                  </a:lnTo>
                  <a:lnTo>
                    <a:pt x="704564" y="122396"/>
                  </a:lnTo>
                  <a:lnTo>
                    <a:pt x="704469" y="117253"/>
                  </a:lnTo>
                  <a:lnTo>
                    <a:pt x="700755" y="110300"/>
                  </a:lnTo>
                  <a:lnTo>
                    <a:pt x="705898" y="103060"/>
                  </a:lnTo>
                  <a:lnTo>
                    <a:pt x="714375" y="96488"/>
                  </a:lnTo>
                  <a:lnTo>
                    <a:pt x="731711" y="95536"/>
                  </a:lnTo>
                  <a:lnTo>
                    <a:pt x="736950" y="89440"/>
                  </a:lnTo>
                  <a:lnTo>
                    <a:pt x="752285" y="81058"/>
                  </a:lnTo>
                  <a:lnTo>
                    <a:pt x="789242" y="83534"/>
                  </a:lnTo>
                  <a:lnTo>
                    <a:pt x="810006" y="80772"/>
                  </a:lnTo>
                  <a:lnTo>
                    <a:pt x="817626" y="75724"/>
                  </a:lnTo>
                  <a:lnTo>
                    <a:pt x="817626" y="70009"/>
                  </a:lnTo>
                  <a:lnTo>
                    <a:pt x="828485" y="70199"/>
                  </a:lnTo>
                  <a:lnTo>
                    <a:pt x="847630" y="65913"/>
                  </a:lnTo>
                  <a:lnTo>
                    <a:pt x="865727" y="56102"/>
                  </a:lnTo>
                  <a:lnTo>
                    <a:pt x="870013" y="38957"/>
                  </a:lnTo>
                  <a:lnTo>
                    <a:pt x="884111" y="26765"/>
                  </a:lnTo>
                  <a:lnTo>
                    <a:pt x="906114" y="16573"/>
                  </a:lnTo>
                  <a:lnTo>
                    <a:pt x="931355" y="18574"/>
                  </a:lnTo>
                  <a:lnTo>
                    <a:pt x="939165" y="21050"/>
                  </a:lnTo>
                  <a:lnTo>
                    <a:pt x="962978" y="40672"/>
                  </a:lnTo>
                  <a:lnTo>
                    <a:pt x="962978" y="40672"/>
                  </a:lnTo>
                  <a:lnTo>
                    <a:pt x="971360" y="42863"/>
                  </a:lnTo>
                  <a:lnTo>
                    <a:pt x="976598" y="54483"/>
                  </a:lnTo>
                  <a:lnTo>
                    <a:pt x="964502" y="70866"/>
                  </a:lnTo>
                  <a:lnTo>
                    <a:pt x="963454" y="76105"/>
                  </a:lnTo>
                  <a:lnTo>
                    <a:pt x="963549" y="80677"/>
                  </a:lnTo>
                  <a:lnTo>
                    <a:pt x="970217" y="84201"/>
                  </a:lnTo>
                  <a:lnTo>
                    <a:pt x="972789" y="88963"/>
                  </a:lnTo>
                  <a:lnTo>
                    <a:pt x="974598" y="99060"/>
                  </a:lnTo>
                  <a:lnTo>
                    <a:pt x="955929" y="159829"/>
                  </a:lnTo>
                  <a:lnTo>
                    <a:pt x="924973" y="245078"/>
                  </a:lnTo>
                  <a:lnTo>
                    <a:pt x="924973" y="245078"/>
                  </a:lnTo>
                  <a:lnTo>
                    <a:pt x="922401" y="243078"/>
                  </a:lnTo>
                  <a:lnTo>
                    <a:pt x="894779" y="240506"/>
                  </a:lnTo>
                  <a:lnTo>
                    <a:pt x="876490" y="232791"/>
                  </a:lnTo>
                  <a:lnTo>
                    <a:pt x="862489" y="234601"/>
                  </a:lnTo>
                  <a:lnTo>
                    <a:pt x="838105" y="246888"/>
                  </a:lnTo>
                  <a:lnTo>
                    <a:pt x="816769" y="238792"/>
                  </a:lnTo>
                  <a:lnTo>
                    <a:pt x="797719" y="241078"/>
                  </a:lnTo>
                  <a:lnTo>
                    <a:pt x="782955" y="252889"/>
                  </a:lnTo>
                  <a:lnTo>
                    <a:pt x="781812" y="257175"/>
                  </a:lnTo>
                  <a:lnTo>
                    <a:pt x="761047" y="278987"/>
                  </a:lnTo>
                  <a:lnTo>
                    <a:pt x="743807" y="289560"/>
                  </a:lnTo>
                  <a:lnTo>
                    <a:pt x="732759" y="289084"/>
                  </a:lnTo>
                  <a:lnTo>
                    <a:pt x="715042" y="299180"/>
                  </a:lnTo>
                  <a:lnTo>
                    <a:pt x="703897" y="300228"/>
                  </a:lnTo>
                  <a:lnTo>
                    <a:pt x="673989" y="297466"/>
                  </a:lnTo>
                  <a:lnTo>
                    <a:pt x="650177" y="303657"/>
                  </a:lnTo>
                  <a:lnTo>
                    <a:pt x="631984" y="299085"/>
                  </a:lnTo>
                  <a:lnTo>
                    <a:pt x="615030" y="289084"/>
                  </a:lnTo>
                  <a:lnTo>
                    <a:pt x="596932" y="268891"/>
                  </a:lnTo>
                  <a:lnTo>
                    <a:pt x="572643" y="249650"/>
                  </a:lnTo>
                  <a:lnTo>
                    <a:pt x="562356" y="250793"/>
                  </a:lnTo>
                  <a:lnTo>
                    <a:pt x="546450" y="247936"/>
                  </a:lnTo>
                  <a:lnTo>
                    <a:pt x="536925" y="236315"/>
                  </a:lnTo>
                  <a:lnTo>
                    <a:pt x="529114" y="242030"/>
                  </a:lnTo>
                  <a:lnTo>
                    <a:pt x="528256" y="248602"/>
                  </a:lnTo>
                  <a:lnTo>
                    <a:pt x="505587" y="279940"/>
                  </a:lnTo>
                  <a:lnTo>
                    <a:pt x="484918" y="287179"/>
                  </a:lnTo>
                  <a:lnTo>
                    <a:pt x="478822" y="297561"/>
                  </a:lnTo>
                  <a:close/>
                </a:path>
              </a:pathLst>
            </a:custGeom>
            <a:solidFill>
              <a:schemeClr val="bg2"/>
            </a:solidFill>
            <a:ln w="9525" cap="flat">
              <a:solidFill>
                <a:schemeClr val="tx1"/>
              </a:solidFill>
              <a:prstDash val="solid"/>
              <a:miter/>
            </a:ln>
          </p:spPr>
          <p:txBody>
            <a:bodyPr rtlCol="0" anchor="ctr"/>
            <a:lstStyle/>
            <a:p>
              <a:endParaRPr lang="pt-BR"/>
            </a:p>
          </p:txBody>
        </p:sp>
        <p:sp>
          <p:nvSpPr>
            <p:cNvPr id="29" name="Forma Livre: Forma 27">
              <a:extLst>
                <a:ext uri="{FF2B5EF4-FFF2-40B4-BE49-F238E27FC236}">
                  <a16:creationId xmlns:a16="http://schemas.microsoft.com/office/drawing/2014/main" id="{2871BB87-3028-D56E-90EA-94B3D4D2C099}"/>
                </a:ext>
              </a:extLst>
            </p:cNvPr>
            <p:cNvSpPr/>
            <p:nvPr/>
          </p:nvSpPr>
          <p:spPr>
            <a:xfrm>
              <a:off x="3159249" y="3619857"/>
              <a:ext cx="546539" cy="730110"/>
            </a:xfrm>
            <a:custGeom>
              <a:avLst/>
              <a:gdLst>
                <a:gd name="connsiteX0" fmla="*/ 650462 w 827436"/>
                <a:gd name="connsiteY0" fmla="*/ 20383 h 1210151"/>
                <a:gd name="connsiteX1" fmla="*/ 662940 w 827436"/>
                <a:gd name="connsiteY1" fmla="*/ 21526 h 1210151"/>
                <a:gd name="connsiteX2" fmla="*/ 669512 w 827436"/>
                <a:gd name="connsiteY2" fmla="*/ 19336 h 1210151"/>
                <a:gd name="connsiteX3" fmla="*/ 690848 w 827436"/>
                <a:gd name="connsiteY3" fmla="*/ 24193 h 1210151"/>
                <a:gd name="connsiteX4" fmla="*/ 700278 w 827436"/>
                <a:gd name="connsiteY4" fmla="*/ 32290 h 1210151"/>
                <a:gd name="connsiteX5" fmla="*/ 703326 w 827436"/>
                <a:gd name="connsiteY5" fmla="*/ 38005 h 1210151"/>
                <a:gd name="connsiteX6" fmla="*/ 703326 w 827436"/>
                <a:gd name="connsiteY6" fmla="*/ 38005 h 1210151"/>
                <a:gd name="connsiteX7" fmla="*/ 702278 w 827436"/>
                <a:gd name="connsiteY7" fmla="*/ 45625 h 1210151"/>
                <a:gd name="connsiteX8" fmla="*/ 691896 w 827436"/>
                <a:gd name="connsiteY8" fmla="*/ 63246 h 1210151"/>
                <a:gd name="connsiteX9" fmla="*/ 676847 w 827436"/>
                <a:gd name="connsiteY9" fmla="*/ 82010 h 1210151"/>
                <a:gd name="connsiteX10" fmla="*/ 675132 w 827436"/>
                <a:gd name="connsiteY10" fmla="*/ 95917 h 1210151"/>
                <a:gd name="connsiteX11" fmla="*/ 677894 w 827436"/>
                <a:gd name="connsiteY11" fmla="*/ 108204 h 1210151"/>
                <a:gd name="connsiteX12" fmla="*/ 695039 w 827436"/>
                <a:gd name="connsiteY12" fmla="*/ 153162 h 1210151"/>
                <a:gd name="connsiteX13" fmla="*/ 725043 w 827436"/>
                <a:gd name="connsiteY13" fmla="*/ 214313 h 1210151"/>
                <a:gd name="connsiteX14" fmla="*/ 729234 w 827436"/>
                <a:gd name="connsiteY14" fmla="*/ 230791 h 1210151"/>
                <a:gd name="connsiteX15" fmla="*/ 742188 w 827436"/>
                <a:gd name="connsiteY15" fmla="*/ 245935 h 1210151"/>
                <a:gd name="connsiteX16" fmla="*/ 741997 w 827436"/>
                <a:gd name="connsiteY16" fmla="*/ 253175 h 1210151"/>
                <a:gd name="connsiteX17" fmla="*/ 734949 w 827436"/>
                <a:gd name="connsiteY17" fmla="*/ 266129 h 1210151"/>
                <a:gd name="connsiteX18" fmla="*/ 742474 w 827436"/>
                <a:gd name="connsiteY18" fmla="*/ 302990 h 1210151"/>
                <a:gd name="connsiteX19" fmla="*/ 737902 w 827436"/>
                <a:gd name="connsiteY19" fmla="*/ 318230 h 1210151"/>
                <a:gd name="connsiteX20" fmla="*/ 747427 w 827436"/>
                <a:gd name="connsiteY20" fmla="*/ 337375 h 1210151"/>
                <a:gd name="connsiteX21" fmla="*/ 753142 w 827436"/>
                <a:gd name="connsiteY21" fmla="*/ 365855 h 1210151"/>
                <a:gd name="connsiteX22" fmla="*/ 747522 w 827436"/>
                <a:gd name="connsiteY22" fmla="*/ 380905 h 1210151"/>
                <a:gd name="connsiteX23" fmla="*/ 739902 w 827436"/>
                <a:gd name="connsiteY23" fmla="*/ 386429 h 1210151"/>
                <a:gd name="connsiteX24" fmla="*/ 748665 w 827436"/>
                <a:gd name="connsiteY24" fmla="*/ 393001 h 1210151"/>
                <a:gd name="connsiteX25" fmla="*/ 749713 w 827436"/>
                <a:gd name="connsiteY25" fmla="*/ 396621 h 1210151"/>
                <a:gd name="connsiteX26" fmla="*/ 758666 w 827436"/>
                <a:gd name="connsiteY26" fmla="*/ 474345 h 1210151"/>
                <a:gd name="connsiteX27" fmla="*/ 756380 w 827436"/>
                <a:gd name="connsiteY27" fmla="*/ 478631 h 1210151"/>
                <a:gd name="connsiteX28" fmla="*/ 763619 w 827436"/>
                <a:gd name="connsiteY28" fmla="*/ 503110 h 1210151"/>
                <a:gd name="connsiteX29" fmla="*/ 773621 w 827436"/>
                <a:gd name="connsiteY29" fmla="*/ 552641 h 1210151"/>
                <a:gd name="connsiteX30" fmla="*/ 783241 w 827436"/>
                <a:gd name="connsiteY30" fmla="*/ 578072 h 1210151"/>
                <a:gd name="connsiteX31" fmla="*/ 795719 w 827436"/>
                <a:gd name="connsiteY31" fmla="*/ 584263 h 1210151"/>
                <a:gd name="connsiteX32" fmla="*/ 820103 w 827436"/>
                <a:gd name="connsiteY32" fmla="*/ 588740 h 1210151"/>
                <a:gd name="connsiteX33" fmla="*/ 827436 w 827436"/>
                <a:gd name="connsiteY33" fmla="*/ 599789 h 1210151"/>
                <a:gd name="connsiteX34" fmla="*/ 827342 w 827436"/>
                <a:gd name="connsiteY34" fmla="*/ 606362 h 1210151"/>
                <a:gd name="connsiteX35" fmla="*/ 813054 w 827436"/>
                <a:gd name="connsiteY35" fmla="*/ 627793 h 1210151"/>
                <a:gd name="connsiteX36" fmla="*/ 802196 w 827436"/>
                <a:gd name="connsiteY36" fmla="*/ 657416 h 1210151"/>
                <a:gd name="connsiteX37" fmla="*/ 802958 w 827436"/>
                <a:gd name="connsiteY37" fmla="*/ 666655 h 1210151"/>
                <a:gd name="connsiteX38" fmla="*/ 809435 w 827436"/>
                <a:gd name="connsiteY38" fmla="*/ 673132 h 1210151"/>
                <a:gd name="connsiteX39" fmla="*/ 808863 w 827436"/>
                <a:gd name="connsiteY39" fmla="*/ 685705 h 1210151"/>
                <a:gd name="connsiteX40" fmla="*/ 808863 w 827436"/>
                <a:gd name="connsiteY40" fmla="*/ 685705 h 1210151"/>
                <a:gd name="connsiteX41" fmla="*/ 791813 w 827436"/>
                <a:gd name="connsiteY41" fmla="*/ 687229 h 1210151"/>
                <a:gd name="connsiteX42" fmla="*/ 786860 w 827436"/>
                <a:gd name="connsiteY42" fmla="*/ 690372 h 1210151"/>
                <a:gd name="connsiteX43" fmla="*/ 785812 w 827436"/>
                <a:gd name="connsiteY43" fmla="*/ 694658 h 1210151"/>
                <a:gd name="connsiteX44" fmla="*/ 786384 w 827436"/>
                <a:gd name="connsiteY44" fmla="*/ 703707 h 1210151"/>
                <a:gd name="connsiteX45" fmla="*/ 792099 w 827436"/>
                <a:gd name="connsiteY45" fmla="*/ 714470 h 1210151"/>
                <a:gd name="connsiteX46" fmla="*/ 791432 w 827436"/>
                <a:gd name="connsiteY46" fmla="*/ 735330 h 1210151"/>
                <a:gd name="connsiteX47" fmla="*/ 806863 w 827436"/>
                <a:gd name="connsiteY47" fmla="*/ 750380 h 1210151"/>
                <a:gd name="connsiteX48" fmla="*/ 809625 w 827436"/>
                <a:gd name="connsiteY48" fmla="*/ 755523 h 1210151"/>
                <a:gd name="connsiteX49" fmla="*/ 809053 w 827436"/>
                <a:gd name="connsiteY49" fmla="*/ 777145 h 1210151"/>
                <a:gd name="connsiteX50" fmla="*/ 802005 w 827436"/>
                <a:gd name="connsiteY50" fmla="*/ 793909 h 1210151"/>
                <a:gd name="connsiteX51" fmla="*/ 764952 w 827436"/>
                <a:gd name="connsiteY51" fmla="*/ 830771 h 1210151"/>
                <a:gd name="connsiteX52" fmla="*/ 755713 w 827436"/>
                <a:gd name="connsiteY52" fmla="*/ 833438 h 1210151"/>
                <a:gd name="connsiteX53" fmla="*/ 733901 w 827436"/>
                <a:gd name="connsiteY53" fmla="*/ 846106 h 1210151"/>
                <a:gd name="connsiteX54" fmla="*/ 728758 w 827436"/>
                <a:gd name="connsiteY54" fmla="*/ 854393 h 1210151"/>
                <a:gd name="connsiteX55" fmla="*/ 709994 w 827436"/>
                <a:gd name="connsiteY55" fmla="*/ 870680 h 1210151"/>
                <a:gd name="connsiteX56" fmla="*/ 685038 w 827436"/>
                <a:gd name="connsiteY56" fmla="*/ 882777 h 1210151"/>
                <a:gd name="connsiteX57" fmla="*/ 685038 w 827436"/>
                <a:gd name="connsiteY57" fmla="*/ 882777 h 1210151"/>
                <a:gd name="connsiteX58" fmla="*/ 680752 w 827436"/>
                <a:gd name="connsiteY58" fmla="*/ 893826 h 1210151"/>
                <a:gd name="connsiteX59" fmla="*/ 666464 w 827436"/>
                <a:gd name="connsiteY59" fmla="*/ 915734 h 1210151"/>
                <a:gd name="connsiteX60" fmla="*/ 656463 w 827436"/>
                <a:gd name="connsiteY60" fmla="*/ 922115 h 1210151"/>
                <a:gd name="connsiteX61" fmla="*/ 648938 w 827436"/>
                <a:gd name="connsiteY61" fmla="*/ 920401 h 1210151"/>
                <a:gd name="connsiteX62" fmla="*/ 629888 w 827436"/>
                <a:gd name="connsiteY62" fmla="*/ 924020 h 1210151"/>
                <a:gd name="connsiteX63" fmla="*/ 630936 w 827436"/>
                <a:gd name="connsiteY63" fmla="*/ 946880 h 1210151"/>
                <a:gd name="connsiteX64" fmla="*/ 613220 w 827436"/>
                <a:gd name="connsiteY64" fmla="*/ 964025 h 1210151"/>
                <a:gd name="connsiteX65" fmla="*/ 610172 w 827436"/>
                <a:gd name="connsiteY65" fmla="*/ 963549 h 1210151"/>
                <a:gd name="connsiteX66" fmla="*/ 604266 w 827436"/>
                <a:gd name="connsiteY66" fmla="*/ 957643 h 1210151"/>
                <a:gd name="connsiteX67" fmla="*/ 583692 w 827436"/>
                <a:gd name="connsiteY67" fmla="*/ 957548 h 1210151"/>
                <a:gd name="connsiteX68" fmla="*/ 575881 w 827436"/>
                <a:gd name="connsiteY68" fmla="*/ 966883 h 1210151"/>
                <a:gd name="connsiteX69" fmla="*/ 568547 w 827436"/>
                <a:gd name="connsiteY69" fmla="*/ 970312 h 1210151"/>
                <a:gd name="connsiteX70" fmla="*/ 542544 w 827436"/>
                <a:gd name="connsiteY70" fmla="*/ 973550 h 1210151"/>
                <a:gd name="connsiteX71" fmla="*/ 528161 w 827436"/>
                <a:gd name="connsiteY71" fmla="*/ 986314 h 1210151"/>
                <a:gd name="connsiteX72" fmla="*/ 520351 w 827436"/>
                <a:gd name="connsiteY72" fmla="*/ 997934 h 1210151"/>
                <a:gd name="connsiteX73" fmla="*/ 504158 w 827436"/>
                <a:gd name="connsiteY73" fmla="*/ 998887 h 1210151"/>
                <a:gd name="connsiteX74" fmla="*/ 490061 w 827436"/>
                <a:gd name="connsiteY74" fmla="*/ 1004983 h 1210151"/>
                <a:gd name="connsiteX75" fmla="*/ 461486 w 827436"/>
                <a:gd name="connsiteY75" fmla="*/ 1006030 h 1210151"/>
                <a:gd name="connsiteX76" fmla="*/ 453676 w 827436"/>
                <a:gd name="connsiteY76" fmla="*/ 1003363 h 1210151"/>
                <a:gd name="connsiteX77" fmla="*/ 451866 w 827436"/>
                <a:gd name="connsiteY77" fmla="*/ 1000697 h 1210151"/>
                <a:gd name="connsiteX78" fmla="*/ 453104 w 827436"/>
                <a:gd name="connsiteY78" fmla="*/ 994410 h 1210151"/>
                <a:gd name="connsiteX79" fmla="*/ 436816 w 827436"/>
                <a:gd name="connsiteY79" fmla="*/ 985076 h 1210151"/>
                <a:gd name="connsiteX80" fmla="*/ 424148 w 827436"/>
                <a:gd name="connsiteY80" fmla="*/ 981361 h 1210151"/>
                <a:gd name="connsiteX81" fmla="*/ 410908 w 827436"/>
                <a:gd name="connsiteY81" fmla="*/ 986600 h 1210151"/>
                <a:gd name="connsiteX82" fmla="*/ 390620 w 827436"/>
                <a:gd name="connsiteY82" fmla="*/ 990695 h 1210151"/>
                <a:gd name="connsiteX83" fmla="*/ 387572 w 827436"/>
                <a:gd name="connsiteY83" fmla="*/ 988981 h 1210151"/>
                <a:gd name="connsiteX84" fmla="*/ 383667 w 827436"/>
                <a:gd name="connsiteY84" fmla="*/ 980122 h 1210151"/>
                <a:gd name="connsiteX85" fmla="*/ 369380 w 827436"/>
                <a:gd name="connsiteY85" fmla="*/ 975741 h 1210151"/>
                <a:gd name="connsiteX86" fmla="*/ 350806 w 827436"/>
                <a:gd name="connsiteY86" fmla="*/ 975931 h 1210151"/>
                <a:gd name="connsiteX87" fmla="*/ 319945 w 827436"/>
                <a:gd name="connsiteY87" fmla="*/ 991648 h 1210151"/>
                <a:gd name="connsiteX88" fmla="*/ 319373 w 827436"/>
                <a:gd name="connsiteY88" fmla="*/ 1000506 h 1210151"/>
                <a:gd name="connsiteX89" fmla="*/ 340709 w 827436"/>
                <a:gd name="connsiteY89" fmla="*/ 1042797 h 1210151"/>
                <a:gd name="connsiteX90" fmla="*/ 341852 w 827436"/>
                <a:gd name="connsiteY90" fmla="*/ 1053751 h 1210151"/>
                <a:gd name="connsiteX91" fmla="*/ 339090 w 827436"/>
                <a:gd name="connsiteY91" fmla="*/ 1078230 h 1210151"/>
                <a:gd name="connsiteX92" fmla="*/ 336709 w 827436"/>
                <a:gd name="connsiteY92" fmla="*/ 1086898 h 1210151"/>
                <a:gd name="connsiteX93" fmla="*/ 329851 w 827436"/>
                <a:gd name="connsiteY93" fmla="*/ 1095089 h 1210151"/>
                <a:gd name="connsiteX94" fmla="*/ 301752 w 827436"/>
                <a:gd name="connsiteY94" fmla="*/ 1143191 h 1210151"/>
                <a:gd name="connsiteX95" fmla="*/ 273463 w 827436"/>
                <a:gd name="connsiteY95" fmla="*/ 1166241 h 1210151"/>
                <a:gd name="connsiteX96" fmla="*/ 260604 w 827436"/>
                <a:gd name="connsiteY96" fmla="*/ 1170242 h 1210151"/>
                <a:gd name="connsiteX97" fmla="*/ 246507 w 827436"/>
                <a:gd name="connsiteY97" fmla="*/ 1165193 h 1210151"/>
                <a:gd name="connsiteX98" fmla="*/ 233743 w 827436"/>
                <a:gd name="connsiteY98" fmla="*/ 1163574 h 1210151"/>
                <a:gd name="connsiteX99" fmla="*/ 212788 w 827436"/>
                <a:gd name="connsiteY99" fmla="*/ 1170718 h 1210151"/>
                <a:gd name="connsiteX100" fmla="*/ 201644 w 827436"/>
                <a:gd name="connsiteY100" fmla="*/ 1179195 h 1210151"/>
                <a:gd name="connsiteX101" fmla="*/ 195263 w 827436"/>
                <a:gd name="connsiteY101" fmla="*/ 1187482 h 1210151"/>
                <a:gd name="connsiteX102" fmla="*/ 184404 w 827436"/>
                <a:gd name="connsiteY102" fmla="*/ 1191101 h 1210151"/>
                <a:gd name="connsiteX103" fmla="*/ 177260 w 827436"/>
                <a:gd name="connsiteY103" fmla="*/ 1204913 h 1210151"/>
                <a:gd name="connsiteX104" fmla="*/ 174117 w 827436"/>
                <a:gd name="connsiteY104" fmla="*/ 1206913 h 1210151"/>
                <a:gd name="connsiteX105" fmla="*/ 154019 w 827436"/>
                <a:gd name="connsiteY105" fmla="*/ 1205198 h 1210151"/>
                <a:gd name="connsiteX106" fmla="*/ 136874 w 827436"/>
                <a:gd name="connsiteY106" fmla="*/ 1210151 h 1210151"/>
                <a:gd name="connsiteX107" fmla="*/ 97060 w 827436"/>
                <a:gd name="connsiteY107" fmla="*/ 1192530 h 1210151"/>
                <a:gd name="connsiteX108" fmla="*/ 80200 w 827436"/>
                <a:gd name="connsiteY108" fmla="*/ 1168813 h 1210151"/>
                <a:gd name="connsiteX109" fmla="*/ 75152 w 827436"/>
                <a:gd name="connsiteY109" fmla="*/ 1147763 h 1210151"/>
                <a:gd name="connsiteX110" fmla="*/ 68866 w 827436"/>
                <a:gd name="connsiteY110" fmla="*/ 1137856 h 1210151"/>
                <a:gd name="connsiteX111" fmla="*/ 55150 w 827436"/>
                <a:gd name="connsiteY111" fmla="*/ 1125093 h 1210151"/>
                <a:gd name="connsiteX112" fmla="*/ 32956 w 827436"/>
                <a:gd name="connsiteY112" fmla="*/ 1125284 h 1210151"/>
                <a:gd name="connsiteX113" fmla="*/ 32956 w 827436"/>
                <a:gd name="connsiteY113" fmla="*/ 1125284 h 1210151"/>
                <a:gd name="connsiteX114" fmla="*/ 4953 w 827436"/>
                <a:gd name="connsiteY114" fmla="*/ 1123283 h 1210151"/>
                <a:gd name="connsiteX115" fmla="*/ 4953 w 827436"/>
                <a:gd name="connsiteY115" fmla="*/ 1123283 h 1210151"/>
                <a:gd name="connsiteX116" fmla="*/ 5429 w 827436"/>
                <a:gd name="connsiteY116" fmla="*/ 1104995 h 1210151"/>
                <a:gd name="connsiteX117" fmla="*/ 7906 w 827436"/>
                <a:gd name="connsiteY117" fmla="*/ 1094899 h 1210151"/>
                <a:gd name="connsiteX118" fmla="*/ 18859 w 827436"/>
                <a:gd name="connsiteY118" fmla="*/ 1071563 h 1210151"/>
                <a:gd name="connsiteX119" fmla="*/ 20098 w 827436"/>
                <a:gd name="connsiteY119" fmla="*/ 1010984 h 1210151"/>
                <a:gd name="connsiteX120" fmla="*/ 27337 w 827436"/>
                <a:gd name="connsiteY120" fmla="*/ 997648 h 1210151"/>
                <a:gd name="connsiteX121" fmla="*/ 27622 w 827436"/>
                <a:gd name="connsiteY121" fmla="*/ 992791 h 1210151"/>
                <a:gd name="connsiteX122" fmla="*/ 11144 w 827436"/>
                <a:gd name="connsiteY122" fmla="*/ 963644 h 1210151"/>
                <a:gd name="connsiteX123" fmla="*/ 6667 w 827436"/>
                <a:gd name="connsiteY123" fmla="*/ 933259 h 1210151"/>
                <a:gd name="connsiteX124" fmla="*/ 0 w 827436"/>
                <a:gd name="connsiteY124" fmla="*/ 914781 h 1210151"/>
                <a:gd name="connsiteX125" fmla="*/ 6953 w 827436"/>
                <a:gd name="connsiteY125" fmla="*/ 895731 h 1210151"/>
                <a:gd name="connsiteX126" fmla="*/ 23146 w 827436"/>
                <a:gd name="connsiteY126" fmla="*/ 882396 h 1210151"/>
                <a:gd name="connsiteX127" fmla="*/ 34576 w 827436"/>
                <a:gd name="connsiteY127" fmla="*/ 858774 h 1210151"/>
                <a:gd name="connsiteX128" fmla="*/ 35814 w 827436"/>
                <a:gd name="connsiteY128" fmla="*/ 844391 h 1210151"/>
                <a:gd name="connsiteX129" fmla="*/ 39053 w 827436"/>
                <a:gd name="connsiteY129" fmla="*/ 836485 h 1210151"/>
                <a:gd name="connsiteX130" fmla="*/ 41910 w 827436"/>
                <a:gd name="connsiteY130" fmla="*/ 834485 h 1210151"/>
                <a:gd name="connsiteX131" fmla="*/ 55626 w 827436"/>
                <a:gd name="connsiteY131" fmla="*/ 808387 h 1210151"/>
                <a:gd name="connsiteX132" fmla="*/ 61627 w 827436"/>
                <a:gd name="connsiteY132" fmla="*/ 786289 h 1210151"/>
                <a:gd name="connsiteX133" fmla="*/ 65341 w 827436"/>
                <a:gd name="connsiteY133" fmla="*/ 758000 h 1210151"/>
                <a:gd name="connsiteX134" fmla="*/ 74676 w 827436"/>
                <a:gd name="connsiteY134" fmla="*/ 729615 h 1210151"/>
                <a:gd name="connsiteX135" fmla="*/ 94964 w 827436"/>
                <a:gd name="connsiteY135" fmla="*/ 711041 h 1210151"/>
                <a:gd name="connsiteX136" fmla="*/ 120872 w 827436"/>
                <a:gd name="connsiteY136" fmla="*/ 703802 h 1210151"/>
                <a:gd name="connsiteX137" fmla="*/ 145732 w 827436"/>
                <a:gd name="connsiteY137" fmla="*/ 700850 h 1210151"/>
                <a:gd name="connsiteX138" fmla="*/ 155924 w 827436"/>
                <a:gd name="connsiteY138" fmla="*/ 697325 h 1210151"/>
                <a:gd name="connsiteX139" fmla="*/ 172117 w 827436"/>
                <a:gd name="connsiteY139" fmla="*/ 682752 h 1210151"/>
                <a:gd name="connsiteX140" fmla="*/ 182118 w 827436"/>
                <a:gd name="connsiteY140" fmla="*/ 682371 h 1210151"/>
                <a:gd name="connsiteX141" fmla="*/ 194881 w 827436"/>
                <a:gd name="connsiteY141" fmla="*/ 677418 h 1210151"/>
                <a:gd name="connsiteX142" fmla="*/ 222123 w 827436"/>
                <a:gd name="connsiteY142" fmla="*/ 652939 h 1210151"/>
                <a:gd name="connsiteX143" fmla="*/ 244412 w 827436"/>
                <a:gd name="connsiteY143" fmla="*/ 644271 h 1210151"/>
                <a:gd name="connsiteX144" fmla="*/ 263557 w 827436"/>
                <a:gd name="connsiteY144" fmla="*/ 625221 h 1210151"/>
                <a:gd name="connsiteX145" fmla="*/ 269557 w 827436"/>
                <a:gd name="connsiteY145" fmla="*/ 616934 h 1210151"/>
                <a:gd name="connsiteX146" fmla="*/ 269557 w 827436"/>
                <a:gd name="connsiteY146" fmla="*/ 612553 h 1210151"/>
                <a:gd name="connsiteX147" fmla="*/ 287655 w 827436"/>
                <a:gd name="connsiteY147" fmla="*/ 594265 h 1210151"/>
                <a:gd name="connsiteX148" fmla="*/ 292417 w 827436"/>
                <a:gd name="connsiteY148" fmla="*/ 592169 h 1210151"/>
                <a:gd name="connsiteX149" fmla="*/ 300418 w 827436"/>
                <a:gd name="connsiteY149" fmla="*/ 589883 h 1210151"/>
                <a:gd name="connsiteX150" fmla="*/ 302609 w 827436"/>
                <a:gd name="connsiteY150" fmla="*/ 592741 h 1210151"/>
                <a:gd name="connsiteX151" fmla="*/ 313277 w 827436"/>
                <a:gd name="connsiteY151" fmla="*/ 590264 h 1210151"/>
                <a:gd name="connsiteX152" fmla="*/ 322802 w 827436"/>
                <a:gd name="connsiteY152" fmla="*/ 584549 h 1210151"/>
                <a:gd name="connsiteX153" fmla="*/ 336709 w 827436"/>
                <a:gd name="connsiteY153" fmla="*/ 582739 h 1210151"/>
                <a:gd name="connsiteX154" fmla="*/ 346329 w 827436"/>
                <a:gd name="connsiteY154" fmla="*/ 584740 h 1210151"/>
                <a:gd name="connsiteX155" fmla="*/ 370237 w 827436"/>
                <a:gd name="connsiteY155" fmla="*/ 602075 h 1210151"/>
                <a:gd name="connsiteX156" fmla="*/ 384620 w 827436"/>
                <a:gd name="connsiteY156" fmla="*/ 601123 h 1210151"/>
                <a:gd name="connsiteX157" fmla="*/ 407861 w 827436"/>
                <a:gd name="connsiteY157" fmla="*/ 592931 h 1210151"/>
                <a:gd name="connsiteX158" fmla="*/ 415766 w 827436"/>
                <a:gd name="connsiteY158" fmla="*/ 592550 h 1210151"/>
                <a:gd name="connsiteX159" fmla="*/ 421957 w 827436"/>
                <a:gd name="connsiteY159" fmla="*/ 595217 h 1210151"/>
                <a:gd name="connsiteX160" fmla="*/ 443674 w 827436"/>
                <a:gd name="connsiteY160" fmla="*/ 592455 h 1210151"/>
                <a:gd name="connsiteX161" fmla="*/ 455200 w 827436"/>
                <a:gd name="connsiteY161" fmla="*/ 579977 h 1210151"/>
                <a:gd name="connsiteX162" fmla="*/ 459962 w 827436"/>
                <a:gd name="connsiteY162" fmla="*/ 566071 h 1210151"/>
                <a:gd name="connsiteX163" fmla="*/ 461105 w 827436"/>
                <a:gd name="connsiteY163" fmla="*/ 554546 h 1210151"/>
                <a:gd name="connsiteX164" fmla="*/ 463867 w 827436"/>
                <a:gd name="connsiteY164" fmla="*/ 550355 h 1210151"/>
                <a:gd name="connsiteX165" fmla="*/ 467582 w 827436"/>
                <a:gd name="connsiteY165" fmla="*/ 529400 h 1210151"/>
                <a:gd name="connsiteX166" fmla="*/ 466344 w 827436"/>
                <a:gd name="connsiteY166" fmla="*/ 521303 h 1210151"/>
                <a:gd name="connsiteX167" fmla="*/ 464725 w 827436"/>
                <a:gd name="connsiteY167" fmla="*/ 516541 h 1210151"/>
                <a:gd name="connsiteX168" fmla="*/ 449389 w 827436"/>
                <a:gd name="connsiteY168" fmla="*/ 507873 h 1210151"/>
                <a:gd name="connsiteX169" fmla="*/ 432435 w 827436"/>
                <a:gd name="connsiteY169" fmla="*/ 488537 h 1210151"/>
                <a:gd name="connsiteX170" fmla="*/ 427577 w 827436"/>
                <a:gd name="connsiteY170" fmla="*/ 466630 h 1210151"/>
                <a:gd name="connsiteX171" fmla="*/ 426530 w 827436"/>
                <a:gd name="connsiteY171" fmla="*/ 446532 h 1210151"/>
                <a:gd name="connsiteX172" fmla="*/ 428149 w 827436"/>
                <a:gd name="connsiteY172" fmla="*/ 422910 h 1210151"/>
                <a:gd name="connsiteX173" fmla="*/ 467201 w 827436"/>
                <a:gd name="connsiteY173" fmla="*/ 380714 h 1210151"/>
                <a:gd name="connsiteX174" fmla="*/ 469201 w 827436"/>
                <a:gd name="connsiteY174" fmla="*/ 375475 h 1210151"/>
                <a:gd name="connsiteX175" fmla="*/ 470154 w 827436"/>
                <a:gd name="connsiteY175" fmla="*/ 352330 h 1210151"/>
                <a:gd name="connsiteX176" fmla="*/ 464915 w 827436"/>
                <a:gd name="connsiteY176" fmla="*/ 323945 h 1210151"/>
                <a:gd name="connsiteX177" fmla="*/ 449866 w 827436"/>
                <a:gd name="connsiteY177" fmla="*/ 297275 h 1210151"/>
                <a:gd name="connsiteX178" fmla="*/ 460724 w 827436"/>
                <a:gd name="connsiteY178" fmla="*/ 269938 h 1210151"/>
                <a:gd name="connsiteX179" fmla="*/ 463391 w 827436"/>
                <a:gd name="connsiteY179" fmla="*/ 255937 h 1210151"/>
                <a:gd name="connsiteX180" fmla="*/ 459772 w 827436"/>
                <a:gd name="connsiteY180" fmla="*/ 243840 h 1210151"/>
                <a:gd name="connsiteX181" fmla="*/ 448056 w 827436"/>
                <a:gd name="connsiteY181" fmla="*/ 235839 h 1210151"/>
                <a:gd name="connsiteX182" fmla="*/ 444722 w 827436"/>
                <a:gd name="connsiteY182" fmla="*/ 217551 h 1210151"/>
                <a:gd name="connsiteX183" fmla="*/ 452056 w 827436"/>
                <a:gd name="connsiteY183" fmla="*/ 207550 h 1210151"/>
                <a:gd name="connsiteX184" fmla="*/ 458153 w 827436"/>
                <a:gd name="connsiteY184" fmla="*/ 205930 h 1210151"/>
                <a:gd name="connsiteX185" fmla="*/ 465963 w 827436"/>
                <a:gd name="connsiteY185" fmla="*/ 187071 h 1210151"/>
                <a:gd name="connsiteX186" fmla="*/ 483965 w 827436"/>
                <a:gd name="connsiteY186" fmla="*/ 169450 h 1210151"/>
                <a:gd name="connsiteX187" fmla="*/ 492347 w 827436"/>
                <a:gd name="connsiteY187" fmla="*/ 152019 h 1210151"/>
                <a:gd name="connsiteX188" fmla="*/ 491966 w 827436"/>
                <a:gd name="connsiteY188" fmla="*/ 134969 h 1210151"/>
                <a:gd name="connsiteX189" fmla="*/ 519779 w 827436"/>
                <a:gd name="connsiteY189" fmla="*/ 102489 h 1210151"/>
                <a:gd name="connsiteX190" fmla="*/ 527495 w 827436"/>
                <a:gd name="connsiteY190" fmla="*/ 104013 h 1210151"/>
                <a:gd name="connsiteX191" fmla="*/ 559022 w 827436"/>
                <a:gd name="connsiteY191" fmla="*/ 99631 h 1210151"/>
                <a:gd name="connsiteX192" fmla="*/ 598361 w 827436"/>
                <a:gd name="connsiteY192" fmla="*/ 61817 h 1210151"/>
                <a:gd name="connsiteX193" fmla="*/ 615410 w 827436"/>
                <a:gd name="connsiteY193" fmla="*/ 40196 h 1210151"/>
                <a:gd name="connsiteX194" fmla="*/ 619125 w 827436"/>
                <a:gd name="connsiteY194" fmla="*/ 25622 h 1210151"/>
                <a:gd name="connsiteX195" fmla="*/ 613029 w 827436"/>
                <a:gd name="connsiteY195" fmla="*/ 20574 h 1210151"/>
                <a:gd name="connsiteX196" fmla="*/ 610933 w 827436"/>
                <a:gd name="connsiteY196" fmla="*/ 13716 h 1210151"/>
                <a:gd name="connsiteX197" fmla="*/ 615315 w 827436"/>
                <a:gd name="connsiteY197" fmla="*/ 0 h 1210151"/>
                <a:gd name="connsiteX198" fmla="*/ 615315 w 827436"/>
                <a:gd name="connsiteY198" fmla="*/ 0 h 1210151"/>
                <a:gd name="connsiteX199" fmla="*/ 622268 w 827436"/>
                <a:gd name="connsiteY199" fmla="*/ 1143 h 1210151"/>
                <a:gd name="connsiteX200" fmla="*/ 636270 w 827436"/>
                <a:gd name="connsiteY200" fmla="*/ 9430 h 1210151"/>
                <a:gd name="connsiteX201" fmla="*/ 641128 w 827436"/>
                <a:gd name="connsiteY201" fmla="*/ 14288 h 1210151"/>
                <a:gd name="connsiteX202" fmla="*/ 639889 w 827436"/>
                <a:gd name="connsiteY202" fmla="*/ 17240 h 1210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Lst>
              <a:rect l="l" t="t" r="r" b="b"/>
              <a:pathLst>
                <a:path w="827436" h="1210151">
                  <a:moveTo>
                    <a:pt x="650462" y="20383"/>
                  </a:moveTo>
                  <a:lnTo>
                    <a:pt x="662940" y="21526"/>
                  </a:lnTo>
                  <a:lnTo>
                    <a:pt x="669512" y="19336"/>
                  </a:lnTo>
                  <a:lnTo>
                    <a:pt x="690848" y="24193"/>
                  </a:lnTo>
                  <a:lnTo>
                    <a:pt x="700278" y="32290"/>
                  </a:lnTo>
                  <a:lnTo>
                    <a:pt x="703326" y="38005"/>
                  </a:lnTo>
                  <a:lnTo>
                    <a:pt x="703326" y="38005"/>
                  </a:lnTo>
                  <a:lnTo>
                    <a:pt x="702278" y="45625"/>
                  </a:lnTo>
                  <a:lnTo>
                    <a:pt x="691896" y="63246"/>
                  </a:lnTo>
                  <a:lnTo>
                    <a:pt x="676847" y="82010"/>
                  </a:lnTo>
                  <a:lnTo>
                    <a:pt x="675132" y="95917"/>
                  </a:lnTo>
                  <a:lnTo>
                    <a:pt x="677894" y="108204"/>
                  </a:lnTo>
                  <a:lnTo>
                    <a:pt x="695039" y="153162"/>
                  </a:lnTo>
                  <a:lnTo>
                    <a:pt x="725043" y="214313"/>
                  </a:lnTo>
                  <a:lnTo>
                    <a:pt x="729234" y="230791"/>
                  </a:lnTo>
                  <a:lnTo>
                    <a:pt x="742188" y="245935"/>
                  </a:lnTo>
                  <a:lnTo>
                    <a:pt x="741997" y="253175"/>
                  </a:lnTo>
                  <a:lnTo>
                    <a:pt x="734949" y="266129"/>
                  </a:lnTo>
                  <a:lnTo>
                    <a:pt x="742474" y="302990"/>
                  </a:lnTo>
                  <a:lnTo>
                    <a:pt x="737902" y="318230"/>
                  </a:lnTo>
                  <a:lnTo>
                    <a:pt x="747427" y="337375"/>
                  </a:lnTo>
                  <a:lnTo>
                    <a:pt x="753142" y="365855"/>
                  </a:lnTo>
                  <a:lnTo>
                    <a:pt x="747522" y="380905"/>
                  </a:lnTo>
                  <a:lnTo>
                    <a:pt x="739902" y="386429"/>
                  </a:lnTo>
                  <a:lnTo>
                    <a:pt x="748665" y="393001"/>
                  </a:lnTo>
                  <a:lnTo>
                    <a:pt x="749713" y="396621"/>
                  </a:lnTo>
                  <a:lnTo>
                    <a:pt x="758666" y="474345"/>
                  </a:lnTo>
                  <a:lnTo>
                    <a:pt x="756380" y="478631"/>
                  </a:lnTo>
                  <a:lnTo>
                    <a:pt x="763619" y="503110"/>
                  </a:lnTo>
                  <a:lnTo>
                    <a:pt x="773621" y="552641"/>
                  </a:lnTo>
                  <a:lnTo>
                    <a:pt x="783241" y="578072"/>
                  </a:lnTo>
                  <a:lnTo>
                    <a:pt x="795719" y="584263"/>
                  </a:lnTo>
                  <a:lnTo>
                    <a:pt x="820103" y="588740"/>
                  </a:lnTo>
                  <a:lnTo>
                    <a:pt x="827436" y="599789"/>
                  </a:lnTo>
                  <a:lnTo>
                    <a:pt x="827342" y="606362"/>
                  </a:lnTo>
                  <a:lnTo>
                    <a:pt x="813054" y="627793"/>
                  </a:lnTo>
                  <a:lnTo>
                    <a:pt x="802196" y="657416"/>
                  </a:lnTo>
                  <a:lnTo>
                    <a:pt x="802958" y="666655"/>
                  </a:lnTo>
                  <a:lnTo>
                    <a:pt x="809435" y="673132"/>
                  </a:lnTo>
                  <a:lnTo>
                    <a:pt x="808863" y="685705"/>
                  </a:lnTo>
                  <a:lnTo>
                    <a:pt x="808863" y="685705"/>
                  </a:lnTo>
                  <a:lnTo>
                    <a:pt x="791813" y="687229"/>
                  </a:lnTo>
                  <a:lnTo>
                    <a:pt x="786860" y="690372"/>
                  </a:lnTo>
                  <a:lnTo>
                    <a:pt x="785812" y="694658"/>
                  </a:lnTo>
                  <a:lnTo>
                    <a:pt x="786384" y="703707"/>
                  </a:lnTo>
                  <a:lnTo>
                    <a:pt x="792099" y="714470"/>
                  </a:lnTo>
                  <a:lnTo>
                    <a:pt x="791432" y="735330"/>
                  </a:lnTo>
                  <a:lnTo>
                    <a:pt x="806863" y="750380"/>
                  </a:lnTo>
                  <a:lnTo>
                    <a:pt x="809625" y="755523"/>
                  </a:lnTo>
                  <a:lnTo>
                    <a:pt x="809053" y="777145"/>
                  </a:lnTo>
                  <a:lnTo>
                    <a:pt x="802005" y="793909"/>
                  </a:lnTo>
                  <a:lnTo>
                    <a:pt x="764952" y="830771"/>
                  </a:lnTo>
                  <a:lnTo>
                    <a:pt x="755713" y="833438"/>
                  </a:lnTo>
                  <a:lnTo>
                    <a:pt x="733901" y="846106"/>
                  </a:lnTo>
                  <a:lnTo>
                    <a:pt x="728758" y="854393"/>
                  </a:lnTo>
                  <a:lnTo>
                    <a:pt x="709994" y="870680"/>
                  </a:lnTo>
                  <a:lnTo>
                    <a:pt x="685038" y="882777"/>
                  </a:lnTo>
                  <a:lnTo>
                    <a:pt x="685038" y="882777"/>
                  </a:lnTo>
                  <a:lnTo>
                    <a:pt x="680752" y="893826"/>
                  </a:lnTo>
                  <a:lnTo>
                    <a:pt x="666464" y="915734"/>
                  </a:lnTo>
                  <a:lnTo>
                    <a:pt x="656463" y="922115"/>
                  </a:lnTo>
                  <a:lnTo>
                    <a:pt x="648938" y="920401"/>
                  </a:lnTo>
                  <a:lnTo>
                    <a:pt x="629888" y="924020"/>
                  </a:lnTo>
                  <a:lnTo>
                    <a:pt x="630936" y="946880"/>
                  </a:lnTo>
                  <a:lnTo>
                    <a:pt x="613220" y="964025"/>
                  </a:lnTo>
                  <a:lnTo>
                    <a:pt x="610172" y="963549"/>
                  </a:lnTo>
                  <a:lnTo>
                    <a:pt x="604266" y="957643"/>
                  </a:lnTo>
                  <a:lnTo>
                    <a:pt x="583692" y="957548"/>
                  </a:lnTo>
                  <a:lnTo>
                    <a:pt x="575881" y="966883"/>
                  </a:lnTo>
                  <a:lnTo>
                    <a:pt x="568547" y="970312"/>
                  </a:lnTo>
                  <a:lnTo>
                    <a:pt x="542544" y="973550"/>
                  </a:lnTo>
                  <a:lnTo>
                    <a:pt x="528161" y="986314"/>
                  </a:lnTo>
                  <a:lnTo>
                    <a:pt x="520351" y="997934"/>
                  </a:lnTo>
                  <a:lnTo>
                    <a:pt x="504158" y="998887"/>
                  </a:lnTo>
                  <a:lnTo>
                    <a:pt x="490061" y="1004983"/>
                  </a:lnTo>
                  <a:lnTo>
                    <a:pt x="461486" y="1006030"/>
                  </a:lnTo>
                  <a:lnTo>
                    <a:pt x="453676" y="1003363"/>
                  </a:lnTo>
                  <a:lnTo>
                    <a:pt x="451866" y="1000697"/>
                  </a:lnTo>
                  <a:lnTo>
                    <a:pt x="453104" y="994410"/>
                  </a:lnTo>
                  <a:lnTo>
                    <a:pt x="436816" y="985076"/>
                  </a:lnTo>
                  <a:lnTo>
                    <a:pt x="424148" y="981361"/>
                  </a:lnTo>
                  <a:lnTo>
                    <a:pt x="410908" y="986600"/>
                  </a:lnTo>
                  <a:lnTo>
                    <a:pt x="390620" y="990695"/>
                  </a:lnTo>
                  <a:lnTo>
                    <a:pt x="387572" y="988981"/>
                  </a:lnTo>
                  <a:lnTo>
                    <a:pt x="383667" y="980122"/>
                  </a:lnTo>
                  <a:lnTo>
                    <a:pt x="369380" y="975741"/>
                  </a:lnTo>
                  <a:lnTo>
                    <a:pt x="350806" y="975931"/>
                  </a:lnTo>
                  <a:lnTo>
                    <a:pt x="319945" y="991648"/>
                  </a:lnTo>
                  <a:lnTo>
                    <a:pt x="319373" y="1000506"/>
                  </a:lnTo>
                  <a:lnTo>
                    <a:pt x="340709" y="1042797"/>
                  </a:lnTo>
                  <a:lnTo>
                    <a:pt x="341852" y="1053751"/>
                  </a:lnTo>
                  <a:lnTo>
                    <a:pt x="339090" y="1078230"/>
                  </a:lnTo>
                  <a:lnTo>
                    <a:pt x="336709" y="1086898"/>
                  </a:lnTo>
                  <a:lnTo>
                    <a:pt x="329851" y="1095089"/>
                  </a:lnTo>
                  <a:lnTo>
                    <a:pt x="301752" y="1143191"/>
                  </a:lnTo>
                  <a:lnTo>
                    <a:pt x="273463" y="1166241"/>
                  </a:lnTo>
                  <a:lnTo>
                    <a:pt x="260604" y="1170242"/>
                  </a:lnTo>
                  <a:lnTo>
                    <a:pt x="246507" y="1165193"/>
                  </a:lnTo>
                  <a:lnTo>
                    <a:pt x="233743" y="1163574"/>
                  </a:lnTo>
                  <a:lnTo>
                    <a:pt x="212788" y="1170718"/>
                  </a:lnTo>
                  <a:lnTo>
                    <a:pt x="201644" y="1179195"/>
                  </a:lnTo>
                  <a:lnTo>
                    <a:pt x="195263" y="1187482"/>
                  </a:lnTo>
                  <a:lnTo>
                    <a:pt x="184404" y="1191101"/>
                  </a:lnTo>
                  <a:lnTo>
                    <a:pt x="177260" y="1204913"/>
                  </a:lnTo>
                  <a:lnTo>
                    <a:pt x="174117" y="1206913"/>
                  </a:lnTo>
                  <a:lnTo>
                    <a:pt x="154019" y="1205198"/>
                  </a:lnTo>
                  <a:lnTo>
                    <a:pt x="136874" y="1210151"/>
                  </a:lnTo>
                  <a:lnTo>
                    <a:pt x="97060" y="1192530"/>
                  </a:lnTo>
                  <a:lnTo>
                    <a:pt x="80200" y="1168813"/>
                  </a:lnTo>
                  <a:lnTo>
                    <a:pt x="75152" y="1147763"/>
                  </a:lnTo>
                  <a:lnTo>
                    <a:pt x="68866" y="1137856"/>
                  </a:lnTo>
                  <a:lnTo>
                    <a:pt x="55150" y="1125093"/>
                  </a:lnTo>
                  <a:lnTo>
                    <a:pt x="32956" y="1125284"/>
                  </a:lnTo>
                  <a:lnTo>
                    <a:pt x="32956" y="1125284"/>
                  </a:lnTo>
                  <a:lnTo>
                    <a:pt x="4953" y="1123283"/>
                  </a:lnTo>
                  <a:lnTo>
                    <a:pt x="4953" y="1123283"/>
                  </a:lnTo>
                  <a:lnTo>
                    <a:pt x="5429" y="1104995"/>
                  </a:lnTo>
                  <a:lnTo>
                    <a:pt x="7906" y="1094899"/>
                  </a:lnTo>
                  <a:lnTo>
                    <a:pt x="18859" y="1071563"/>
                  </a:lnTo>
                  <a:lnTo>
                    <a:pt x="20098" y="1010984"/>
                  </a:lnTo>
                  <a:lnTo>
                    <a:pt x="27337" y="997648"/>
                  </a:lnTo>
                  <a:lnTo>
                    <a:pt x="27622" y="992791"/>
                  </a:lnTo>
                  <a:lnTo>
                    <a:pt x="11144" y="963644"/>
                  </a:lnTo>
                  <a:lnTo>
                    <a:pt x="6667" y="933259"/>
                  </a:lnTo>
                  <a:lnTo>
                    <a:pt x="0" y="914781"/>
                  </a:lnTo>
                  <a:lnTo>
                    <a:pt x="6953" y="895731"/>
                  </a:lnTo>
                  <a:lnTo>
                    <a:pt x="23146" y="882396"/>
                  </a:lnTo>
                  <a:lnTo>
                    <a:pt x="34576" y="858774"/>
                  </a:lnTo>
                  <a:lnTo>
                    <a:pt x="35814" y="844391"/>
                  </a:lnTo>
                  <a:lnTo>
                    <a:pt x="39053" y="836485"/>
                  </a:lnTo>
                  <a:lnTo>
                    <a:pt x="41910" y="834485"/>
                  </a:lnTo>
                  <a:lnTo>
                    <a:pt x="55626" y="808387"/>
                  </a:lnTo>
                  <a:lnTo>
                    <a:pt x="61627" y="786289"/>
                  </a:lnTo>
                  <a:lnTo>
                    <a:pt x="65341" y="758000"/>
                  </a:lnTo>
                  <a:lnTo>
                    <a:pt x="74676" y="729615"/>
                  </a:lnTo>
                  <a:lnTo>
                    <a:pt x="94964" y="711041"/>
                  </a:lnTo>
                  <a:lnTo>
                    <a:pt x="120872" y="703802"/>
                  </a:lnTo>
                  <a:lnTo>
                    <a:pt x="145732" y="700850"/>
                  </a:lnTo>
                  <a:lnTo>
                    <a:pt x="155924" y="697325"/>
                  </a:lnTo>
                  <a:lnTo>
                    <a:pt x="172117" y="682752"/>
                  </a:lnTo>
                  <a:lnTo>
                    <a:pt x="182118" y="682371"/>
                  </a:lnTo>
                  <a:lnTo>
                    <a:pt x="194881" y="677418"/>
                  </a:lnTo>
                  <a:lnTo>
                    <a:pt x="222123" y="652939"/>
                  </a:lnTo>
                  <a:lnTo>
                    <a:pt x="244412" y="644271"/>
                  </a:lnTo>
                  <a:lnTo>
                    <a:pt x="263557" y="625221"/>
                  </a:lnTo>
                  <a:lnTo>
                    <a:pt x="269557" y="616934"/>
                  </a:lnTo>
                  <a:lnTo>
                    <a:pt x="269557" y="612553"/>
                  </a:lnTo>
                  <a:lnTo>
                    <a:pt x="287655" y="594265"/>
                  </a:lnTo>
                  <a:lnTo>
                    <a:pt x="292417" y="592169"/>
                  </a:lnTo>
                  <a:lnTo>
                    <a:pt x="300418" y="589883"/>
                  </a:lnTo>
                  <a:lnTo>
                    <a:pt x="302609" y="592741"/>
                  </a:lnTo>
                  <a:lnTo>
                    <a:pt x="313277" y="590264"/>
                  </a:lnTo>
                  <a:lnTo>
                    <a:pt x="322802" y="584549"/>
                  </a:lnTo>
                  <a:lnTo>
                    <a:pt x="336709" y="582739"/>
                  </a:lnTo>
                  <a:lnTo>
                    <a:pt x="346329" y="584740"/>
                  </a:lnTo>
                  <a:lnTo>
                    <a:pt x="370237" y="602075"/>
                  </a:lnTo>
                  <a:lnTo>
                    <a:pt x="384620" y="601123"/>
                  </a:lnTo>
                  <a:lnTo>
                    <a:pt x="407861" y="592931"/>
                  </a:lnTo>
                  <a:lnTo>
                    <a:pt x="415766" y="592550"/>
                  </a:lnTo>
                  <a:lnTo>
                    <a:pt x="421957" y="595217"/>
                  </a:lnTo>
                  <a:lnTo>
                    <a:pt x="443674" y="592455"/>
                  </a:lnTo>
                  <a:lnTo>
                    <a:pt x="455200" y="579977"/>
                  </a:lnTo>
                  <a:lnTo>
                    <a:pt x="459962" y="566071"/>
                  </a:lnTo>
                  <a:lnTo>
                    <a:pt x="461105" y="554546"/>
                  </a:lnTo>
                  <a:lnTo>
                    <a:pt x="463867" y="550355"/>
                  </a:lnTo>
                  <a:lnTo>
                    <a:pt x="467582" y="529400"/>
                  </a:lnTo>
                  <a:lnTo>
                    <a:pt x="466344" y="521303"/>
                  </a:lnTo>
                  <a:lnTo>
                    <a:pt x="464725" y="516541"/>
                  </a:lnTo>
                  <a:lnTo>
                    <a:pt x="449389" y="507873"/>
                  </a:lnTo>
                  <a:lnTo>
                    <a:pt x="432435" y="488537"/>
                  </a:lnTo>
                  <a:lnTo>
                    <a:pt x="427577" y="466630"/>
                  </a:lnTo>
                  <a:lnTo>
                    <a:pt x="426530" y="446532"/>
                  </a:lnTo>
                  <a:lnTo>
                    <a:pt x="428149" y="422910"/>
                  </a:lnTo>
                  <a:lnTo>
                    <a:pt x="467201" y="380714"/>
                  </a:lnTo>
                  <a:lnTo>
                    <a:pt x="469201" y="375475"/>
                  </a:lnTo>
                  <a:lnTo>
                    <a:pt x="470154" y="352330"/>
                  </a:lnTo>
                  <a:lnTo>
                    <a:pt x="464915" y="323945"/>
                  </a:lnTo>
                  <a:lnTo>
                    <a:pt x="449866" y="297275"/>
                  </a:lnTo>
                  <a:lnTo>
                    <a:pt x="460724" y="269938"/>
                  </a:lnTo>
                  <a:lnTo>
                    <a:pt x="463391" y="255937"/>
                  </a:lnTo>
                  <a:lnTo>
                    <a:pt x="459772" y="243840"/>
                  </a:lnTo>
                  <a:lnTo>
                    <a:pt x="448056" y="235839"/>
                  </a:lnTo>
                  <a:lnTo>
                    <a:pt x="444722" y="217551"/>
                  </a:lnTo>
                  <a:lnTo>
                    <a:pt x="452056" y="207550"/>
                  </a:lnTo>
                  <a:lnTo>
                    <a:pt x="458153" y="205930"/>
                  </a:lnTo>
                  <a:lnTo>
                    <a:pt x="465963" y="187071"/>
                  </a:lnTo>
                  <a:lnTo>
                    <a:pt x="483965" y="169450"/>
                  </a:lnTo>
                  <a:lnTo>
                    <a:pt x="492347" y="152019"/>
                  </a:lnTo>
                  <a:lnTo>
                    <a:pt x="491966" y="134969"/>
                  </a:lnTo>
                  <a:lnTo>
                    <a:pt x="519779" y="102489"/>
                  </a:lnTo>
                  <a:lnTo>
                    <a:pt x="527495" y="104013"/>
                  </a:lnTo>
                  <a:lnTo>
                    <a:pt x="559022" y="99631"/>
                  </a:lnTo>
                  <a:lnTo>
                    <a:pt x="598361" y="61817"/>
                  </a:lnTo>
                  <a:lnTo>
                    <a:pt x="615410" y="40196"/>
                  </a:lnTo>
                  <a:lnTo>
                    <a:pt x="619125" y="25622"/>
                  </a:lnTo>
                  <a:lnTo>
                    <a:pt x="613029" y="20574"/>
                  </a:lnTo>
                  <a:lnTo>
                    <a:pt x="610933" y="13716"/>
                  </a:lnTo>
                  <a:lnTo>
                    <a:pt x="615315" y="0"/>
                  </a:lnTo>
                  <a:lnTo>
                    <a:pt x="615315" y="0"/>
                  </a:lnTo>
                  <a:lnTo>
                    <a:pt x="622268" y="1143"/>
                  </a:lnTo>
                  <a:lnTo>
                    <a:pt x="636270" y="9430"/>
                  </a:lnTo>
                  <a:lnTo>
                    <a:pt x="641128" y="14288"/>
                  </a:lnTo>
                  <a:lnTo>
                    <a:pt x="639889" y="17240"/>
                  </a:lnTo>
                  <a:close/>
                </a:path>
              </a:pathLst>
            </a:custGeom>
            <a:solidFill>
              <a:schemeClr val="bg2"/>
            </a:solidFill>
            <a:ln w="9525" cap="flat">
              <a:solidFill>
                <a:schemeClr val="tx1"/>
              </a:solidFill>
              <a:prstDash val="solid"/>
              <a:miter/>
            </a:ln>
          </p:spPr>
          <p:txBody>
            <a:bodyPr rtlCol="0" anchor="ctr"/>
            <a:lstStyle/>
            <a:p>
              <a:endParaRPr lang="pt-BR"/>
            </a:p>
          </p:txBody>
        </p:sp>
        <p:sp>
          <p:nvSpPr>
            <p:cNvPr id="30" name="Forma Livre: Forma 28">
              <a:extLst>
                <a:ext uri="{FF2B5EF4-FFF2-40B4-BE49-F238E27FC236}">
                  <a16:creationId xmlns:a16="http://schemas.microsoft.com/office/drawing/2014/main" id="{6A2C117F-DDA1-9DBD-EEEB-4C26896B8C23}"/>
                </a:ext>
              </a:extLst>
            </p:cNvPr>
            <p:cNvSpPr/>
            <p:nvPr/>
          </p:nvSpPr>
          <p:spPr>
            <a:xfrm>
              <a:off x="2311096" y="5434473"/>
              <a:ext cx="641604" cy="410654"/>
            </a:xfrm>
            <a:custGeom>
              <a:avLst/>
              <a:gdLst>
                <a:gd name="connsiteX0" fmla="*/ 896779 w 971359"/>
                <a:gd name="connsiteY0" fmla="*/ 560641 h 680656"/>
                <a:gd name="connsiteX1" fmla="*/ 846868 w 971359"/>
                <a:gd name="connsiteY1" fmla="*/ 560356 h 680656"/>
                <a:gd name="connsiteX2" fmla="*/ 843724 w 971359"/>
                <a:gd name="connsiteY2" fmla="*/ 564547 h 680656"/>
                <a:gd name="connsiteX3" fmla="*/ 827151 w 971359"/>
                <a:gd name="connsiteY3" fmla="*/ 566833 h 680656"/>
                <a:gd name="connsiteX4" fmla="*/ 819912 w 971359"/>
                <a:gd name="connsiteY4" fmla="*/ 566166 h 680656"/>
                <a:gd name="connsiteX5" fmla="*/ 818864 w 971359"/>
                <a:gd name="connsiteY5" fmla="*/ 562451 h 680656"/>
                <a:gd name="connsiteX6" fmla="*/ 803910 w 971359"/>
                <a:gd name="connsiteY6" fmla="*/ 567880 h 680656"/>
                <a:gd name="connsiteX7" fmla="*/ 791051 w 971359"/>
                <a:gd name="connsiteY7" fmla="*/ 581501 h 680656"/>
                <a:gd name="connsiteX8" fmla="*/ 759142 w 971359"/>
                <a:gd name="connsiteY8" fmla="*/ 601789 h 680656"/>
                <a:gd name="connsiteX9" fmla="*/ 745426 w 971359"/>
                <a:gd name="connsiteY9" fmla="*/ 600265 h 680656"/>
                <a:gd name="connsiteX10" fmla="*/ 733711 w 971359"/>
                <a:gd name="connsiteY10" fmla="*/ 594360 h 680656"/>
                <a:gd name="connsiteX11" fmla="*/ 703897 w 971359"/>
                <a:gd name="connsiteY11" fmla="*/ 569595 h 680656"/>
                <a:gd name="connsiteX12" fmla="*/ 694087 w 971359"/>
                <a:gd name="connsiteY12" fmla="*/ 565880 h 680656"/>
                <a:gd name="connsiteX13" fmla="*/ 686848 w 971359"/>
                <a:gd name="connsiteY13" fmla="*/ 565785 h 680656"/>
                <a:gd name="connsiteX14" fmla="*/ 659797 w 971359"/>
                <a:gd name="connsiteY14" fmla="*/ 572738 h 680656"/>
                <a:gd name="connsiteX15" fmla="*/ 637604 w 971359"/>
                <a:gd name="connsiteY15" fmla="*/ 574357 h 680656"/>
                <a:gd name="connsiteX16" fmla="*/ 629888 w 971359"/>
                <a:gd name="connsiteY16" fmla="*/ 574072 h 680656"/>
                <a:gd name="connsiteX17" fmla="*/ 616363 w 971359"/>
                <a:gd name="connsiteY17" fmla="*/ 566833 h 680656"/>
                <a:gd name="connsiteX18" fmla="*/ 605790 w 971359"/>
                <a:gd name="connsiteY18" fmla="*/ 568166 h 680656"/>
                <a:gd name="connsiteX19" fmla="*/ 591217 w 971359"/>
                <a:gd name="connsiteY19" fmla="*/ 574357 h 680656"/>
                <a:gd name="connsiteX20" fmla="*/ 585597 w 971359"/>
                <a:gd name="connsiteY20" fmla="*/ 588359 h 680656"/>
                <a:gd name="connsiteX21" fmla="*/ 578644 w 971359"/>
                <a:gd name="connsiteY21" fmla="*/ 596646 h 680656"/>
                <a:gd name="connsiteX22" fmla="*/ 560832 w 971359"/>
                <a:gd name="connsiteY22" fmla="*/ 605980 h 680656"/>
                <a:gd name="connsiteX23" fmla="*/ 526828 w 971359"/>
                <a:gd name="connsiteY23" fmla="*/ 602075 h 680656"/>
                <a:gd name="connsiteX24" fmla="*/ 507778 w 971359"/>
                <a:gd name="connsiteY24" fmla="*/ 613029 h 680656"/>
                <a:gd name="connsiteX25" fmla="*/ 500920 w 971359"/>
                <a:gd name="connsiteY25" fmla="*/ 620363 h 680656"/>
                <a:gd name="connsiteX26" fmla="*/ 494347 w 971359"/>
                <a:gd name="connsiteY26" fmla="*/ 635508 h 680656"/>
                <a:gd name="connsiteX27" fmla="*/ 502444 w 971359"/>
                <a:gd name="connsiteY27" fmla="*/ 663988 h 680656"/>
                <a:gd name="connsiteX28" fmla="*/ 494157 w 971359"/>
                <a:gd name="connsiteY28" fmla="*/ 672179 h 680656"/>
                <a:gd name="connsiteX29" fmla="*/ 485394 w 971359"/>
                <a:gd name="connsiteY29" fmla="*/ 672370 h 680656"/>
                <a:gd name="connsiteX30" fmla="*/ 478250 w 971359"/>
                <a:gd name="connsiteY30" fmla="*/ 675989 h 680656"/>
                <a:gd name="connsiteX31" fmla="*/ 476631 w 971359"/>
                <a:gd name="connsiteY31" fmla="*/ 680657 h 680656"/>
                <a:gd name="connsiteX32" fmla="*/ 463963 w 971359"/>
                <a:gd name="connsiteY32" fmla="*/ 662654 h 680656"/>
                <a:gd name="connsiteX33" fmla="*/ 423481 w 971359"/>
                <a:gd name="connsiteY33" fmla="*/ 663892 h 680656"/>
                <a:gd name="connsiteX34" fmla="*/ 387667 w 971359"/>
                <a:gd name="connsiteY34" fmla="*/ 659797 h 680656"/>
                <a:gd name="connsiteX35" fmla="*/ 372618 w 971359"/>
                <a:gd name="connsiteY35" fmla="*/ 648557 h 680656"/>
                <a:gd name="connsiteX36" fmla="*/ 371094 w 971359"/>
                <a:gd name="connsiteY36" fmla="*/ 644652 h 680656"/>
                <a:gd name="connsiteX37" fmla="*/ 361283 w 971359"/>
                <a:gd name="connsiteY37" fmla="*/ 638651 h 680656"/>
                <a:gd name="connsiteX38" fmla="*/ 320707 w 971359"/>
                <a:gd name="connsiteY38" fmla="*/ 635222 h 680656"/>
                <a:gd name="connsiteX39" fmla="*/ 270320 w 971359"/>
                <a:gd name="connsiteY39" fmla="*/ 619220 h 680656"/>
                <a:gd name="connsiteX40" fmla="*/ 248031 w 971359"/>
                <a:gd name="connsiteY40" fmla="*/ 624649 h 680656"/>
                <a:gd name="connsiteX41" fmla="*/ 222409 w 971359"/>
                <a:gd name="connsiteY41" fmla="*/ 624364 h 680656"/>
                <a:gd name="connsiteX42" fmla="*/ 203168 w 971359"/>
                <a:gd name="connsiteY42" fmla="*/ 610933 h 680656"/>
                <a:gd name="connsiteX43" fmla="*/ 200120 w 971359"/>
                <a:gd name="connsiteY43" fmla="*/ 606076 h 680656"/>
                <a:gd name="connsiteX44" fmla="*/ 190024 w 971359"/>
                <a:gd name="connsiteY44" fmla="*/ 603790 h 680656"/>
                <a:gd name="connsiteX45" fmla="*/ 184975 w 971359"/>
                <a:gd name="connsiteY45" fmla="*/ 603695 h 680656"/>
                <a:gd name="connsiteX46" fmla="*/ 178213 w 971359"/>
                <a:gd name="connsiteY46" fmla="*/ 607219 h 680656"/>
                <a:gd name="connsiteX47" fmla="*/ 143637 w 971359"/>
                <a:gd name="connsiteY47" fmla="*/ 607028 h 680656"/>
                <a:gd name="connsiteX48" fmla="*/ 143637 w 971359"/>
                <a:gd name="connsiteY48" fmla="*/ 607028 h 680656"/>
                <a:gd name="connsiteX49" fmla="*/ 141541 w 971359"/>
                <a:gd name="connsiteY49" fmla="*/ 595503 h 680656"/>
                <a:gd name="connsiteX50" fmla="*/ 117443 w 971359"/>
                <a:gd name="connsiteY50" fmla="*/ 555688 h 680656"/>
                <a:gd name="connsiteX51" fmla="*/ 117634 w 971359"/>
                <a:gd name="connsiteY51" fmla="*/ 531019 h 680656"/>
                <a:gd name="connsiteX52" fmla="*/ 108204 w 971359"/>
                <a:gd name="connsiteY52" fmla="*/ 503587 h 680656"/>
                <a:gd name="connsiteX53" fmla="*/ 75629 w 971359"/>
                <a:gd name="connsiteY53" fmla="*/ 481013 h 680656"/>
                <a:gd name="connsiteX54" fmla="*/ 65246 w 971359"/>
                <a:gd name="connsiteY54" fmla="*/ 491776 h 680656"/>
                <a:gd name="connsiteX55" fmla="*/ 45053 w 971359"/>
                <a:gd name="connsiteY55" fmla="*/ 490728 h 680656"/>
                <a:gd name="connsiteX56" fmla="*/ 34576 w 971359"/>
                <a:gd name="connsiteY56" fmla="*/ 494824 h 680656"/>
                <a:gd name="connsiteX57" fmla="*/ 24384 w 971359"/>
                <a:gd name="connsiteY57" fmla="*/ 503396 h 680656"/>
                <a:gd name="connsiteX58" fmla="*/ 10477 w 971359"/>
                <a:gd name="connsiteY58" fmla="*/ 493109 h 680656"/>
                <a:gd name="connsiteX59" fmla="*/ 2667 w 971359"/>
                <a:gd name="connsiteY59" fmla="*/ 493681 h 680656"/>
                <a:gd name="connsiteX60" fmla="*/ 0 w 971359"/>
                <a:gd name="connsiteY60" fmla="*/ 472726 h 680656"/>
                <a:gd name="connsiteX61" fmla="*/ 6287 w 971359"/>
                <a:gd name="connsiteY61" fmla="*/ 457771 h 680656"/>
                <a:gd name="connsiteX62" fmla="*/ 16478 w 971359"/>
                <a:gd name="connsiteY62" fmla="*/ 445675 h 680656"/>
                <a:gd name="connsiteX63" fmla="*/ 28099 w 971359"/>
                <a:gd name="connsiteY63" fmla="*/ 424910 h 680656"/>
                <a:gd name="connsiteX64" fmla="*/ 28670 w 971359"/>
                <a:gd name="connsiteY64" fmla="*/ 421672 h 680656"/>
                <a:gd name="connsiteX65" fmla="*/ 24003 w 971359"/>
                <a:gd name="connsiteY65" fmla="*/ 414528 h 680656"/>
                <a:gd name="connsiteX66" fmla="*/ 24193 w 971359"/>
                <a:gd name="connsiteY66" fmla="*/ 402717 h 680656"/>
                <a:gd name="connsiteX67" fmla="*/ 32766 w 971359"/>
                <a:gd name="connsiteY67" fmla="*/ 368046 h 680656"/>
                <a:gd name="connsiteX68" fmla="*/ 44767 w 971359"/>
                <a:gd name="connsiteY68" fmla="*/ 339280 h 680656"/>
                <a:gd name="connsiteX69" fmla="*/ 42386 w 971359"/>
                <a:gd name="connsiteY69" fmla="*/ 317373 h 680656"/>
                <a:gd name="connsiteX70" fmla="*/ 54578 w 971359"/>
                <a:gd name="connsiteY70" fmla="*/ 294704 h 680656"/>
                <a:gd name="connsiteX71" fmla="*/ 52578 w 971359"/>
                <a:gd name="connsiteY71" fmla="*/ 284988 h 680656"/>
                <a:gd name="connsiteX72" fmla="*/ 44577 w 971359"/>
                <a:gd name="connsiteY72" fmla="*/ 276606 h 680656"/>
                <a:gd name="connsiteX73" fmla="*/ 41624 w 971359"/>
                <a:gd name="connsiteY73" fmla="*/ 261366 h 680656"/>
                <a:gd name="connsiteX74" fmla="*/ 47911 w 971359"/>
                <a:gd name="connsiteY74" fmla="*/ 251270 h 680656"/>
                <a:gd name="connsiteX75" fmla="*/ 55435 w 971359"/>
                <a:gd name="connsiteY75" fmla="*/ 246126 h 680656"/>
                <a:gd name="connsiteX76" fmla="*/ 55435 w 971359"/>
                <a:gd name="connsiteY76" fmla="*/ 246126 h 680656"/>
                <a:gd name="connsiteX77" fmla="*/ 78105 w 971359"/>
                <a:gd name="connsiteY77" fmla="*/ 231267 h 680656"/>
                <a:gd name="connsiteX78" fmla="*/ 81534 w 971359"/>
                <a:gd name="connsiteY78" fmla="*/ 223456 h 680656"/>
                <a:gd name="connsiteX79" fmla="*/ 96488 w 971359"/>
                <a:gd name="connsiteY79" fmla="*/ 148018 h 680656"/>
                <a:gd name="connsiteX80" fmla="*/ 99631 w 971359"/>
                <a:gd name="connsiteY80" fmla="*/ 144685 h 680656"/>
                <a:gd name="connsiteX81" fmla="*/ 110204 w 971359"/>
                <a:gd name="connsiteY81" fmla="*/ 141637 h 680656"/>
                <a:gd name="connsiteX82" fmla="*/ 126016 w 971359"/>
                <a:gd name="connsiteY82" fmla="*/ 132016 h 680656"/>
                <a:gd name="connsiteX83" fmla="*/ 132397 w 971359"/>
                <a:gd name="connsiteY83" fmla="*/ 125539 h 680656"/>
                <a:gd name="connsiteX84" fmla="*/ 146209 w 971359"/>
                <a:gd name="connsiteY84" fmla="*/ 91630 h 680656"/>
                <a:gd name="connsiteX85" fmla="*/ 146018 w 971359"/>
                <a:gd name="connsiteY85" fmla="*/ 80677 h 680656"/>
                <a:gd name="connsiteX86" fmla="*/ 154876 w 971359"/>
                <a:gd name="connsiteY86" fmla="*/ 58483 h 680656"/>
                <a:gd name="connsiteX87" fmla="*/ 165449 w 971359"/>
                <a:gd name="connsiteY87" fmla="*/ 50673 h 680656"/>
                <a:gd name="connsiteX88" fmla="*/ 216979 w 971359"/>
                <a:gd name="connsiteY88" fmla="*/ 29051 h 680656"/>
                <a:gd name="connsiteX89" fmla="*/ 216979 w 971359"/>
                <a:gd name="connsiteY89" fmla="*/ 29051 h 680656"/>
                <a:gd name="connsiteX90" fmla="*/ 248031 w 971359"/>
                <a:gd name="connsiteY90" fmla="*/ 7239 h 680656"/>
                <a:gd name="connsiteX91" fmla="*/ 284512 w 971359"/>
                <a:gd name="connsiteY91" fmla="*/ 13430 h 680656"/>
                <a:gd name="connsiteX92" fmla="*/ 322707 w 971359"/>
                <a:gd name="connsiteY92" fmla="*/ 12382 h 680656"/>
                <a:gd name="connsiteX93" fmla="*/ 353854 w 971359"/>
                <a:gd name="connsiteY93" fmla="*/ 15145 h 680656"/>
                <a:gd name="connsiteX94" fmla="*/ 365379 w 971359"/>
                <a:gd name="connsiteY94" fmla="*/ 9239 h 680656"/>
                <a:gd name="connsiteX95" fmla="*/ 368713 w 971359"/>
                <a:gd name="connsiteY95" fmla="*/ 3524 h 680656"/>
                <a:gd name="connsiteX96" fmla="*/ 375666 w 971359"/>
                <a:gd name="connsiteY96" fmla="*/ 0 h 680656"/>
                <a:gd name="connsiteX97" fmla="*/ 386810 w 971359"/>
                <a:gd name="connsiteY97" fmla="*/ 2762 h 680656"/>
                <a:gd name="connsiteX98" fmla="*/ 400907 w 971359"/>
                <a:gd name="connsiteY98" fmla="*/ 10192 h 680656"/>
                <a:gd name="connsiteX99" fmla="*/ 424910 w 971359"/>
                <a:gd name="connsiteY99" fmla="*/ 14573 h 680656"/>
                <a:gd name="connsiteX100" fmla="*/ 450056 w 971359"/>
                <a:gd name="connsiteY100" fmla="*/ 24955 h 680656"/>
                <a:gd name="connsiteX101" fmla="*/ 462534 w 971359"/>
                <a:gd name="connsiteY101" fmla="*/ 26194 h 680656"/>
                <a:gd name="connsiteX102" fmla="*/ 472726 w 971359"/>
                <a:gd name="connsiteY102" fmla="*/ 21050 h 680656"/>
                <a:gd name="connsiteX103" fmla="*/ 497300 w 971359"/>
                <a:gd name="connsiteY103" fmla="*/ 20955 h 680656"/>
                <a:gd name="connsiteX104" fmla="*/ 504730 w 971359"/>
                <a:gd name="connsiteY104" fmla="*/ 30480 h 680656"/>
                <a:gd name="connsiteX105" fmla="*/ 521398 w 971359"/>
                <a:gd name="connsiteY105" fmla="*/ 38481 h 680656"/>
                <a:gd name="connsiteX106" fmla="*/ 554831 w 971359"/>
                <a:gd name="connsiteY106" fmla="*/ 46101 h 680656"/>
                <a:gd name="connsiteX107" fmla="*/ 560832 w 971359"/>
                <a:gd name="connsiteY107" fmla="*/ 50959 h 680656"/>
                <a:gd name="connsiteX108" fmla="*/ 567595 w 971359"/>
                <a:gd name="connsiteY108" fmla="*/ 63532 h 680656"/>
                <a:gd name="connsiteX109" fmla="*/ 584073 w 971359"/>
                <a:gd name="connsiteY109" fmla="*/ 64198 h 680656"/>
                <a:gd name="connsiteX110" fmla="*/ 588073 w 971359"/>
                <a:gd name="connsiteY110" fmla="*/ 60960 h 680656"/>
                <a:gd name="connsiteX111" fmla="*/ 603790 w 971359"/>
                <a:gd name="connsiteY111" fmla="*/ 62389 h 680656"/>
                <a:gd name="connsiteX112" fmla="*/ 610076 w 971359"/>
                <a:gd name="connsiteY112" fmla="*/ 67532 h 680656"/>
                <a:gd name="connsiteX113" fmla="*/ 660654 w 971359"/>
                <a:gd name="connsiteY113" fmla="*/ 68771 h 680656"/>
                <a:gd name="connsiteX114" fmla="*/ 688943 w 971359"/>
                <a:gd name="connsiteY114" fmla="*/ 60674 h 680656"/>
                <a:gd name="connsiteX115" fmla="*/ 699706 w 971359"/>
                <a:gd name="connsiteY115" fmla="*/ 75438 h 680656"/>
                <a:gd name="connsiteX116" fmla="*/ 733901 w 971359"/>
                <a:gd name="connsiteY116" fmla="*/ 102394 h 680656"/>
                <a:gd name="connsiteX117" fmla="*/ 742379 w 971359"/>
                <a:gd name="connsiteY117" fmla="*/ 119158 h 680656"/>
                <a:gd name="connsiteX118" fmla="*/ 742474 w 971359"/>
                <a:gd name="connsiteY118" fmla="*/ 145256 h 680656"/>
                <a:gd name="connsiteX119" fmla="*/ 738759 w 971359"/>
                <a:gd name="connsiteY119" fmla="*/ 150781 h 680656"/>
                <a:gd name="connsiteX120" fmla="*/ 737235 w 971359"/>
                <a:gd name="connsiteY120" fmla="*/ 158496 h 680656"/>
                <a:gd name="connsiteX121" fmla="*/ 740855 w 971359"/>
                <a:gd name="connsiteY121" fmla="*/ 176022 h 680656"/>
                <a:gd name="connsiteX122" fmla="*/ 753237 w 971359"/>
                <a:gd name="connsiteY122" fmla="*/ 190405 h 680656"/>
                <a:gd name="connsiteX123" fmla="*/ 752475 w 971359"/>
                <a:gd name="connsiteY123" fmla="*/ 207169 h 680656"/>
                <a:gd name="connsiteX124" fmla="*/ 749046 w 971359"/>
                <a:gd name="connsiteY124" fmla="*/ 212503 h 680656"/>
                <a:gd name="connsiteX125" fmla="*/ 763238 w 971359"/>
                <a:gd name="connsiteY125" fmla="*/ 241078 h 680656"/>
                <a:gd name="connsiteX126" fmla="*/ 774763 w 971359"/>
                <a:gd name="connsiteY126" fmla="*/ 252031 h 680656"/>
                <a:gd name="connsiteX127" fmla="*/ 781145 w 971359"/>
                <a:gd name="connsiteY127" fmla="*/ 254698 h 680656"/>
                <a:gd name="connsiteX128" fmla="*/ 785908 w 971359"/>
                <a:gd name="connsiteY128" fmla="*/ 261175 h 680656"/>
                <a:gd name="connsiteX129" fmla="*/ 785431 w 971359"/>
                <a:gd name="connsiteY129" fmla="*/ 269653 h 680656"/>
                <a:gd name="connsiteX130" fmla="*/ 794195 w 971359"/>
                <a:gd name="connsiteY130" fmla="*/ 288417 h 680656"/>
                <a:gd name="connsiteX131" fmla="*/ 799909 w 971359"/>
                <a:gd name="connsiteY131" fmla="*/ 291179 h 680656"/>
                <a:gd name="connsiteX132" fmla="*/ 802291 w 971359"/>
                <a:gd name="connsiteY132" fmla="*/ 295370 h 680656"/>
                <a:gd name="connsiteX133" fmla="*/ 799909 w 971359"/>
                <a:gd name="connsiteY133" fmla="*/ 305371 h 680656"/>
                <a:gd name="connsiteX134" fmla="*/ 787813 w 971359"/>
                <a:gd name="connsiteY134" fmla="*/ 325660 h 680656"/>
                <a:gd name="connsiteX135" fmla="*/ 790861 w 971359"/>
                <a:gd name="connsiteY135" fmla="*/ 345091 h 680656"/>
                <a:gd name="connsiteX136" fmla="*/ 796576 w 971359"/>
                <a:gd name="connsiteY136" fmla="*/ 348710 h 680656"/>
                <a:gd name="connsiteX137" fmla="*/ 806196 w 971359"/>
                <a:gd name="connsiteY137" fmla="*/ 350711 h 680656"/>
                <a:gd name="connsiteX138" fmla="*/ 828865 w 971359"/>
                <a:gd name="connsiteY138" fmla="*/ 349567 h 680656"/>
                <a:gd name="connsiteX139" fmla="*/ 861441 w 971359"/>
                <a:gd name="connsiteY139" fmla="*/ 344519 h 680656"/>
                <a:gd name="connsiteX140" fmla="*/ 866204 w 971359"/>
                <a:gd name="connsiteY140" fmla="*/ 348234 h 680656"/>
                <a:gd name="connsiteX141" fmla="*/ 881253 w 971359"/>
                <a:gd name="connsiteY141" fmla="*/ 346424 h 680656"/>
                <a:gd name="connsiteX142" fmla="*/ 896398 w 971359"/>
                <a:gd name="connsiteY142" fmla="*/ 347663 h 680656"/>
                <a:gd name="connsiteX143" fmla="*/ 911733 w 971359"/>
                <a:gd name="connsiteY143" fmla="*/ 359664 h 680656"/>
                <a:gd name="connsiteX144" fmla="*/ 910399 w 971359"/>
                <a:gd name="connsiteY144" fmla="*/ 363569 h 680656"/>
                <a:gd name="connsiteX145" fmla="*/ 901922 w 971359"/>
                <a:gd name="connsiteY145" fmla="*/ 369761 h 680656"/>
                <a:gd name="connsiteX146" fmla="*/ 895350 w 971359"/>
                <a:gd name="connsiteY146" fmla="*/ 401193 h 680656"/>
                <a:gd name="connsiteX147" fmla="*/ 898684 w 971359"/>
                <a:gd name="connsiteY147" fmla="*/ 408622 h 680656"/>
                <a:gd name="connsiteX148" fmla="*/ 908875 w 971359"/>
                <a:gd name="connsiteY148" fmla="*/ 413671 h 680656"/>
                <a:gd name="connsiteX149" fmla="*/ 915067 w 971359"/>
                <a:gd name="connsiteY149" fmla="*/ 405574 h 680656"/>
                <a:gd name="connsiteX150" fmla="*/ 925544 w 971359"/>
                <a:gd name="connsiteY150" fmla="*/ 379286 h 680656"/>
                <a:gd name="connsiteX151" fmla="*/ 932783 w 971359"/>
                <a:gd name="connsiteY151" fmla="*/ 377666 h 680656"/>
                <a:gd name="connsiteX152" fmla="*/ 953167 w 971359"/>
                <a:gd name="connsiteY152" fmla="*/ 383191 h 680656"/>
                <a:gd name="connsiteX153" fmla="*/ 949357 w 971359"/>
                <a:gd name="connsiteY153" fmla="*/ 401764 h 680656"/>
                <a:gd name="connsiteX154" fmla="*/ 956310 w 971359"/>
                <a:gd name="connsiteY154" fmla="*/ 433197 h 680656"/>
                <a:gd name="connsiteX155" fmla="*/ 969835 w 971359"/>
                <a:gd name="connsiteY155" fmla="*/ 438721 h 680656"/>
                <a:gd name="connsiteX156" fmla="*/ 971359 w 971359"/>
                <a:gd name="connsiteY156" fmla="*/ 451295 h 680656"/>
                <a:gd name="connsiteX157" fmla="*/ 971359 w 971359"/>
                <a:gd name="connsiteY157" fmla="*/ 451295 h 680656"/>
                <a:gd name="connsiteX158" fmla="*/ 958501 w 971359"/>
                <a:gd name="connsiteY158" fmla="*/ 461010 h 680656"/>
                <a:gd name="connsiteX159" fmla="*/ 952690 w 971359"/>
                <a:gd name="connsiteY159" fmla="*/ 475107 h 680656"/>
                <a:gd name="connsiteX160" fmla="*/ 947452 w 971359"/>
                <a:gd name="connsiteY160" fmla="*/ 473964 h 680656"/>
                <a:gd name="connsiteX161" fmla="*/ 950023 w 971359"/>
                <a:gd name="connsiteY161" fmla="*/ 455486 h 680656"/>
                <a:gd name="connsiteX162" fmla="*/ 963739 w 971359"/>
                <a:gd name="connsiteY162" fmla="*/ 446437 h 680656"/>
                <a:gd name="connsiteX163" fmla="*/ 950309 w 971359"/>
                <a:gd name="connsiteY163" fmla="*/ 449104 h 680656"/>
                <a:gd name="connsiteX164" fmla="*/ 941832 w 971359"/>
                <a:gd name="connsiteY164" fmla="*/ 453771 h 680656"/>
                <a:gd name="connsiteX165" fmla="*/ 933545 w 971359"/>
                <a:gd name="connsiteY165" fmla="*/ 453580 h 680656"/>
                <a:gd name="connsiteX166" fmla="*/ 930307 w 971359"/>
                <a:gd name="connsiteY166" fmla="*/ 449866 h 680656"/>
                <a:gd name="connsiteX167" fmla="*/ 924877 w 971359"/>
                <a:gd name="connsiteY167" fmla="*/ 448246 h 680656"/>
                <a:gd name="connsiteX168" fmla="*/ 919734 w 971359"/>
                <a:gd name="connsiteY168" fmla="*/ 451771 h 680656"/>
                <a:gd name="connsiteX169" fmla="*/ 917067 w 971359"/>
                <a:gd name="connsiteY169" fmla="*/ 460629 h 680656"/>
                <a:gd name="connsiteX170" fmla="*/ 922020 w 971359"/>
                <a:gd name="connsiteY170" fmla="*/ 468249 h 680656"/>
                <a:gd name="connsiteX171" fmla="*/ 915067 w 971359"/>
                <a:gd name="connsiteY171" fmla="*/ 477393 h 680656"/>
                <a:gd name="connsiteX172" fmla="*/ 912209 w 971359"/>
                <a:gd name="connsiteY172" fmla="*/ 478346 h 680656"/>
                <a:gd name="connsiteX173" fmla="*/ 888587 w 971359"/>
                <a:gd name="connsiteY173" fmla="*/ 473297 h 680656"/>
                <a:gd name="connsiteX174" fmla="*/ 881063 w 971359"/>
                <a:gd name="connsiteY174" fmla="*/ 468154 h 680656"/>
                <a:gd name="connsiteX175" fmla="*/ 876776 w 971359"/>
                <a:gd name="connsiteY175" fmla="*/ 469297 h 680656"/>
                <a:gd name="connsiteX176" fmla="*/ 875062 w 971359"/>
                <a:gd name="connsiteY176" fmla="*/ 477869 h 680656"/>
                <a:gd name="connsiteX177" fmla="*/ 878300 w 971359"/>
                <a:gd name="connsiteY177" fmla="*/ 481393 h 680656"/>
                <a:gd name="connsiteX178" fmla="*/ 893635 w 971359"/>
                <a:gd name="connsiteY178" fmla="*/ 486728 h 680656"/>
                <a:gd name="connsiteX179" fmla="*/ 906971 w 971359"/>
                <a:gd name="connsiteY179" fmla="*/ 484346 h 680656"/>
                <a:gd name="connsiteX180" fmla="*/ 927259 w 971359"/>
                <a:gd name="connsiteY180" fmla="*/ 490061 h 680656"/>
                <a:gd name="connsiteX181" fmla="*/ 929830 w 971359"/>
                <a:gd name="connsiteY181" fmla="*/ 494633 h 680656"/>
                <a:gd name="connsiteX182" fmla="*/ 920591 w 971359"/>
                <a:gd name="connsiteY182" fmla="*/ 501110 h 680656"/>
                <a:gd name="connsiteX183" fmla="*/ 905923 w 971359"/>
                <a:gd name="connsiteY183" fmla="*/ 527590 h 680656"/>
                <a:gd name="connsiteX184" fmla="*/ 894112 w 971359"/>
                <a:gd name="connsiteY184" fmla="*/ 534924 h 680656"/>
                <a:gd name="connsiteX185" fmla="*/ 871061 w 971359"/>
                <a:gd name="connsiteY185" fmla="*/ 540353 h 680656"/>
                <a:gd name="connsiteX186" fmla="*/ 869156 w 971359"/>
                <a:gd name="connsiteY186" fmla="*/ 544639 h 680656"/>
                <a:gd name="connsiteX187" fmla="*/ 897255 w 971359"/>
                <a:gd name="connsiteY187" fmla="*/ 542734 h 680656"/>
                <a:gd name="connsiteX188" fmla="*/ 898684 w 971359"/>
                <a:gd name="connsiteY188" fmla="*/ 554069 h 68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971359" h="680656">
                  <a:moveTo>
                    <a:pt x="896779" y="560641"/>
                  </a:moveTo>
                  <a:lnTo>
                    <a:pt x="846868" y="560356"/>
                  </a:lnTo>
                  <a:lnTo>
                    <a:pt x="843724" y="564547"/>
                  </a:lnTo>
                  <a:lnTo>
                    <a:pt x="827151" y="566833"/>
                  </a:lnTo>
                  <a:lnTo>
                    <a:pt x="819912" y="566166"/>
                  </a:lnTo>
                  <a:lnTo>
                    <a:pt x="818864" y="562451"/>
                  </a:lnTo>
                  <a:lnTo>
                    <a:pt x="803910" y="567880"/>
                  </a:lnTo>
                  <a:lnTo>
                    <a:pt x="791051" y="581501"/>
                  </a:lnTo>
                  <a:lnTo>
                    <a:pt x="759142" y="601789"/>
                  </a:lnTo>
                  <a:lnTo>
                    <a:pt x="745426" y="600265"/>
                  </a:lnTo>
                  <a:lnTo>
                    <a:pt x="733711" y="594360"/>
                  </a:lnTo>
                  <a:lnTo>
                    <a:pt x="703897" y="569595"/>
                  </a:lnTo>
                  <a:lnTo>
                    <a:pt x="694087" y="565880"/>
                  </a:lnTo>
                  <a:lnTo>
                    <a:pt x="686848" y="565785"/>
                  </a:lnTo>
                  <a:lnTo>
                    <a:pt x="659797" y="572738"/>
                  </a:lnTo>
                  <a:lnTo>
                    <a:pt x="637604" y="574357"/>
                  </a:lnTo>
                  <a:lnTo>
                    <a:pt x="629888" y="574072"/>
                  </a:lnTo>
                  <a:lnTo>
                    <a:pt x="616363" y="566833"/>
                  </a:lnTo>
                  <a:lnTo>
                    <a:pt x="605790" y="568166"/>
                  </a:lnTo>
                  <a:lnTo>
                    <a:pt x="591217" y="574357"/>
                  </a:lnTo>
                  <a:lnTo>
                    <a:pt x="585597" y="588359"/>
                  </a:lnTo>
                  <a:lnTo>
                    <a:pt x="578644" y="596646"/>
                  </a:lnTo>
                  <a:lnTo>
                    <a:pt x="560832" y="605980"/>
                  </a:lnTo>
                  <a:lnTo>
                    <a:pt x="526828" y="602075"/>
                  </a:lnTo>
                  <a:lnTo>
                    <a:pt x="507778" y="613029"/>
                  </a:lnTo>
                  <a:lnTo>
                    <a:pt x="500920" y="620363"/>
                  </a:lnTo>
                  <a:lnTo>
                    <a:pt x="494347" y="635508"/>
                  </a:lnTo>
                  <a:lnTo>
                    <a:pt x="502444" y="663988"/>
                  </a:lnTo>
                  <a:lnTo>
                    <a:pt x="494157" y="672179"/>
                  </a:lnTo>
                  <a:lnTo>
                    <a:pt x="485394" y="672370"/>
                  </a:lnTo>
                  <a:lnTo>
                    <a:pt x="478250" y="675989"/>
                  </a:lnTo>
                  <a:lnTo>
                    <a:pt x="476631" y="680657"/>
                  </a:lnTo>
                  <a:lnTo>
                    <a:pt x="463963" y="662654"/>
                  </a:lnTo>
                  <a:lnTo>
                    <a:pt x="423481" y="663892"/>
                  </a:lnTo>
                  <a:lnTo>
                    <a:pt x="387667" y="659797"/>
                  </a:lnTo>
                  <a:lnTo>
                    <a:pt x="372618" y="648557"/>
                  </a:lnTo>
                  <a:lnTo>
                    <a:pt x="371094" y="644652"/>
                  </a:lnTo>
                  <a:lnTo>
                    <a:pt x="361283" y="638651"/>
                  </a:lnTo>
                  <a:lnTo>
                    <a:pt x="320707" y="635222"/>
                  </a:lnTo>
                  <a:lnTo>
                    <a:pt x="270320" y="619220"/>
                  </a:lnTo>
                  <a:lnTo>
                    <a:pt x="248031" y="624649"/>
                  </a:lnTo>
                  <a:lnTo>
                    <a:pt x="222409" y="624364"/>
                  </a:lnTo>
                  <a:lnTo>
                    <a:pt x="203168" y="610933"/>
                  </a:lnTo>
                  <a:lnTo>
                    <a:pt x="200120" y="606076"/>
                  </a:lnTo>
                  <a:lnTo>
                    <a:pt x="190024" y="603790"/>
                  </a:lnTo>
                  <a:lnTo>
                    <a:pt x="184975" y="603695"/>
                  </a:lnTo>
                  <a:lnTo>
                    <a:pt x="178213" y="607219"/>
                  </a:lnTo>
                  <a:lnTo>
                    <a:pt x="143637" y="607028"/>
                  </a:lnTo>
                  <a:lnTo>
                    <a:pt x="143637" y="607028"/>
                  </a:lnTo>
                  <a:lnTo>
                    <a:pt x="141541" y="595503"/>
                  </a:lnTo>
                  <a:lnTo>
                    <a:pt x="117443" y="555688"/>
                  </a:lnTo>
                  <a:lnTo>
                    <a:pt x="117634" y="531019"/>
                  </a:lnTo>
                  <a:lnTo>
                    <a:pt x="108204" y="503587"/>
                  </a:lnTo>
                  <a:lnTo>
                    <a:pt x="75629" y="481013"/>
                  </a:lnTo>
                  <a:lnTo>
                    <a:pt x="65246" y="491776"/>
                  </a:lnTo>
                  <a:lnTo>
                    <a:pt x="45053" y="490728"/>
                  </a:lnTo>
                  <a:lnTo>
                    <a:pt x="34576" y="494824"/>
                  </a:lnTo>
                  <a:lnTo>
                    <a:pt x="24384" y="503396"/>
                  </a:lnTo>
                  <a:lnTo>
                    <a:pt x="10477" y="493109"/>
                  </a:lnTo>
                  <a:lnTo>
                    <a:pt x="2667" y="493681"/>
                  </a:lnTo>
                  <a:lnTo>
                    <a:pt x="0" y="472726"/>
                  </a:lnTo>
                  <a:lnTo>
                    <a:pt x="6287" y="457771"/>
                  </a:lnTo>
                  <a:lnTo>
                    <a:pt x="16478" y="445675"/>
                  </a:lnTo>
                  <a:lnTo>
                    <a:pt x="28099" y="424910"/>
                  </a:lnTo>
                  <a:lnTo>
                    <a:pt x="28670" y="421672"/>
                  </a:lnTo>
                  <a:lnTo>
                    <a:pt x="24003" y="414528"/>
                  </a:lnTo>
                  <a:lnTo>
                    <a:pt x="24193" y="402717"/>
                  </a:lnTo>
                  <a:lnTo>
                    <a:pt x="32766" y="368046"/>
                  </a:lnTo>
                  <a:lnTo>
                    <a:pt x="44767" y="339280"/>
                  </a:lnTo>
                  <a:lnTo>
                    <a:pt x="42386" y="317373"/>
                  </a:lnTo>
                  <a:lnTo>
                    <a:pt x="54578" y="294704"/>
                  </a:lnTo>
                  <a:lnTo>
                    <a:pt x="52578" y="284988"/>
                  </a:lnTo>
                  <a:lnTo>
                    <a:pt x="44577" y="276606"/>
                  </a:lnTo>
                  <a:lnTo>
                    <a:pt x="41624" y="261366"/>
                  </a:lnTo>
                  <a:lnTo>
                    <a:pt x="47911" y="251270"/>
                  </a:lnTo>
                  <a:lnTo>
                    <a:pt x="55435" y="246126"/>
                  </a:lnTo>
                  <a:lnTo>
                    <a:pt x="55435" y="246126"/>
                  </a:lnTo>
                  <a:lnTo>
                    <a:pt x="78105" y="231267"/>
                  </a:lnTo>
                  <a:lnTo>
                    <a:pt x="81534" y="223456"/>
                  </a:lnTo>
                  <a:lnTo>
                    <a:pt x="96488" y="148018"/>
                  </a:lnTo>
                  <a:lnTo>
                    <a:pt x="99631" y="144685"/>
                  </a:lnTo>
                  <a:lnTo>
                    <a:pt x="110204" y="141637"/>
                  </a:lnTo>
                  <a:lnTo>
                    <a:pt x="126016" y="132016"/>
                  </a:lnTo>
                  <a:lnTo>
                    <a:pt x="132397" y="125539"/>
                  </a:lnTo>
                  <a:lnTo>
                    <a:pt x="146209" y="91630"/>
                  </a:lnTo>
                  <a:lnTo>
                    <a:pt x="146018" y="80677"/>
                  </a:lnTo>
                  <a:lnTo>
                    <a:pt x="154876" y="58483"/>
                  </a:lnTo>
                  <a:lnTo>
                    <a:pt x="165449" y="50673"/>
                  </a:lnTo>
                  <a:lnTo>
                    <a:pt x="216979" y="29051"/>
                  </a:lnTo>
                  <a:lnTo>
                    <a:pt x="216979" y="29051"/>
                  </a:lnTo>
                  <a:lnTo>
                    <a:pt x="248031" y="7239"/>
                  </a:lnTo>
                  <a:lnTo>
                    <a:pt x="284512" y="13430"/>
                  </a:lnTo>
                  <a:lnTo>
                    <a:pt x="322707" y="12382"/>
                  </a:lnTo>
                  <a:lnTo>
                    <a:pt x="353854" y="15145"/>
                  </a:lnTo>
                  <a:lnTo>
                    <a:pt x="365379" y="9239"/>
                  </a:lnTo>
                  <a:lnTo>
                    <a:pt x="368713" y="3524"/>
                  </a:lnTo>
                  <a:lnTo>
                    <a:pt x="375666" y="0"/>
                  </a:lnTo>
                  <a:lnTo>
                    <a:pt x="386810" y="2762"/>
                  </a:lnTo>
                  <a:lnTo>
                    <a:pt x="400907" y="10192"/>
                  </a:lnTo>
                  <a:lnTo>
                    <a:pt x="424910" y="14573"/>
                  </a:lnTo>
                  <a:lnTo>
                    <a:pt x="450056" y="24955"/>
                  </a:lnTo>
                  <a:lnTo>
                    <a:pt x="462534" y="26194"/>
                  </a:lnTo>
                  <a:lnTo>
                    <a:pt x="472726" y="21050"/>
                  </a:lnTo>
                  <a:lnTo>
                    <a:pt x="497300" y="20955"/>
                  </a:lnTo>
                  <a:lnTo>
                    <a:pt x="504730" y="30480"/>
                  </a:lnTo>
                  <a:lnTo>
                    <a:pt x="521398" y="38481"/>
                  </a:lnTo>
                  <a:lnTo>
                    <a:pt x="554831" y="46101"/>
                  </a:lnTo>
                  <a:lnTo>
                    <a:pt x="560832" y="50959"/>
                  </a:lnTo>
                  <a:lnTo>
                    <a:pt x="567595" y="63532"/>
                  </a:lnTo>
                  <a:lnTo>
                    <a:pt x="584073" y="64198"/>
                  </a:lnTo>
                  <a:lnTo>
                    <a:pt x="588073" y="60960"/>
                  </a:lnTo>
                  <a:lnTo>
                    <a:pt x="603790" y="62389"/>
                  </a:lnTo>
                  <a:lnTo>
                    <a:pt x="610076" y="67532"/>
                  </a:lnTo>
                  <a:lnTo>
                    <a:pt x="660654" y="68771"/>
                  </a:lnTo>
                  <a:lnTo>
                    <a:pt x="688943" y="60674"/>
                  </a:lnTo>
                  <a:lnTo>
                    <a:pt x="699706" y="75438"/>
                  </a:lnTo>
                  <a:lnTo>
                    <a:pt x="733901" y="102394"/>
                  </a:lnTo>
                  <a:lnTo>
                    <a:pt x="742379" y="119158"/>
                  </a:lnTo>
                  <a:lnTo>
                    <a:pt x="742474" y="145256"/>
                  </a:lnTo>
                  <a:lnTo>
                    <a:pt x="738759" y="150781"/>
                  </a:lnTo>
                  <a:lnTo>
                    <a:pt x="737235" y="158496"/>
                  </a:lnTo>
                  <a:lnTo>
                    <a:pt x="740855" y="176022"/>
                  </a:lnTo>
                  <a:lnTo>
                    <a:pt x="753237" y="190405"/>
                  </a:lnTo>
                  <a:lnTo>
                    <a:pt x="752475" y="207169"/>
                  </a:lnTo>
                  <a:lnTo>
                    <a:pt x="749046" y="212503"/>
                  </a:lnTo>
                  <a:lnTo>
                    <a:pt x="763238" y="241078"/>
                  </a:lnTo>
                  <a:lnTo>
                    <a:pt x="774763" y="252031"/>
                  </a:lnTo>
                  <a:lnTo>
                    <a:pt x="781145" y="254698"/>
                  </a:lnTo>
                  <a:lnTo>
                    <a:pt x="785908" y="261175"/>
                  </a:lnTo>
                  <a:lnTo>
                    <a:pt x="785431" y="269653"/>
                  </a:lnTo>
                  <a:lnTo>
                    <a:pt x="794195" y="288417"/>
                  </a:lnTo>
                  <a:lnTo>
                    <a:pt x="799909" y="291179"/>
                  </a:lnTo>
                  <a:lnTo>
                    <a:pt x="802291" y="295370"/>
                  </a:lnTo>
                  <a:lnTo>
                    <a:pt x="799909" y="305371"/>
                  </a:lnTo>
                  <a:lnTo>
                    <a:pt x="787813" y="325660"/>
                  </a:lnTo>
                  <a:lnTo>
                    <a:pt x="790861" y="345091"/>
                  </a:lnTo>
                  <a:lnTo>
                    <a:pt x="796576" y="348710"/>
                  </a:lnTo>
                  <a:lnTo>
                    <a:pt x="806196" y="350711"/>
                  </a:lnTo>
                  <a:lnTo>
                    <a:pt x="828865" y="349567"/>
                  </a:lnTo>
                  <a:lnTo>
                    <a:pt x="861441" y="344519"/>
                  </a:lnTo>
                  <a:lnTo>
                    <a:pt x="866204" y="348234"/>
                  </a:lnTo>
                  <a:lnTo>
                    <a:pt x="881253" y="346424"/>
                  </a:lnTo>
                  <a:lnTo>
                    <a:pt x="896398" y="347663"/>
                  </a:lnTo>
                  <a:lnTo>
                    <a:pt x="911733" y="359664"/>
                  </a:lnTo>
                  <a:lnTo>
                    <a:pt x="910399" y="363569"/>
                  </a:lnTo>
                  <a:lnTo>
                    <a:pt x="901922" y="369761"/>
                  </a:lnTo>
                  <a:lnTo>
                    <a:pt x="895350" y="401193"/>
                  </a:lnTo>
                  <a:lnTo>
                    <a:pt x="898684" y="408622"/>
                  </a:lnTo>
                  <a:lnTo>
                    <a:pt x="908875" y="413671"/>
                  </a:lnTo>
                  <a:lnTo>
                    <a:pt x="915067" y="405574"/>
                  </a:lnTo>
                  <a:lnTo>
                    <a:pt x="925544" y="379286"/>
                  </a:lnTo>
                  <a:lnTo>
                    <a:pt x="932783" y="377666"/>
                  </a:lnTo>
                  <a:lnTo>
                    <a:pt x="953167" y="383191"/>
                  </a:lnTo>
                  <a:lnTo>
                    <a:pt x="949357" y="401764"/>
                  </a:lnTo>
                  <a:lnTo>
                    <a:pt x="956310" y="433197"/>
                  </a:lnTo>
                  <a:lnTo>
                    <a:pt x="969835" y="438721"/>
                  </a:lnTo>
                  <a:lnTo>
                    <a:pt x="971359" y="451295"/>
                  </a:lnTo>
                  <a:lnTo>
                    <a:pt x="971359" y="451295"/>
                  </a:lnTo>
                  <a:lnTo>
                    <a:pt x="958501" y="461010"/>
                  </a:lnTo>
                  <a:lnTo>
                    <a:pt x="952690" y="475107"/>
                  </a:lnTo>
                  <a:lnTo>
                    <a:pt x="947452" y="473964"/>
                  </a:lnTo>
                  <a:lnTo>
                    <a:pt x="950023" y="455486"/>
                  </a:lnTo>
                  <a:lnTo>
                    <a:pt x="963739" y="446437"/>
                  </a:lnTo>
                  <a:lnTo>
                    <a:pt x="950309" y="449104"/>
                  </a:lnTo>
                  <a:lnTo>
                    <a:pt x="941832" y="453771"/>
                  </a:lnTo>
                  <a:lnTo>
                    <a:pt x="933545" y="453580"/>
                  </a:lnTo>
                  <a:lnTo>
                    <a:pt x="930307" y="449866"/>
                  </a:lnTo>
                  <a:lnTo>
                    <a:pt x="924877" y="448246"/>
                  </a:lnTo>
                  <a:lnTo>
                    <a:pt x="919734" y="451771"/>
                  </a:lnTo>
                  <a:lnTo>
                    <a:pt x="917067" y="460629"/>
                  </a:lnTo>
                  <a:lnTo>
                    <a:pt x="922020" y="468249"/>
                  </a:lnTo>
                  <a:lnTo>
                    <a:pt x="915067" y="477393"/>
                  </a:lnTo>
                  <a:lnTo>
                    <a:pt x="912209" y="478346"/>
                  </a:lnTo>
                  <a:lnTo>
                    <a:pt x="888587" y="473297"/>
                  </a:lnTo>
                  <a:lnTo>
                    <a:pt x="881063" y="468154"/>
                  </a:lnTo>
                  <a:lnTo>
                    <a:pt x="876776" y="469297"/>
                  </a:lnTo>
                  <a:lnTo>
                    <a:pt x="875062" y="477869"/>
                  </a:lnTo>
                  <a:lnTo>
                    <a:pt x="878300" y="481393"/>
                  </a:lnTo>
                  <a:lnTo>
                    <a:pt x="893635" y="486728"/>
                  </a:lnTo>
                  <a:lnTo>
                    <a:pt x="906971" y="484346"/>
                  </a:lnTo>
                  <a:lnTo>
                    <a:pt x="927259" y="490061"/>
                  </a:lnTo>
                  <a:lnTo>
                    <a:pt x="929830" y="494633"/>
                  </a:lnTo>
                  <a:lnTo>
                    <a:pt x="920591" y="501110"/>
                  </a:lnTo>
                  <a:lnTo>
                    <a:pt x="905923" y="527590"/>
                  </a:lnTo>
                  <a:lnTo>
                    <a:pt x="894112" y="534924"/>
                  </a:lnTo>
                  <a:lnTo>
                    <a:pt x="871061" y="540353"/>
                  </a:lnTo>
                  <a:lnTo>
                    <a:pt x="869156" y="544639"/>
                  </a:lnTo>
                  <a:lnTo>
                    <a:pt x="897255" y="542734"/>
                  </a:lnTo>
                  <a:lnTo>
                    <a:pt x="898684" y="554069"/>
                  </a:lnTo>
                  <a:close/>
                </a:path>
              </a:pathLst>
            </a:custGeom>
            <a:solidFill>
              <a:schemeClr val="bg2"/>
            </a:solidFill>
            <a:ln w="9525" cap="flat">
              <a:solidFill>
                <a:schemeClr val="tx1"/>
              </a:solidFill>
              <a:prstDash val="solid"/>
              <a:miter/>
            </a:ln>
          </p:spPr>
          <p:txBody>
            <a:bodyPr rtlCol="0" anchor="ctr"/>
            <a:lstStyle/>
            <a:p>
              <a:endParaRPr lang="pt-BR"/>
            </a:p>
          </p:txBody>
        </p:sp>
        <p:sp>
          <p:nvSpPr>
            <p:cNvPr id="31" name="Forma Livre: Forma 29">
              <a:extLst>
                <a:ext uri="{FF2B5EF4-FFF2-40B4-BE49-F238E27FC236}">
                  <a16:creationId xmlns:a16="http://schemas.microsoft.com/office/drawing/2014/main" id="{CB5D23E2-98C0-07F2-FE87-59BC0DFDBC67}"/>
                </a:ext>
              </a:extLst>
            </p:cNvPr>
            <p:cNvSpPr/>
            <p:nvPr/>
          </p:nvSpPr>
          <p:spPr>
            <a:xfrm>
              <a:off x="3268846" y="5266901"/>
              <a:ext cx="383087" cy="247910"/>
            </a:xfrm>
            <a:custGeom>
              <a:avLst/>
              <a:gdLst>
                <a:gd name="connsiteX0" fmla="*/ 128778 w 579977"/>
                <a:gd name="connsiteY0" fmla="*/ 370522 h 410908"/>
                <a:gd name="connsiteX1" fmla="*/ 128111 w 579977"/>
                <a:gd name="connsiteY1" fmla="*/ 363093 h 410908"/>
                <a:gd name="connsiteX2" fmla="*/ 131731 w 579977"/>
                <a:gd name="connsiteY2" fmla="*/ 360521 h 410908"/>
                <a:gd name="connsiteX3" fmla="*/ 162116 w 579977"/>
                <a:gd name="connsiteY3" fmla="*/ 362617 h 410908"/>
                <a:gd name="connsiteX4" fmla="*/ 186785 w 579977"/>
                <a:gd name="connsiteY4" fmla="*/ 356997 h 410908"/>
                <a:gd name="connsiteX5" fmla="*/ 162687 w 579977"/>
                <a:gd name="connsiteY5" fmla="*/ 342233 h 410908"/>
                <a:gd name="connsiteX6" fmla="*/ 149352 w 579977"/>
                <a:gd name="connsiteY6" fmla="*/ 337471 h 410908"/>
                <a:gd name="connsiteX7" fmla="*/ 122587 w 579977"/>
                <a:gd name="connsiteY7" fmla="*/ 343948 h 410908"/>
                <a:gd name="connsiteX8" fmla="*/ 109633 w 579977"/>
                <a:gd name="connsiteY8" fmla="*/ 359188 h 410908"/>
                <a:gd name="connsiteX9" fmla="*/ 99822 w 579977"/>
                <a:gd name="connsiteY9" fmla="*/ 362236 h 410908"/>
                <a:gd name="connsiteX10" fmla="*/ 93154 w 579977"/>
                <a:gd name="connsiteY10" fmla="*/ 361760 h 410908"/>
                <a:gd name="connsiteX11" fmla="*/ 80296 w 579977"/>
                <a:gd name="connsiteY11" fmla="*/ 341281 h 410908"/>
                <a:gd name="connsiteX12" fmla="*/ 75724 w 579977"/>
                <a:gd name="connsiteY12" fmla="*/ 341281 h 410908"/>
                <a:gd name="connsiteX13" fmla="*/ 67151 w 579977"/>
                <a:gd name="connsiteY13" fmla="*/ 345281 h 410908"/>
                <a:gd name="connsiteX14" fmla="*/ 58007 w 579977"/>
                <a:gd name="connsiteY14" fmla="*/ 355378 h 410908"/>
                <a:gd name="connsiteX15" fmla="*/ 28004 w 579977"/>
                <a:gd name="connsiteY15" fmla="*/ 362998 h 410908"/>
                <a:gd name="connsiteX16" fmla="*/ 24765 w 579977"/>
                <a:gd name="connsiteY16" fmla="*/ 371665 h 410908"/>
                <a:gd name="connsiteX17" fmla="*/ 22955 w 579977"/>
                <a:gd name="connsiteY17" fmla="*/ 389763 h 410908"/>
                <a:gd name="connsiteX18" fmla="*/ 43815 w 579977"/>
                <a:gd name="connsiteY18" fmla="*/ 391001 h 410908"/>
                <a:gd name="connsiteX19" fmla="*/ 54007 w 579977"/>
                <a:gd name="connsiteY19" fmla="*/ 400621 h 410908"/>
                <a:gd name="connsiteX20" fmla="*/ 43053 w 579977"/>
                <a:gd name="connsiteY20" fmla="*/ 410908 h 410908"/>
                <a:gd name="connsiteX21" fmla="*/ 34100 w 579977"/>
                <a:gd name="connsiteY21" fmla="*/ 409289 h 410908"/>
                <a:gd name="connsiteX22" fmla="*/ 20574 w 579977"/>
                <a:gd name="connsiteY22" fmla="*/ 410908 h 410908"/>
                <a:gd name="connsiteX23" fmla="*/ 20574 w 579977"/>
                <a:gd name="connsiteY23" fmla="*/ 410908 h 410908"/>
                <a:gd name="connsiteX24" fmla="*/ 16002 w 579977"/>
                <a:gd name="connsiteY24" fmla="*/ 408432 h 410908"/>
                <a:gd name="connsiteX25" fmla="*/ 476 w 579977"/>
                <a:gd name="connsiteY25" fmla="*/ 391954 h 410908"/>
                <a:gd name="connsiteX26" fmla="*/ 0 w 579977"/>
                <a:gd name="connsiteY26" fmla="*/ 388048 h 410908"/>
                <a:gd name="connsiteX27" fmla="*/ 10382 w 579977"/>
                <a:gd name="connsiteY27" fmla="*/ 354711 h 410908"/>
                <a:gd name="connsiteX28" fmla="*/ 20765 w 579977"/>
                <a:gd name="connsiteY28" fmla="*/ 343757 h 410908"/>
                <a:gd name="connsiteX29" fmla="*/ 43148 w 579977"/>
                <a:gd name="connsiteY29" fmla="*/ 334137 h 410908"/>
                <a:gd name="connsiteX30" fmla="*/ 47911 w 579977"/>
                <a:gd name="connsiteY30" fmla="*/ 335566 h 410908"/>
                <a:gd name="connsiteX31" fmla="*/ 74295 w 579977"/>
                <a:gd name="connsiteY31" fmla="*/ 332137 h 410908"/>
                <a:gd name="connsiteX32" fmla="*/ 88583 w 579977"/>
                <a:gd name="connsiteY32" fmla="*/ 325374 h 410908"/>
                <a:gd name="connsiteX33" fmla="*/ 104299 w 579977"/>
                <a:gd name="connsiteY33" fmla="*/ 304895 h 410908"/>
                <a:gd name="connsiteX34" fmla="*/ 97155 w 579977"/>
                <a:gd name="connsiteY34" fmla="*/ 289274 h 410908"/>
                <a:gd name="connsiteX35" fmla="*/ 80963 w 579977"/>
                <a:gd name="connsiteY35" fmla="*/ 289179 h 410908"/>
                <a:gd name="connsiteX36" fmla="*/ 50959 w 579977"/>
                <a:gd name="connsiteY36" fmla="*/ 294227 h 410908"/>
                <a:gd name="connsiteX37" fmla="*/ 34100 w 579977"/>
                <a:gd name="connsiteY37" fmla="*/ 290513 h 410908"/>
                <a:gd name="connsiteX38" fmla="*/ 22384 w 579977"/>
                <a:gd name="connsiteY38" fmla="*/ 275368 h 410908"/>
                <a:gd name="connsiteX39" fmla="*/ 17050 w 579977"/>
                <a:gd name="connsiteY39" fmla="*/ 264223 h 410908"/>
                <a:gd name="connsiteX40" fmla="*/ 4953 w 579977"/>
                <a:gd name="connsiteY40" fmla="*/ 259080 h 410908"/>
                <a:gd name="connsiteX41" fmla="*/ 4953 w 579977"/>
                <a:gd name="connsiteY41" fmla="*/ 259080 h 410908"/>
                <a:gd name="connsiteX42" fmla="*/ 11430 w 579977"/>
                <a:gd name="connsiteY42" fmla="*/ 254413 h 410908"/>
                <a:gd name="connsiteX43" fmla="*/ 34480 w 579977"/>
                <a:gd name="connsiteY43" fmla="*/ 247364 h 410908"/>
                <a:gd name="connsiteX44" fmla="*/ 62198 w 579977"/>
                <a:gd name="connsiteY44" fmla="*/ 234601 h 410908"/>
                <a:gd name="connsiteX45" fmla="*/ 86773 w 579977"/>
                <a:gd name="connsiteY45" fmla="*/ 232981 h 410908"/>
                <a:gd name="connsiteX46" fmla="*/ 91535 w 579977"/>
                <a:gd name="connsiteY46" fmla="*/ 235553 h 410908"/>
                <a:gd name="connsiteX47" fmla="*/ 107918 w 579977"/>
                <a:gd name="connsiteY47" fmla="*/ 228219 h 410908"/>
                <a:gd name="connsiteX48" fmla="*/ 117920 w 579977"/>
                <a:gd name="connsiteY48" fmla="*/ 220885 h 410908"/>
                <a:gd name="connsiteX49" fmla="*/ 156877 w 579977"/>
                <a:gd name="connsiteY49" fmla="*/ 203835 h 410908"/>
                <a:gd name="connsiteX50" fmla="*/ 161830 w 579977"/>
                <a:gd name="connsiteY50" fmla="*/ 203168 h 410908"/>
                <a:gd name="connsiteX51" fmla="*/ 165259 w 579977"/>
                <a:gd name="connsiteY51" fmla="*/ 206121 h 410908"/>
                <a:gd name="connsiteX52" fmla="*/ 195739 w 579977"/>
                <a:gd name="connsiteY52" fmla="*/ 205454 h 410908"/>
                <a:gd name="connsiteX53" fmla="*/ 207645 w 579977"/>
                <a:gd name="connsiteY53" fmla="*/ 203835 h 410908"/>
                <a:gd name="connsiteX54" fmla="*/ 223171 w 579977"/>
                <a:gd name="connsiteY54" fmla="*/ 194881 h 410908"/>
                <a:gd name="connsiteX55" fmla="*/ 228600 w 579977"/>
                <a:gd name="connsiteY55" fmla="*/ 194310 h 410908"/>
                <a:gd name="connsiteX56" fmla="*/ 252698 w 579977"/>
                <a:gd name="connsiteY56" fmla="*/ 196882 h 410908"/>
                <a:gd name="connsiteX57" fmla="*/ 257366 w 579977"/>
                <a:gd name="connsiteY57" fmla="*/ 198501 h 410908"/>
                <a:gd name="connsiteX58" fmla="*/ 257175 w 579977"/>
                <a:gd name="connsiteY58" fmla="*/ 202978 h 410908"/>
                <a:gd name="connsiteX59" fmla="*/ 270320 w 579977"/>
                <a:gd name="connsiteY59" fmla="*/ 201073 h 410908"/>
                <a:gd name="connsiteX60" fmla="*/ 360902 w 579977"/>
                <a:gd name="connsiteY60" fmla="*/ 157924 h 410908"/>
                <a:gd name="connsiteX61" fmla="*/ 385001 w 579977"/>
                <a:gd name="connsiteY61" fmla="*/ 148495 h 410908"/>
                <a:gd name="connsiteX62" fmla="*/ 387001 w 579977"/>
                <a:gd name="connsiteY62" fmla="*/ 143542 h 410908"/>
                <a:gd name="connsiteX63" fmla="*/ 384334 w 579977"/>
                <a:gd name="connsiteY63" fmla="*/ 137731 h 410908"/>
                <a:gd name="connsiteX64" fmla="*/ 370618 w 579977"/>
                <a:gd name="connsiteY64" fmla="*/ 136493 h 410908"/>
                <a:gd name="connsiteX65" fmla="*/ 371475 w 579977"/>
                <a:gd name="connsiteY65" fmla="*/ 129349 h 410908"/>
                <a:gd name="connsiteX66" fmla="*/ 389477 w 579977"/>
                <a:gd name="connsiteY66" fmla="*/ 94012 h 410908"/>
                <a:gd name="connsiteX67" fmla="*/ 411956 w 579977"/>
                <a:gd name="connsiteY67" fmla="*/ 36481 h 410908"/>
                <a:gd name="connsiteX68" fmla="*/ 405003 w 579977"/>
                <a:gd name="connsiteY68" fmla="*/ 29718 h 410908"/>
                <a:gd name="connsiteX69" fmla="*/ 410337 w 579977"/>
                <a:gd name="connsiteY69" fmla="*/ 25051 h 410908"/>
                <a:gd name="connsiteX70" fmla="*/ 422148 w 579977"/>
                <a:gd name="connsiteY70" fmla="*/ 22479 h 410908"/>
                <a:gd name="connsiteX71" fmla="*/ 446246 w 579977"/>
                <a:gd name="connsiteY71" fmla="*/ 0 h 410908"/>
                <a:gd name="connsiteX72" fmla="*/ 446246 w 579977"/>
                <a:gd name="connsiteY72" fmla="*/ 0 h 410908"/>
                <a:gd name="connsiteX73" fmla="*/ 464630 w 579977"/>
                <a:gd name="connsiteY73" fmla="*/ 7239 h 410908"/>
                <a:gd name="connsiteX74" fmla="*/ 471011 w 579977"/>
                <a:gd name="connsiteY74" fmla="*/ 52102 h 410908"/>
                <a:gd name="connsiteX75" fmla="*/ 494824 w 579977"/>
                <a:gd name="connsiteY75" fmla="*/ 62865 h 410908"/>
                <a:gd name="connsiteX76" fmla="*/ 536067 w 579977"/>
                <a:gd name="connsiteY76" fmla="*/ 72485 h 410908"/>
                <a:gd name="connsiteX77" fmla="*/ 564547 w 579977"/>
                <a:gd name="connsiteY77" fmla="*/ 68961 h 410908"/>
                <a:gd name="connsiteX78" fmla="*/ 579977 w 579977"/>
                <a:gd name="connsiteY78" fmla="*/ 79057 h 410908"/>
                <a:gd name="connsiteX79" fmla="*/ 579977 w 579977"/>
                <a:gd name="connsiteY79" fmla="*/ 79057 h 410908"/>
                <a:gd name="connsiteX80" fmla="*/ 579216 w 579977"/>
                <a:gd name="connsiteY80" fmla="*/ 91154 h 410908"/>
                <a:gd name="connsiteX81" fmla="*/ 570262 w 579977"/>
                <a:gd name="connsiteY81" fmla="*/ 106489 h 410908"/>
                <a:gd name="connsiteX82" fmla="*/ 568166 w 579977"/>
                <a:gd name="connsiteY82" fmla="*/ 126778 h 410908"/>
                <a:gd name="connsiteX83" fmla="*/ 579025 w 579977"/>
                <a:gd name="connsiteY83" fmla="*/ 191357 h 410908"/>
                <a:gd name="connsiteX84" fmla="*/ 574262 w 579977"/>
                <a:gd name="connsiteY84" fmla="*/ 197834 h 410908"/>
                <a:gd name="connsiteX85" fmla="*/ 544925 w 579977"/>
                <a:gd name="connsiteY85" fmla="*/ 214503 h 410908"/>
                <a:gd name="connsiteX86" fmla="*/ 488061 w 579977"/>
                <a:gd name="connsiteY86" fmla="*/ 232981 h 410908"/>
                <a:gd name="connsiteX87" fmla="*/ 461105 w 579977"/>
                <a:gd name="connsiteY87" fmla="*/ 249364 h 410908"/>
                <a:gd name="connsiteX88" fmla="*/ 427768 w 579977"/>
                <a:gd name="connsiteY88" fmla="*/ 284512 h 410908"/>
                <a:gd name="connsiteX89" fmla="*/ 426720 w 579977"/>
                <a:gd name="connsiteY89" fmla="*/ 300323 h 410908"/>
                <a:gd name="connsiteX90" fmla="*/ 429673 w 579977"/>
                <a:gd name="connsiteY90" fmla="*/ 311658 h 410908"/>
                <a:gd name="connsiteX91" fmla="*/ 427863 w 579977"/>
                <a:gd name="connsiteY91" fmla="*/ 327088 h 410908"/>
                <a:gd name="connsiteX92" fmla="*/ 420910 w 579977"/>
                <a:gd name="connsiteY92" fmla="*/ 341186 h 410908"/>
                <a:gd name="connsiteX93" fmla="*/ 403574 w 579977"/>
                <a:gd name="connsiteY93" fmla="*/ 346043 h 410908"/>
                <a:gd name="connsiteX94" fmla="*/ 341186 w 579977"/>
                <a:gd name="connsiteY94" fmla="*/ 344424 h 410908"/>
                <a:gd name="connsiteX95" fmla="*/ 286036 w 579977"/>
                <a:gd name="connsiteY95" fmla="*/ 351091 h 410908"/>
                <a:gd name="connsiteX96" fmla="*/ 263271 w 579977"/>
                <a:gd name="connsiteY96" fmla="*/ 346710 h 410908"/>
                <a:gd name="connsiteX97" fmla="*/ 258604 w 579977"/>
                <a:gd name="connsiteY97" fmla="*/ 343090 h 410908"/>
                <a:gd name="connsiteX98" fmla="*/ 258032 w 579977"/>
                <a:gd name="connsiteY98" fmla="*/ 336613 h 410908"/>
                <a:gd name="connsiteX99" fmla="*/ 267843 w 579977"/>
                <a:gd name="connsiteY99" fmla="*/ 322516 h 410908"/>
                <a:gd name="connsiteX100" fmla="*/ 274225 w 579977"/>
                <a:gd name="connsiteY100" fmla="*/ 308705 h 410908"/>
                <a:gd name="connsiteX101" fmla="*/ 273368 w 579977"/>
                <a:gd name="connsiteY101" fmla="*/ 302800 h 410908"/>
                <a:gd name="connsiteX102" fmla="*/ 265938 w 579977"/>
                <a:gd name="connsiteY102" fmla="*/ 301085 h 410908"/>
                <a:gd name="connsiteX103" fmla="*/ 239363 w 579977"/>
                <a:gd name="connsiteY103" fmla="*/ 312039 h 410908"/>
                <a:gd name="connsiteX104" fmla="*/ 236887 w 579977"/>
                <a:gd name="connsiteY104" fmla="*/ 318611 h 410908"/>
                <a:gd name="connsiteX105" fmla="*/ 239840 w 579977"/>
                <a:gd name="connsiteY105" fmla="*/ 326136 h 410908"/>
                <a:gd name="connsiteX106" fmla="*/ 252984 w 579977"/>
                <a:gd name="connsiteY106" fmla="*/ 337280 h 410908"/>
                <a:gd name="connsiteX107" fmla="*/ 255365 w 579977"/>
                <a:gd name="connsiteY107" fmla="*/ 346520 h 410908"/>
                <a:gd name="connsiteX108" fmla="*/ 249746 w 579977"/>
                <a:gd name="connsiteY108" fmla="*/ 351472 h 410908"/>
                <a:gd name="connsiteX109" fmla="*/ 234220 w 579977"/>
                <a:gd name="connsiteY109" fmla="*/ 356330 h 410908"/>
                <a:gd name="connsiteX110" fmla="*/ 219266 w 579977"/>
                <a:gd name="connsiteY110" fmla="*/ 356045 h 410908"/>
                <a:gd name="connsiteX111" fmla="*/ 142685 w 579977"/>
                <a:gd name="connsiteY111" fmla="*/ 366236 h 410908"/>
                <a:gd name="connsiteX112" fmla="*/ 128778 w 579977"/>
                <a:gd name="connsiteY112" fmla="*/ 370522 h 410908"/>
                <a:gd name="connsiteX113" fmla="*/ 80105 w 579977"/>
                <a:gd name="connsiteY113" fmla="*/ 389477 h 410908"/>
                <a:gd name="connsiteX114" fmla="*/ 73724 w 579977"/>
                <a:gd name="connsiteY114" fmla="*/ 380238 h 410908"/>
                <a:gd name="connsiteX115" fmla="*/ 93821 w 579977"/>
                <a:gd name="connsiteY115" fmla="*/ 365474 h 410908"/>
                <a:gd name="connsiteX116" fmla="*/ 111538 w 579977"/>
                <a:gd name="connsiteY116" fmla="*/ 374428 h 410908"/>
                <a:gd name="connsiteX117" fmla="*/ 115634 w 579977"/>
                <a:gd name="connsiteY117" fmla="*/ 381095 h 410908"/>
                <a:gd name="connsiteX118" fmla="*/ 92202 w 579977"/>
                <a:gd name="connsiteY118" fmla="*/ 385858 h 410908"/>
                <a:gd name="connsiteX119" fmla="*/ 88297 w 579977"/>
                <a:gd name="connsiteY119" fmla="*/ 382524 h 410908"/>
                <a:gd name="connsiteX120" fmla="*/ 83820 w 579977"/>
                <a:gd name="connsiteY120" fmla="*/ 382524 h 410908"/>
                <a:gd name="connsiteX121" fmla="*/ 80105 w 579977"/>
                <a:gd name="connsiteY121" fmla="*/ 389477 h 41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579977" h="410908">
                  <a:moveTo>
                    <a:pt x="128778" y="370522"/>
                  </a:moveTo>
                  <a:lnTo>
                    <a:pt x="128111" y="363093"/>
                  </a:lnTo>
                  <a:lnTo>
                    <a:pt x="131731" y="360521"/>
                  </a:lnTo>
                  <a:lnTo>
                    <a:pt x="162116" y="362617"/>
                  </a:lnTo>
                  <a:lnTo>
                    <a:pt x="186785" y="356997"/>
                  </a:lnTo>
                  <a:lnTo>
                    <a:pt x="162687" y="342233"/>
                  </a:lnTo>
                  <a:lnTo>
                    <a:pt x="149352" y="337471"/>
                  </a:lnTo>
                  <a:lnTo>
                    <a:pt x="122587" y="343948"/>
                  </a:lnTo>
                  <a:lnTo>
                    <a:pt x="109633" y="359188"/>
                  </a:lnTo>
                  <a:lnTo>
                    <a:pt x="99822" y="362236"/>
                  </a:lnTo>
                  <a:lnTo>
                    <a:pt x="93154" y="361760"/>
                  </a:lnTo>
                  <a:lnTo>
                    <a:pt x="80296" y="341281"/>
                  </a:lnTo>
                  <a:lnTo>
                    <a:pt x="75724" y="341281"/>
                  </a:lnTo>
                  <a:lnTo>
                    <a:pt x="67151" y="345281"/>
                  </a:lnTo>
                  <a:lnTo>
                    <a:pt x="58007" y="355378"/>
                  </a:lnTo>
                  <a:lnTo>
                    <a:pt x="28004" y="362998"/>
                  </a:lnTo>
                  <a:lnTo>
                    <a:pt x="24765" y="371665"/>
                  </a:lnTo>
                  <a:lnTo>
                    <a:pt x="22955" y="389763"/>
                  </a:lnTo>
                  <a:lnTo>
                    <a:pt x="43815" y="391001"/>
                  </a:lnTo>
                  <a:lnTo>
                    <a:pt x="54007" y="400621"/>
                  </a:lnTo>
                  <a:lnTo>
                    <a:pt x="43053" y="410908"/>
                  </a:lnTo>
                  <a:lnTo>
                    <a:pt x="34100" y="409289"/>
                  </a:lnTo>
                  <a:lnTo>
                    <a:pt x="20574" y="410908"/>
                  </a:lnTo>
                  <a:lnTo>
                    <a:pt x="20574" y="410908"/>
                  </a:lnTo>
                  <a:lnTo>
                    <a:pt x="16002" y="408432"/>
                  </a:lnTo>
                  <a:lnTo>
                    <a:pt x="476" y="391954"/>
                  </a:lnTo>
                  <a:lnTo>
                    <a:pt x="0" y="388048"/>
                  </a:lnTo>
                  <a:lnTo>
                    <a:pt x="10382" y="354711"/>
                  </a:lnTo>
                  <a:lnTo>
                    <a:pt x="20765" y="343757"/>
                  </a:lnTo>
                  <a:lnTo>
                    <a:pt x="43148" y="334137"/>
                  </a:lnTo>
                  <a:lnTo>
                    <a:pt x="47911" y="335566"/>
                  </a:lnTo>
                  <a:lnTo>
                    <a:pt x="74295" y="332137"/>
                  </a:lnTo>
                  <a:lnTo>
                    <a:pt x="88583" y="325374"/>
                  </a:lnTo>
                  <a:lnTo>
                    <a:pt x="104299" y="304895"/>
                  </a:lnTo>
                  <a:lnTo>
                    <a:pt x="97155" y="289274"/>
                  </a:lnTo>
                  <a:lnTo>
                    <a:pt x="80963" y="289179"/>
                  </a:lnTo>
                  <a:lnTo>
                    <a:pt x="50959" y="294227"/>
                  </a:lnTo>
                  <a:lnTo>
                    <a:pt x="34100" y="290513"/>
                  </a:lnTo>
                  <a:lnTo>
                    <a:pt x="22384" y="275368"/>
                  </a:lnTo>
                  <a:lnTo>
                    <a:pt x="17050" y="264223"/>
                  </a:lnTo>
                  <a:lnTo>
                    <a:pt x="4953" y="259080"/>
                  </a:lnTo>
                  <a:lnTo>
                    <a:pt x="4953" y="259080"/>
                  </a:lnTo>
                  <a:lnTo>
                    <a:pt x="11430" y="254413"/>
                  </a:lnTo>
                  <a:lnTo>
                    <a:pt x="34480" y="247364"/>
                  </a:lnTo>
                  <a:lnTo>
                    <a:pt x="62198" y="234601"/>
                  </a:lnTo>
                  <a:lnTo>
                    <a:pt x="86773" y="232981"/>
                  </a:lnTo>
                  <a:lnTo>
                    <a:pt x="91535" y="235553"/>
                  </a:lnTo>
                  <a:lnTo>
                    <a:pt x="107918" y="228219"/>
                  </a:lnTo>
                  <a:lnTo>
                    <a:pt x="117920" y="220885"/>
                  </a:lnTo>
                  <a:lnTo>
                    <a:pt x="156877" y="203835"/>
                  </a:lnTo>
                  <a:lnTo>
                    <a:pt x="161830" y="203168"/>
                  </a:lnTo>
                  <a:lnTo>
                    <a:pt x="165259" y="206121"/>
                  </a:lnTo>
                  <a:lnTo>
                    <a:pt x="195739" y="205454"/>
                  </a:lnTo>
                  <a:lnTo>
                    <a:pt x="207645" y="203835"/>
                  </a:lnTo>
                  <a:lnTo>
                    <a:pt x="223171" y="194881"/>
                  </a:lnTo>
                  <a:lnTo>
                    <a:pt x="228600" y="194310"/>
                  </a:lnTo>
                  <a:lnTo>
                    <a:pt x="252698" y="196882"/>
                  </a:lnTo>
                  <a:lnTo>
                    <a:pt x="257366" y="198501"/>
                  </a:lnTo>
                  <a:lnTo>
                    <a:pt x="257175" y="202978"/>
                  </a:lnTo>
                  <a:lnTo>
                    <a:pt x="270320" y="201073"/>
                  </a:lnTo>
                  <a:lnTo>
                    <a:pt x="360902" y="157924"/>
                  </a:lnTo>
                  <a:lnTo>
                    <a:pt x="385001" y="148495"/>
                  </a:lnTo>
                  <a:lnTo>
                    <a:pt x="387001" y="143542"/>
                  </a:lnTo>
                  <a:lnTo>
                    <a:pt x="384334" y="137731"/>
                  </a:lnTo>
                  <a:lnTo>
                    <a:pt x="370618" y="136493"/>
                  </a:lnTo>
                  <a:lnTo>
                    <a:pt x="371475" y="129349"/>
                  </a:lnTo>
                  <a:lnTo>
                    <a:pt x="389477" y="94012"/>
                  </a:lnTo>
                  <a:lnTo>
                    <a:pt x="411956" y="36481"/>
                  </a:lnTo>
                  <a:lnTo>
                    <a:pt x="405003" y="29718"/>
                  </a:lnTo>
                  <a:lnTo>
                    <a:pt x="410337" y="25051"/>
                  </a:lnTo>
                  <a:lnTo>
                    <a:pt x="422148" y="22479"/>
                  </a:lnTo>
                  <a:lnTo>
                    <a:pt x="446246" y="0"/>
                  </a:lnTo>
                  <a:lnTo>
                    <a:pt x="446246" y="0"/>
                  </a:lnTo>
                  <a:lnTo>
                    <a:pt x="464630" y="7239"/>
                  </a:lnTo>
                  <a:lnTo>
                    <a:pt x="471011" y="52102"/>
                  </a:lnTo>
                  <a:lnTo>
                    <a:pt x="494824" y="62865"/>
                  </a:lnTo>
                  <a:lnTo>
                    <a:pt x="536067" y="72485"/>
                  </a:lnTo>
                  <a:lnTo>
                    <a:pt x="564547" y="68961"/>
                  </a:lnTo>
                  <a:lnTo>
                    <a:pt x="579977" y="79057"/>
                  </a:lnTo>
                  <a:lnTo>
                    <a:pt x="579977" y="79057"/>
                  </a:lnTo>
                  <a:lnTo>
                    <a:pt x="579216" y="91154"/>
                  </a:lnTo>
                  <a:lnTo>
                    <a:pt x="570262" y="106489"/>
                  </a:lnTo>
                  <a:lnTo>
                    <a:pt x="568166" y="126778"/>
                  </a:lnTo>
                  <a:lnTo>
                    <a:pt x="579025" y="191357"/>
                  </a:lnTo>
                  <a:lnTo>
                    <a:pt x="574262" y="197834"/>
                  </a:lnTo>
                  <a:lnTo>
                    <a:pt x="544925" y="214503"/>
                  </a:lnTo>
                  <a:lnTo>
                    <a:pt x="488061" y="232981"/>
                  </a:lnTo>
                  <a:lnTo>
                    <a:pt x="461105" y="249364"/>
                  </a:lnTo>
                  <a:lnTo>
                    <a:pt x="427768" y="284512"/>
                  </a:lnTo>
                  <a:lnTo>
                    <a:pt x="426720" y="300323"/>
                  </a:lnTo>
                  <a:lnTo>
                    <a:pt x="429673" y="311658"/>
                  </a:lnTo>
                  <a:lnTo>
                    <a:pt x="427863" y="327088"/>
                  </a:lnTo>
                  <a:lnTo>
                    <a:pt x="420910" y="341186"/>
                  </a:lnTo>
                  <a:lnTo>
                    <a:pt x="403574" y="346043"/>
                  </a:lnTo>
                  <a:lnTo>
                    <a:pt x="341186" y="344424"/>
                  </a:lnTo>
                  <a:lnTo>
                    <a:pt x="286036" y="351091"/>
                  </a:lnTo>
                  <a:lnTo>
                    <a:pt x="263271" y="346710"/>
                  </a:lnTo>
                  <a:lnTo>
                    <a:pt x="258604" y="343090"/>
                  </a:lnTo>
                  <a:lnTo>
                    <a:pt x="258032" y="336613"/>
                  </a:lnTo>
                  <a:lnTo>
                    <a:pt x="267843" y="322516"/>
                  </a:lnTo>
                  <a:lnTo>
                    <a:pt x="274225" y="308705"/>
                  </a:lnTo>
                  <a:lnTo>
                    <a:pt x="273368" y="302800"/>
                  </a:lnTo>
                  <a:lnTo>
                    <a:pt x="265938" y="301085"/>
                  </a:lnTo>
                  <a:lnTo>
                    <a:pt x="239363" y="312039"/>
                  </a:lnTo>
                  <a:lnTo>
                    <a:pt x="236887" y="318611"/>
                  </a:lnTo>
                  <a:lnTo>
                    <a:pt x="239840" y="326136"/>
                  </a:lnTo>
                  <a:lnTo>
                    <a:pt x="252984" y="337280"/>
                  </a:lnTo>
                  <a:lnTo>
                    <a:pt x="255365" y="346520"/>
                  </a:lnTo>
                  <a:lnTo>
                    <a:pt x="249746" y="351472"/>
                  </a:lnTo>
                  <a:lnTo>
                    <a:pt x="234220" y="356330"/>
                  </a:lnTo>
                  <a:lnTo>
                    <a:pt x="219266" y="356045"/>
                  </a:lnTo>
                  <a:lnTo>
                    <a:pt x="142685" y="366236"/>
                  </a:lnTo>
                  <a:lnTo>
                    <a:pt x="128778" y="370522"/>
                  </a:lnTo>
                  <a:close/>
                  <a:moveTo>
                    <a:pt x="80105" y="389477"/>
                  </a:moveTo>
                  <a:lnTo>
                    <a:pt x="73724" y="380238"/>
                  </a:lnTo>
                  <a:lnTo>
                    <a:pt x="93821" y="365474"/>
                  </a:lnTo>
                  <a:lnTo>
                    <a:pt x="111538" y="374428"/>
                  </a:lnTo>
                  <a:lnTo>
                    <a:pt x="115634" y="381095"/>
                  </a:lnTo>
                  <a:lnTo>
                    <a:pt x="92202" y="385858"/>
                  </a:lnTo>
                  <a:lnTo>
                    <a:pt x="88297" y="382524"/>
                  </a:lnTo>
                  <a:lnTo>
                    <a:pt x="83820" y="382524"/>
                  </a:lnTo>
                  <a:lnTo>
                    <a:pt x="80105" y="389477"/>
                  </a:lnTo>
                  <a:close/>
                </a:path>
              </a:pathLst>
            </a:custGeom>
            <a:solidFill>
              <a:schemeClr val="bg2"/>
            </a:solidFill>
            <a:ln w="9525" cap="flat">
              <a:solidFill>
                <a:schemeClr val="tx1"/>
              </a:solidFill>
              <a:prstDash val="solid"/>
              <a:miter/>
            </a:ln>
          </p:spPr>
          <p:txBody>
            <a:bodyPr rtlCol="0" anchor="ctr"/>
            <a:lstStyle/>
            <a:p>
              <a:endParaRPr lang="pt-BR"/>
            </a:p>
          </p:txBody>
        </p:sp>
        <p:sp>
          <p:nvSpPr>
            <p:cNvPr id="32" name="Forma Livre: Forma 30">
              <a:extLst>
                <a:ext uri="{FF2B5EF4-FFF2-40B4-BE49-F238E27FC236}">
                  <a16:creationId xmlns:a16="http://schemas.microsoft.com/office/drawing/2014/main" id="{0B87ECED-D84F-C6A4-5DDF-924F08FE3872}"/>
                </a:ext>
              </a:extLst>
            </p:cNvPr>
            <p:cNvSpPr/>
            <p:nvPr/>
          </p:nvSpPr>
          <p:spPr>
            <a:xfrm>
              <a:off x="3882957" y="3804209"/>
              <a:ext cx="357670" cy="192799"/>
            </a:xfrm>
            <a:custGeom>
              <a:avLst/>
              <a:gdLst>
                <a:gd name="connsiteX0" fmla="*/ 541496 w 541496"/>
                <a:gd name="connsiteY0" fmla="*/ 248221 h 319563"/>
                <a:gd name="connsiteX1" fmla="*/ 532638 w 541496"/>
                <a:gd name="connsiteY1" fmla="*/ 250507 h 319563"/>
                <a:gd name="connsiteX2" fmla="*/ 499300 w 541496"/>
                <a:gd name="connsiteY2" fmla="*/ 248507 h 319563"/>
                <a:gd name="connsiteX3" fmla="*/ 489395 w 541496"/>
                <a:gd name="connsiteY3" fmla="*/ 252317 h 319563"/>
                <a:gd name="connsiteX4" fmla="*/ 465963 w 541496"/>
                <a:gd name="connsiteY4" fmla="*/ 241840 h 319563"/>
                <a:gd name="connsiteX5" fmla="*/ 445294 w 541496"/>
                <a:gd name="connsiteY5" fmla="*/ 238982 h 319563"/>
                <a:gd name="connsiteX6" fmla="*/ 389763 w 541496"/>
                <a:gd name="connsiteY6" fmla="*/ 242697 h 319563"/>
                <a:gd name="connsiteX7" fmla="*/ 384715 w 541496"/>
                <a:gd name="connsiteY7" fmla="*/ 239363 h 319563"/>
                <a:gd name="connsiteX8" fmla="*/ 352139 w 541496"/>
                <a:gd name="connsiteY8" fmla="*/ 235553 h 319563"/>
                <a:gd name="connsiteX9" fmla="*/ 346234 w 541496"/>
                <a:gd name="connsiteY9" fmla="*/ 230886 h 319563"/>
                <a:gd name="connsiteX10" fmla="*/ 347186 w 541496"/>
                <a:gd name="connsiteY10" fmla="*/ 221361 h 319563"/>
                <a:gd name="connsiteX11" fmla="*/ 343185 w 541496"/>
                <a:gd name="connsiteY11" fmla="*/ 217646 h 319563"/>
                <a:gd name="connsiteX12" fmla="*/ 330041 w 541496"/>
                <a:gd name="connsiteY12" fmla="*/ 218122 h 319563"/>
                <a:gd name="connsiteX13" fmla="*/ 312706 w 541496"/>
                <a:gd name="connsiteY13" fmla="*/ 230981 h 319563"/>
                <a:gd name="connsiteX14" fmla="*/ 309753 w 541496"/>
                <a:gd name="connsiteY14" fmla="*/ 245078 h 319563"/>
                <a:gd name="connsiteX15" fmla="*/ 316611 w 541496"/>
                <a:gd name="connsiteY15" fmla="*/ 252508 h 319563"/>
                <a:gd name="connsiteX16" fmla="*/ 321659 w 541496"/>
                <a:gd name="connsiteY16" fmla="*/ 267081 h 319563"/>
                <a:gd name="connsiteX17" fmla="*/ 312039 w 541496"/>
                <a:gd name="connsiteY17" fmla="*/ 264033 h 319563"/>
                <a:gd name="connsiteX18" fmla="*/ 307467 w 541496"/>
                <a:gd name="connsiteY18" fmla="*/ 269653 h 319563"/>
                <a:gd name="connsiteX19" fmla="*/ 308991 w 541496"/>
                <a:gd name="connsiteY19" fmla="*/ 283178 h 319563"/>
                <a:gd name="connsiteX20" fmla="*/ 313468 w 541496"/>
                <a:gd name="connsiteY20" fmla="*/ 292132 h 319563"/>
                <a:gd name="connsiteX21" fmla="*/ 308229 w 541496"/>
                <a:gd name="connsiteY21" fmla="*/ 303657 h 319563"/>
                <a:gd name="connsiteX22" fmla="*/ 303466 w 541496"/>
                <a:gd name="connsiteY22" fmla="*/ 310705 h 319563"/>
                <a:gd name="connsiteX23" fmla="*/ 281083 w 541496"/>
                <a:gd name="connsiteY23" fmla="*/ 319564 h 319563"/>
                <a:gd name="connsiteX24" fmla="*/ 273177 w 541496"/>
                <a:gd name="connsiteY24" fmla="*/ 312515 h 319563"/>
                <a:gd name="connsiteX25" fmla="*/ 278130 w 541496"/>
                <a:gd name="connsiteY25" fmla="*/ 297847 h 319563"/>
                <a:gd name="connsiteX26" fmla="*/ 269653 w 541496"/>
                <a:gd name="connsiteY26" fmla="*/ 286702 h 319563"/>
                <a:gd name="connsiteX27" fmla="*/ 251079 w 541496"/>
                <a:gd name="connsiteY27" fmla="*/ 283845 h 319563"/>
                <a:gd name="connsiteX28" fmla="*/ 234219 w 541496"/>
                <a:gd name="connsiteY28" fmla="*/ 284607 h 319563"/>
                <a:gd name="connsiteX29" fmla="*/ 204216 w 541496"/>
                <a:gd name="connsiteY29" fmla="*/ 296609 h 319563"/>
                <a:gd name="connsiteX30" fmla="*/ 201454 w 541496"/>
                <a:gd name="connsiteY30" fmla="*/ 294418 h 319563"/>
                <a:gd name="connsiteX31" fmla="*/ 198501 w 541496"/>
                <a:gd name="connsiteY31" fmla="*/ 281273 h 319563"/>
                <a:gd name="connsiteX32" fmla="*/ 195453 w 541496"/>
                <a:gd name="connsiteY32" fmla="*/ 279082 h 319563"/>
                <a:gd name="connsiteX33" fmla="*/ 161830 w 541496"/>
                <a:gd name="connsiteY33" fmla="*/ 274130 h 319563"/>
                <a:gd name="connsiteX34" fmla="*/ 162592 w 541496"/>
                <a:gd name="connsiteY34" fmla="*/ 257746 h 319563"/>
                <a:gd name="connsiteX35" fmla="*/ 164592 w 541496"/>
                <a:gd name="connsiteY35" fmla="*/ 254794 h 319563"/>
                <a:gd name="connsiteX36" fmla="*/ 172688 w 541496"/>
                <a:gd name="connsiteY36" fmla="*/ 252413 h 319563"/>
                <a:gd name="connsiteX37" fmla="*/ 176593 w 541496"/>
                <a:gd name="connsiteY37" fmla="*/ 248793 h 319563"/>
                <a:gd name="connsiteX38" fmla="*/ 180213 w 541496"/>
                <a:gd name="connsiteY38" fmla="*/ 232219 h 319563"/>
                <a:gd name="connsiteX39" fmla="*/ 184404 w 541496"/>
                <a:gd name="connsiteY39" fmla="*/ 223075 h 319563"/>
                <a:gd name="connsiteX40" fmla="*/ 212884 w 541496"/>
                <a:gd name="connsiteY40" fmla="*/ 192500 h 319563"/>
                <a:gd name="connsiteX41" fmla="*/ 212788 w 541496"/>
                <a:gd name="connsiteY41" fmla="*/ 181165 h 319563"/>
                <a:gd name="connsiteX42" fmla="*/ 207740 w 541496"/>
                <a:gd name="connsiteY42" fmla="*/ 176975 h 319563"/>
                <a:gd name="connsiteX43" fmla="*/ 201644 w 541496"/>
                <a:gd name="connsiteY43" fmla="*/ 176213 h 319563"/>
                <a:gd name="connsiteX44" fmla="*/ 170593 w 541496"/>
                <a:gd name="connsiteY44" fmla="*/ 186118 h 319563"/>
                <a:gd name="connsiteX45" fmla="*/ 156972 w 541496"/>
                <a:gd name="connsiteY45" fmla="*/ 187261 h 319563"/>
                <a:gd name="connsiteX46" fmla="*/ 126682 w 541496"/>
                <a:gd name="connsiteY46" fmla="*/ 198787 h 319563"/>
                <a:gd name="connsiteX47" fmla="*/ 122777 w 541496"/>
                <a:gd name="connsiteY47" fmla="*/ 207835 h 319563"/>
                <a:gd name="connsiteX48" fmla="*/ 121825 w 541496"/>
                <a:gd name="connsiteY48" fmla="*/ 217742 h 319563"/>
                <a:gd name="connsiteX49" fmla="*/ 114014 w 541496"/>
                <a:gd name="connsiteY49" fmla="*/ 224504 h 319563"/>
                <a:gd name="connsiteX50" fmla="*/ 83248 w 541496"/>
                <a:gd name="connsiteY50" fmla="*/ 240316 h 319563"/>
                <a:gd name="connsiteX51" fmla="*/ 72200 w 541496"/>
                <a:gd name="connsiteY51" fmla="*/ 251079 h 319563"/>
                <a:gd name="connsiteX52" fmla="*/ 44768 w 541496"/>
                <a:gd name="connsiteY52" fmla="*/ 245269 h 319563"/>
                <a:gd name="connsiteX53" fmla="*/ 36195 w 541496"/>
                <a:gd name="connsiteY53" fmla="*/ 241268 h 319563"/>
                <a:gd name="connsiteX54" fmla="*/ 17812 w 541496"/>
                <a:gd name="connsiteY54" fmla="*/ 225647 h 319563"/>
                <a:gd name="connsiteX55" fmla="*/ 12382 w 541496"/>
                <a:gd name="connsiteY55" fmla="*/ 230029 h 319563"/>
                <a:gd name="connsiteX56" fmla="*/ 12382 w 541496"/>
                <a:gd name="connsiteY56" fmla="*/ 230029 h 319563"/>
                <a:gd name="connsiteX57" fmla="*/ 6096 w 541496"/>
                <a:gd name="connsiteY57" fmla="*/ 233648 h 319563"/>
                <a:gd name="connsiteX58" fmla="*/ 0 w 541496"/>
                <a:gd name="connsiteY58" fmla="*/ 232029 h 319563"/>
                <a:gd name="connsiteX59" fmla="*/ 3238 w 541496"/>
                <a:gd name="connsiteY59" fmla="*/ 213265 h 319563"/>
                <a:gd name="connsiteX60" fmla="*/ 16669 w 541496"/>
                <a:gd name="connsiteY60" fmla="*/ 191834 h 319563"/>
                <a:gd name="connsiteX61" fmla="*/ 24669 w 541496"/>
                <a:gd name="connsiteY61" fmla="*/ 183451 h 319563"/>
                <a:gd name="connsiteX62" fmla="*/ 29527 w 541496"/>
                <a:gd name="connsiteY62" fmla="*/ 182785 h 319563"/>
                <a:gd name="connsiteX63" fmla="*/ 36957 w 541496"/>
                <a:gd name="connsiteY63" fmla="*/ 187642 h 319563"/>
                <a:gd name="connsiteX64" fmla="*/ 46767 w 541496"/>
                <a:gd name="connsiteY64" fmla="*/ 185166 h 319563"/>
                <a:gd name="connsiteX65" fmla="*/ 52197 w 541496"/>
                <a:gd name="connsiteY65" fmla="*/ 174688 h 319563"/>
                <a:gd name="connsiteX66" fmla="*/ 66104 w 541496"/>
                <a:gd name="connsiteY66" fmla="*/ 160306 h 319563"/>
                <a:gd name="connsiteX67" fmla="*/ 79438 w 541496"/>
                <a:gd name="connsiteY67" fmla="*/ 137065 h 319563"/>
                <a:gd name="connsiteX68" fmla="*/ 78010 w 541496"/>
                <a:gd name="connsiteY68" fmla="*/ 130016 h 319563"/>
                <a:gd name="connsiteX69" fmla="*/ 84201 w 541496"/>
                <a:gd name="connsiteY69" fmla="*/ 114109 h 319563"/>
                <a:gd name="connsiteX70" fmla="*/ 92488 w 541496"/>
                <a:gd name="connsiteY70" fmla="*/ 108680 h 319563"/>
                <a:gd name="connsiteX71" fmla="*/ 100489 w 541496"/>
                <a:gd name="connsiteY71" fmla="*/ 98012 h 319563"/>
                <a:gd name="connsiteX72" fmla="*/ 131921 w 541496"/>
                <a:gd name="connsiteY72" fmla="*/ 34290 h 319563"/>
                <a:gd name="connsiteX73" fmla="*/ 156782 w 541496"/>
                <a:gd name="connsiteY73" fmla="*/ 15145 h 319563"/>
                <a:gd name="connsiteX74" fmla="*/ 203359 w 541496"/>
                <a:gd name="connsiteY74" fmla="*/ 0 h 319563"/>
                <a:gd name="connsiteX75" fmla="*/ 203359 w 541496"/>
                <a:gd name="connsiteY75" fmla="*/ 0 h 319563"/>
                <a:gd name="connsiteX76" fmla="*/ 207836 w 541496"/>
                <a:gd name="connsiteY76" fmla="*/ 7239 h 319563"/>
                <a:gd name="connsiteX77" fmla="*/ 216027 w 541496"/>
                <a:gd name="connsiteY77" fmla="*/ 14383 h 319563"/>
                <a:gd name="connsiteX78" fmla="*/ 245840 w 541496"/>
                <a:gd name="connsiteY78" fmla="*/ 14288 h 319563"/>
                <a:gd name="connsiteX79" fmla="*/ 257460 w 541496"/>
                <a:gd name="connsiteY79" fmla="*/ 18193 h 319563"/>
                <a:gd name="connsiteX80" fmla="*/ 273558 w 541496"/>
                <a:gd name="connsiteY80" fmla="*/ 34861 h 319563"/>
                <a:gd name="connsiteX81" fmla="*/ 286131 w 541496"/>
                <a:gd name="connsiteY81" fmla="*/ 39624 h 319563"/>
                <a:gd name="connsiteX82" fmla="*/ 317849 w 541496"/>
                <a:gd name="connsiteY82" fmla="*/ 36576 h 319563"/>
                <a:gd name="connsiteX83" fmla="*/ 345281 w 541496"/>
                <a:gd name="connsiteY83" fmla="*/ 41529 h 319563"/>
                <a:gd name="connsiteX84" fmla="*/ 369475 w 541496"/>
                <a:gd name="connsiteY84" fmla="*/ 39243 h 319563"/>
                <a:gd name="connsiteX85" fmla="*/ 391668 w 541496"/>
                <a:gd name="connsiteY85" fmla="*/ 32290 h 319563"/>
                <a:gd name="connsiteX86" fmla="*/ 434530 w 541496"/>
                <a:gd name="connsiteY86" fmla="*/ 41053 h 319563"/>
                <a:gd name="connsiteX87" fmla="*/ 446627 w 541496"/>
                <a:gd name="connsiteY87" fmla="*/ 41434 h 319563"/>
                <a:gd name="connsiteX88" fmla="*/ 465201 w 541496"/>
                <a:gd name="connsiteY88" fmla="*/ 49625 h 319563"/>
                <a:gd name="connsiteX89" fmla="*/ 474916 w 541496"/>
                <a:gd name="connsiteY89" fmla="*/ 57436 h 319563"/>
                <a:gd name="connsiteX90" fmla="*/ 481013 w 541496"/>
                <a:gd name="connsiteY90" fmla="*/ 66389 h 319563"/>
                <a:gd name="connsiteX91" fmla="*/ 503015 w 541496"/>
                <a:gd name="connsiteY91" fmla="*/ 111538 h 319563"/>
                <a:gd name="connsiteX92" fmla="*/ 507778 w 541496"/>
                <a:gd name="connsiteY92" fmla="*/ 128588 h 319563"/>
                <a:gd name="connsiteX93" fmla="*/ 507397 w 541496"/>
                <a:gd name="connsiteY93" fmla="*/ 135731 h 319563"/>
                <a:gd name="connsiteX94" fmla="*/ 521494 w 541496"/>
                <a:gd name="connsiteY94" fmla="*/ 186976 h 319563"/>
                <a:gd name="connsiteX95" fmla="*/ 523494 w 541496"/>
                <a:gd name="connsiteY95" fmla="*/ 202978 h 319563"/>
                <a:gd name="connsiteX96" fmla="*/ 530352 w 541496"/>
                <a:gd name="connsiteY96" fmla="*/ 208121 h 319563"/>
                <a:gd name="connsiteX97" fmla="*/ 539496 w 541496"/>
                <a:gd name="connsiteY97" fmla="*/ 233743 h 319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541496" h="319563">
                  <a:moveTo>
                    <a:pt x="541496" y="248221"/>
                  </a:moveTo>
                  <a:lnTo>
                    <a:pt x="532638" y="250507"/>
                  </a:lnTo>
                  <a:lnTo>
                    <a:pt x="499300" y="248507"/>
                  </a:lnTo>
                  <a:lnTo>
                    <a:pt x="489395" y="252317"/>
                  </a:lnTo>
                  <a:lnTo>
                    <a:pt x="465963" y="241840"/>
                  </a:lnTo>
                  <a:lnTo>
                    <a:pt x="445294" y="238982"/>
                  </a:lnTo>
                  <a:lnTo>
                    <a:pt x="389763" y="242697"/>
                  </a:lnTo>
                  <a:lnTo>
                    <a:pt x="384715" y="239363"/>
                  </a:lnTo>
                  <a:lnTo>
                    <a:pt x="352139" y="235553"/>
                  </a:lnTo>
                  <a:lnTo>
                    <a:pt x="346234" y="230886"/>
                  </a:lnTo>
                  <a:lnTo>
                    <a:pt x="347186" y="221361"/>
                  </a:lnTo>
                  <a:lnTo>
                    <a:pt x="343185" y="217646"/>
                  </a:lnTo>
                  <a:lnTo>
                    <a:pt x="330041" y="218122"/>
                  </a:lnTo>
                  <a:lnTo>
                    <a:pt x="312706" y="230981"/>
                  </a:lnTo>
                  <a:lnTo>
                    <a:pt x="309753" y="245078"/>
                  </a:lnTo>
                  <a:lnTo>
                    <a:pt x="316611" y="252508"/>
                  </a:lnTo>
                  <a:lnTo>
                    <a:pt x="321659" y="267081"/>
                  </a:lnTo>
                  <a:lnTo>
                    <a:pt x="312039" y="264033"/>
                  </a:lnTo>
                  <a:lnTo>
                    <a:pt x="307467" y="269653"/>
                  </a:lnTo>
                  <a:lnTo>
                    <a:pt x="308991" y="283178"/>
                  </a:lnTo>
                  <a:lnTo>
                    <a:pt x="313468" y="292132"/>
                  </a:lnTo>
                  <a:lnTo>
                    <a:pt x="308229" y="303657"/>
                  </a:lnTo>
                  <a:lnTo>
                    <a:pt x="303466" y="310705"/>
                  </a:lnTo>
                  <a:lnTo>
                    <a:pt x="281083" y="319564"/>
                  </a:lnTo>
                  <a:lnTo>
                    <a:pt x="273177" y="312515"/>
                  </a:lnTo>
                  <a:lnTo>
                    <a:pt x="278130" y="297847"/>
                  </a:lnTo>
                  <a:lnTo>
                    <a:pt x="269653" y="286702"/>
                  </a:lnTo>
                  <a:lnTo>
                    <a:pt x="251079" y="283845"/>
                  </a:lnTo>
                  <a:lnTo>
                    <a:pt x="234219" y="284607"/>
                  </a:lnTo>
                  <a:lnTo>
                    <a:pt x="204216" y="296609"/>
                  </a:lnTo>
                  <a:lnTo>
                    <a:pt x="201454" y="294418"/>
                  </a:lnTo>
                  <a:lnTo>
                    <a:pt x="198501" y="281273"/>
                  </a:lnTo>
                  <a:lnTo>
                    <a:pt x="195453" y="279082"/>
                  </a:lnTo>
                  <a:lnTo>
                    <a:pt x="161830" y="274130"/>
                  </a:lnTo>
                  <a:lnTo>
                    <a:pt x="162592" y="257746"/>
                  </a:lnTo>
                  <a:lnTo>
                    <a:pt x="164592" y="254794"/>
                  </a:lnTo>
                  <a:lnTo>
                    <a:pt x="172688" y="252413"/>
                  </a:lnTo>
                  <a:lnTo>
                    <a:pt x="176593" y="248793"/>
                  </a:lnTo>
                  <a:lnTo>
                    <a:pt x="180213" y="232219"/>
                  </a:lnTo>
                  <a:lnTo>
                    <a:pt x="184404" y="223075"/>
                  </a:lnTo>
                  <a:lnTo>
                    <a:pt x="212884" y="192500"/>
                  </a:lnTo>
                  <a:lnTo>
                    <a:pt x="212788" y="181165"/>
                  </a:lnTo>
                  <a:lnTo>
                    <a:pt x="207740" y="176975"/>
                  </a:lnTo>
                  <a:lnTo>
                    <a:pt x="201644" y="176213"/>
                  </a:lnTo>
                  <a:lnTo>
                    <a:pt x="170593" y="186118"/>
                  </a:lnTo>
                  <a:lnTo>
                    <a:pt x="156972" y="187261"/>
                  </a:lnTo>
                  <a:lnTo>
                    <a:pt x="126682" y="198787"/>
                  </a:lnTo>
                  <a:lnTo>
                    <a:pt x="122777" y="207835"/>
                  </a:lnTo>
                  <a:lnTo>
                    <a:pt x="121825" y="217742"/>
                  </a:lnTo>
                  <a:lnTo>
                    <a:pt x="114014" y="224504"/>
                  </a:lnTo>
                  <a:lnTo>
                    <a:pt x="83248" y="240316"/>
                  </a:lnTo>
                  <a:lnTo>
                    <a:pt x="72200" y="251079"/>
                  </a:lnTo>
                  <a:lnTo>
                    <a:pt x="44768" y="245269"/>
                  </a:lnTo>
                  <a:lnTo>
                    <a:pt x="36195" y="241268"/>
                  </a:lnTo>
                  <a:lnTo>
                    <a:pt x="17812" y="225647"/>
                  </a:lnTo>
                  <a:lnTo>
                    <a:pt x="12382" y="230029"/>
                  </a:lnTo>
                  <a:lnTo>
                    <a:pt x="12382" y="230029"/>
                  </a:lnTo>
                  <a:lnTo>
                    <a:pt x="6096" y="233648"/>
                  </a:lnTo>
                  <a:lnTo>
                    <a:pt x="0" y="232029"/>
                  </a:lnTo>
                  <a:lnTo>
                    <a:pt x="3238" y="213265"/>
                  </a:lnTo>
                  <a:lnTo>
                    <a:pt x="16669" y="191834"/>
                  </a:lnTo>
                  <a:lnTo>
                    <a:pt x="24669" y="183451"/>
                  </a:lnTo>
                  <a:lnTo>
                    <a:pt x="29527" y="182785"/>
                  </a:lnTo>
                  <a:lnTo>
                    <a:pt x="36957" y="187642"/>
                  </a:lnTo>
                  <a:lnTo>
                    <a:pt x="46767" y="185166"/>
                  </a:lnTo>
                  <a:lnTo>
                    <a:pt x="52197" y="174688"/>
                  </a:lnTo>
                  <a:lnTo>
                    <a:pt x="66104" y="160306"/>
                  </a:lnTo>
                  <a:lnTo>
                    <a:pt x="79438" y="137065"/>
                  </a:lnTo>
                  <a:lnTo>
                    <a:pt x="78010" y="130016"/>
                  </a:lnTo>
                  <a:lnTo>
                    <a:pt x="84201" y="114109"/>
                  </a:lnTo>
                  <a:lnTo>
                    <a:pt x="92488" y="108680"/>
                  </a:lnTo>
                  <a:lnTo>
                    <a:pt x="100489" y="98012"/>
                  </a:lnTo>
                  <a:lnTo>
                    <a:pt x="131921" y="34290"/>
                  </a:lnTo>
                  <a:lnTo>
                    <a:pt x="156782" y="15145"/>
                  </a:lnTo>
                  <a:lnTo>
                    <a:pt x="203359" y="0"/>
                  </a:lnTo>
                  <a:lnTo>
                    <a:pt x="203359" y="0"/>
                  </a:lnTo>
                  <a:lnTo>
                    <a:pt x="207836" y="7239"/>
                  </a:lnTo>
                  <a:lnTo>
                    <a:pt x="216027" y="14383"/>
                  </a:lnTo>
                  <a:lnTo>
                    <a:pt x="245840" y="14288"/>
                  </a:lnTo>
                  <a:lnTo>
                    <a:pt x="257460" y="18193"/>
                  </a:lnTo>
                  <a:lnTo>
                    <a:pt x="273558" y="34861"/>
                  </a:lnTo>
                  <a:lnTo>
                    <a:pt x="286131" y="39624"/>
                  </a:lnTo>
                  <a:lnTo>
                    <a:pt x="317849" y="36576"/>
                  </a:lnTo>
                  <a:lnTo>
                    <a:pt x="345281" y="41529"/>
                  </a:lnTo>
                  <a:lnTo>
                    <a:pt x="369475" y="39243"/>
                  </a:lnTo>
                  <a:lnTo>
                    <a:pt x="391668" y="32290"/>
                  </a:lnTo>
                  <a:lnTo>
                    <a:pt x="434530" y="41053"/>
                  </a:lnTo>
                  <a:lnTo>
                    <a:pt x="446627" y="41434"/>
                  </a:lnTo>
                  <a:lnTo>
                    <a:pt x="465201" y="49625"/>
                  </a:lnTo>
                  <a:lnTo>
                    <a:pt x="474916" y="57436"/>
                  </a:lnTo>
                  <a:lnTo>
                    <a:pt x="481013" y="66389"/>
                  </a:lnTo>
                  <a:lnTo>
                    <a:pt x="503015" y="111538"/>
                  </a:lnTo>
                  <a:lnTo>
                    <a:pt x="507778" y="128588"/>
                  </a:lnTo>
                  <a:lnTo>
                    <a:pt x="507397" y="135731"/>
                  </a:lnTo>
                  <a:lnTo>
                    <a:pt x="521494" y="186976"/>
                  </a:lnTo>
                  <a:lnTo>
                    <a:pt x="523494" y="202978"/>
                  </a:lnTo>
                  <a:lnTo>
                    <a:pt x="530352" y="208121"/>
                  </a:lnTo>
                  <a:lnTo>
                    <a:pt x="539496" y="233743"/>
                  </a:lnTo>
                  <a:close/>
                </a:path>
              </a:pathLst>
            </a:custGeom>
            <a:solidFill>
              <a:schemeClr val="bg2"/>
            </a:solidFill>
            <a:ln w="9525" cap="flat">
              <a:solidFill>
                <a:schemeClr val="tx1"/>
              </a:solidFill>
              <a:prstDash val="solid"/>
              <a:miter/>
            </a:ln>
          </p:spPr>
          <p:txBody>
            <a:bodyPr rtlCol="0" anchor="ctr"/>
            <a:lstStyle/>
            <a:p>
              <a:endParaRPr lang="pt-BR"/>
            </a:p>
          </p:txBody>
        </p:sp>
        <p:sp>
          <p:nvSpPr>
            <p:cNvPr id="33" name="Forma Livre: Forma 31">
              <a:extLst>
                <a:ext uri="{FF2B5EF4-FFF2-40B4-BE49-F238E27FC236}">
                  <a16:creationId xmlns:a16="http://schemas.microsoft.com/office/drawing/2014/main" id="{E56D52C7-3034-E523-00BA-3770185CDC0A}"/>
                </a:ext>
              </a:extLst>
            </p:cNvPr>
            <p:cNvSpPr/>
            <p:nvPr/>
          </p:nvSpPr>
          <p:spPr>
            <a:xfrm>
              <a:off x="1111754" y="4088380"/>
              <a:ext cx="685203" cy="515760"/>
            </a:xfrm>
            <a:custGeom>
              <a:avLst/>
              <a:gdLst>
                <a:gd name="connsiteX0" fmla="*/ 717709 w 1037367"/>
                <a:gd name="connsiteY0" fmla="*/ 806291 h 854868"/>
                <a:gd name="connsiteX1" fmla="*/ 705422 w 1037367"/>
                <a:gd name="connsiteY1" fmla="*/ 792480 h 854868"/>
                <a:gd name="connsiteX2" fmla="*/ 701231 w 1037367"/>
                <a:gd name="connsiteY2" fmla="*/ 774573 h 854868"/>
                <a:gd name="connsiteX3" fmla="*/ 686372 w 1037367"/>
                <a:gd name="connsiteY3" fmla="*/ 769620 h 854868"/>
                <a:gd name="connsiteX4" fmla="*/ 678180 w 1037367"/>
                <a:gd name="connsiteY4" fmla="*/ 772668 h 854868"/>
                <a:gd name="connsiteX5" fmla="*/ 660940 w 1037367"/>
                <a:gd name="connsiteY5" fmla="*/ 773430 h 854868"/>
                <a:gd name="connsiteX6" fmla="*/ 622173 w 1037367"/>
                <a:gd name="connsiteY6" fmla="*/ 756190 h 854868"/>
                <a:gd name="connsiteX7" fmla="*/ 622078 w 1037367"/>
                <a:gd name="connsiteY7" fmla="*/ 752380 h 854868"/>
                <a:gd name="connsiteX8" fmla="*/ 615791 w 1037367"/>
                <a:gd name="connsiteY8" fmla="*/ 746569 h 854868"/>
                <a:gd name="connsiteX9" fmla="*/ 603695 w 1037367"/>
                <a:gd name="connsiteY9" fmla="*/ 752189 h 854868"/>
                <a:gd name="connsiteX10" fmla="*/ 584835 w 1037367"/>
                <a:gd name="connsiteY10" fmla="*/ 736187 h 854868"/>
                <a:gd name="connsiteX11" fmla="*/ 570357 w 1037367"/>
                <a:gd name="connsiteY11" fmla="*/ 726948 h 854868"/>
                <a:gd name="connsiteX12" fmla="*/ 562165 w 1037367"/>
                <a:gd name="connsiteY12" fmla="*/ 713042 h 854868"/>
                <a:gd name="connsiteX13" fmla="*/ 559499 w 1037367"/>
                <a:gd name="connsiteY13" fmla="*/ 699802 h 854868"/>
                <a:gd name="connsiteX14" fmla="*/ 549593 w 1037367"/>
                <a:gd name="connsiteY14" fmla="*/ 696087 h 854868"/>
                <a:gd name="connsiteX15" fmla="*/ 532733 w 1037367"/>
                <a:gd name="connsiteY15" fmla="*/ 706755 h 854868"/>
                <a:gd name="connsiteX16" fmla="*/ 521113 w 1037367"/>
                <a:gd name="connsiteY16" fmla="*/ 706469 h 854868"/>
                <a:gd name="connsiteX17" fmla="*/ 507683 w 1037367"/>
                <a:gd name="connsiteY17" fmla="*/ 698849 h 854868"/>
                <a:gd name="connsiteX18" fmla="*/ 499396 w 1037367"/>
                <a:gd name="connsiteY18" fmla="*/ 686181 h 854868"/>
                <a:gd name="connsiteX19" fmla="*/ 469583 w 1037367"/>
                <a:gd name="connsiteY19" fmla="*/ 671132 h 854868"/>
                <a:gd name="connsiteX20" fmla="*/ 450914 w 1037367"/>
                <a:gd name="connsiteY20" fmla="*/ 669512 h 854868"/>
                <a:gd name="connsiteX21" fmla="*/ 440055 w 1037367"/>
                <a:gd name="connsiteY21" fmla="*/ 674656 h 854868"/>
                <a:gd name="connsiteX22" fmla="*/ 431483 w 1037367"/>
                <a:gd name="connsiteY22" fmla="*/ 682752 h 854868"/>
                <a:gd name="connsiteX23" fmla="*/ 417862 w 1037367"/>
                <a:gd name="connsiteY23" fmla="*/ 681133 h 854868"/>
                <a:gd name="connsiteX24" fmla="*/ 414909 w 1037367"/>
                <a:gd name="connsiteY24" fmla="*/ 678275 h 854868"/>
                <a:gd name="connsiteX25" fmla="*/ 394526 w 1037367"/>
                <a:gd name="connsiteY25" fmla="*/ 673418 h 854868"/>
                <a:gd name="connsiteX26" fmla="*/ 365379 w 1037367"/>
                <a:gd name="connsiteY26" fmla="*/ 670751 h 854868"/>
                <a:gd name="connsiteX27" fmla="*/ 358140 w 1037367"/>
                <a:gd name="connsiteY27" fmla="*/ 666655 h 854868"/>
                <a:gd name="connsiteX28" fmla="*/ 346901 w 1037367"/>
                <a:gd name="connsiteY28" fmla="*/ 655320 h 854868"/>
                <a:gd name="connsiteX29" fmla="*/ 344043 w 1037367"/>
                <a:gd name="connsiteY29" fmla="*/ 636556 h 854868"/>
                <a:gd name="connsiteX30" fmla="*/ 328994 w 1037367"/>
                <a:gd name="connsiteY30" fmla="*/ 631889 h 854868"/>
                <a:gd name="connsiteX31" fmla="*/ 310991 w 1037367"/>
                <a:gd name="connsiteY31" fmla="*/ 622649 h 854868"/>
                <a:gd name="connsiteX32" fmla="*/ 303181 w 1037367"/>
                <a:gd name="connsiteY32" fmla="*/ 606266 h 854868"/>
                <a:gd name="connsiteX33" fmla="*/ 300419 w 1037367"/>
                <a:gd name="connsiteY33" fmla="*/ 604361 h 854868"/>
                <a:gd name="connsiteX34" fmla="*/ 274511 w 1037367"/>
                <a:gd name="connsiteY34" fmla="*/ 601694 h 854868"/>
                <a:gd name="connsiteX35" fmla="*/ 270891 w 1037367"/>
                <a:gd name="connsiteY35" fmla="*/ 598360 h 854868"/>
                <a:gd name="connsiteX36" fmla="*/ 262890 w 1037367"/>
                <a:gd name="connsiteY36" fmla="*/ 563023 h 854868"/>
                <a:gd name="connsiteX37" fmla="*/ 254508 w 1037367"/>
                <a:gd name="connsiteY37" fmla="*/ 554545 h 854868"/>
                <a:gd name="connsiteX38" fmla="*/ 249936 w 1037367"/>
                <a:gd name="connsiteY38" fmla="*/ 565594 h 854868"/>
                <a:gd name="connsiteX39" fmla="*/ 243650 w 1037367"/>
                <a:gd name="connsiteY39" fmla="*/ 562547 h 854868"/>
                <a:gd name="connsiteX40" fmla="*/ 241078 w 1037367"/>
                <a:gd name="connsiteY40" fmla="*/ 556451 h 854868"/>
                <a:gd name="connsiteX41" fmla="*/ 246983 w 1037367"/>
                <a:gd name="connsiteY41" fmla="*/ 541877 h 854868"/>
                <a:gd name="connsiteX42" fmla="*/ 238982 w 1037367"/>
                <a:gd name="connsiteY42" fmla="*/ 527399 h 854868"/>
                <a:gd name="connsiteX43" fmla="*/ 226028 w 1037367"/>
                <a:gd name="connsiteY43" fmla="*/ 523684 h 854868"/>
                <a:gd name="connsiteX44" fmla="*/ 214027 w 1037367"/>
                <a:gd name="connsiteY44" fmla="*/ 490633 h 854868"/>
                <a:gd name="connsiteX45" fmla="*/ 212408 w 1037367"/>
                <a:gd name="connsiteY45" fmla="*/ 474821 h 854868"/>
                <a:gd name="connsiteX46" fmla="*/ 227171 w 1037367"/>
                <a:gd name="connsiteY46" fmla="*/ 447104 h 854868"/>
                <a:gd name="connsiteX47" fmla="*/ 225171 w 1037367"/>
                <a:gd name="connsiteY47" fmla="*/ 431292 h 854868"/>
                <a:gd name="connsiteX48" fmla="*/ 214122 w 1037367"/>
                <a:gd name="connsiteY48" fmla="*/ 412528 h 854868"/>
                <a:gd name="connsiteX49" fmla="*/ 206978 w 1037367"/>
                <a:gd name="connsiteY49" fmla="*/ 391954 h 854868"/>
                <a:gd name="connsiteX50" fmla="*/ 206407 w 1037367"/>
                <a:gd name="connsiteY50" fmla="*/ 370142 h 854868"/>
                <a:gd name="connsiteX51" fmla="*/ 212312 w 1037367"/>
                <a:gd name="connsiteY51" fmla="*/ 365379 h 854868"/>
                <a:gd name="connsiteX52" fmla="*/ 215932 w 1037367"/>
                <a:gd name="connsiteY52" fmla="*/ 352330 h 854868"/>
                <a:gd name="connsiteX53" fmla="*/ 225838 w 1037367"/>
                <a:gd name="connsiteY53" fmla="*/ 342329 h 854868"/>
                <a:gd name="connsiteX54" fmla="*/ 229267 w 1037367"/>
                <a:gd name="connsiteY54" fmla="*/ 328327 h 854868"/>
                <a:gd name="connsiteX55" fmla="*/ 226981 w 1037367"/>
                <a:gd name="connsiteY55" fmla="*/ 314134 h 854868"/>
                <a:gd name="connsiteX56" fmla="*/ 222980 w 1037367"/>
                <a:gd name="connsiteY56" fmla="*/ 305657 h 854868"/>
                <a:gd name="connsiteX57" fmla="*/ 222123 w 1037367"/>
                <a:gd name="connsiteY57" fmla="*/ 291084 h 854868"/>
                <a:gd name="connsiteX58" fmla="*/ 227267 w 1037367"/>
                <a:gd name="connsiteY58" fmla="*/ 275368 h 854868"/>
                <a:gd name="connsiteX59" fmla="*/ 216122 w 1037367"/>
                <a:gd name="connsiteY59" fmla="*/ 254603 h 854868"/>
                <a:gd name="connsiteX60" fmla="*/ 206407 w 1037367"/>
                <a:gd name="connsiteY60" fmla="*/ 250984 h 854868"/>
                <a:gd name="connsiteX61" fmla="*/ 196025 w 1037367"/>
                <a:gd name="connsiteY61" fmla="*/ 260318 h 854868"/>
                <a:gd name="connsiteX62" fmla="*/ 195453 w 1037367"/>
                <a:gd name="connsiteY62" fmla="*/ 265176 h 854868"/>
                <a:gd name="connsiteX63" fmla="*/ 187452 w 1037367"/>
                <a:gd name="connsiteY63" fmla="*/ 274320 h 854868"/>
                <a:gd name="connsiteX64" fmla="*/ 182023 w 1037367"/>
                <a:gd name="connsiteY64" fmla="*/ 274320 h 854868"/>
                <a:gd name="connsiteX65" fmla="*/ 161258 w 1037367"/>
                <a:gd name="connsiteY65" fmla="*/ 264605 h 854868"/>
                <a:gd name="connsiteX66" fmla="*/ 111919 w 1037367"/>
                <a:gd name="connsiteY66" fmla="*/ 265367 h 854868"/>
                <a:gd name="connsiteX67" fmla="*/ 58483 w 1037367"/>
                <a:gd name="connsiteY67" fmla="*/ 282321 h 854868"/>
                <a:gd name="connsiteX68" fmla="*/ 42386 w 1037367"/>
                <a:gd name="connsiteY68" fmla="*/ 282226 h 854868"/>
                <a:gd name="connsiteX69" fmla="*/ 28289 w 1037367"/>
                <a:gd name="connsiteY69" fmla="*/ 286798 h 854868"/>
                <a:gd name="connsiteX70" fmla="*/ 28289 w 1037367"/>
                <a:gd name="connsiteY70" fmla="*/ 286798 h 854868"/>
                <a:gd name="connsiteX71" fmla="*/ 0 w 1037367"/>
                <a:gd name="connsiteY71" fmla="*/ 274796 h 854868"/>
                <a:gd name="connsiteX72" fmla="*/ 0 w 1037367"/>
                <a:gd name="connsiteY72" fmla="*/ 274796 h 854868"/>
                <a:gd name="connsiteX73" fmla="*/ 31052 w 1037367"/>
                <a:gd name="connsiteY73" fmla="*/ 250412 h 854868"/>
                <a:gd name="connsiteX74" fmla="*/ 49340 w 1037367"/>
                <a:gd name="connsiteY74" fmla="*/ 244888 h 854868"/>
                <a:gd name="connsiteX75" fmla="*/ 64103 w 1037367"/>
                <a:gd name="connsiteY75" fmla="*/ 227647 h 854868"/>
                <a:gd name="connsiteX76" fmla="*/ 65532 w 1037367"/>
                <a:gd name="connsiteY76" fmla="*/ 222313 h 854868"/>
                <a:gd name="connsiteX77" fmla="*/ 64008 w 1037367"/>
                <a:gd name="connsiteY77" fmla="*/ 210026 h 854868"/>
                <a:gd name="connsiteX78" fmla="*/ 101727 w 1037367"/>
                <a:gd name="connsiteY78" fmla="*/ 212503 h 854868"/>
                <a:gd name="connsiteX79" fmla="*/ 129064 w 1037367"/>
                <a:gd name="connsiteY79" fmla="*/ 209359 h 854868"/>
                <a:gd name="connsiteX80" fmla="*/ 135922 w 1037367"/>
                <a:gd name="connsiteY80" fmla="*/ 212884 h 854868"/>
                <a:gd name="connsiteX81" fmla="*/ 157925 w 1037367"/>
                <a:gd name="connsiteY81" fmla="*/ 235077 h 854868"/>
                <a:gd name="connsiteX82" fmla="*/ 161449 w 1037367"/>
                <a:gd name="connsiteY82" fmla="*/ 234887 h 854868"/>
                <a:gd name="connsiteX83" fmla="*/ 173069 w 1037367"/>
                <a:gd name="connsiteY83" fmla="*/ 227362 h 854868"/>
                <a:gd name="connsiteX84" fmla="*/ 174308 w 1037367"/>
                <a:gd name="connsiteY84" fmla="*/ 220504 h 854868"/>
                <a:gd name="connsiteX85" fmla="*/ 178213 w 1037367"/>
                <a:gd name="connsiteY85" fmla="*/ 215455 h 854868"/>
                <a:gd name="connsiteX86" fmla="*/ 188500 w 1037367"/>
                <a:gd name="connsiteY86" fmla="*/ 210693 h 854868"/>
                <a:gd name="connsiteX87" fmla="*/ 195834 w 1037367"/>
                <a:gd name="connsiteY87" fmla="*/ 211931 h 854868"/>
                <a:gd name="connsiteX88" fmla="*/ 208883 w 1037367"/>
                <a:gd name="connsiteY88" fmla="*/ 208217 h 854868"/>
                <a:gd name="connsiteX89" fmla="*/ 221266 w 1037367"/>
                <a:gd name="connsiteY89" fmla="*/ 196691 h 854868"/>
                <a:gd name="connsiteX90" fmla="*/ 238792 w 1037367"/>
                <a:gd name="connsiteY90" fmla="*/ 186976 h 854868"/>
                <a:gd name="connsiteX91" fmla="*/ 242411 w 1037367"/>
                <a:gd name="connsiteY91" fmla="*/ 187833 h 854868"/>
                <a:gd name="connsiteX92" fmla="*/ 248507 w 1037367"/>
                <a:gd name="connsiteY92" fmla="*/ 209359 h 854868"/>
                <a:gd name="connsiteX93" fmla="*/ 254984 w 1037367"/>
                <a:gd name="connsiteY93" fmla="*/ 214408 h 854868"/>
                <a:gd name="connsiteX94" fmla="*/ 261461 w 1037367"/>
                <a:gd name="connsiteY94" fmla="*/ 213646 h 854868"/>
                <a:gd name="connsiteX95" fmla="*/ 285655 w 1037367"/>
                <a:gd name="connsiteY95" fmla="*/ 183547 h 854868"/>
                <a:gd name="connsiteX96" fmla="*/ 283178 w 1037367"/>
                <a:gd name="connsiteY96" fmla="*/ 166878 h 854868"/>
                <a:gd name="connsiteX97" fmla="*/ 288227 w 1037367"/>
                <a:gd name="connsiteY97" fmla="*/ 158877 h 854868"/>
                <a:gd name="connsiteX98" fmla="*/ 304895 w 1037367"/>
                <a:gd name="connsiteY98" fmla="*/ 146875 h 854868"/>
                <a:gd name="connsiteX99" fmla="*/ 309277 w 1037367"/>
                <a:gd name="connsiteY99" fmla="*/ 147066 h 854868"/>
                <a:gd name="connsiteX100" fmla="*/ 317278 w 1037367"/>
                <a:gd name="connsiteY100" fmla="*/ 152305 h 854868"/>
                <a:gd name="connsiteX101" fmla="*/ 334328 w 1037367"/>
                <a:gd name="connsiteY101" fmla="*/ 153257 h 854868"/>
                <a:gd name="connsiteX102" fmla="*/ 345758 w 1037367"/>
                <a:gd name="connsiteY102" fmla="*/ 143066 h 854868"/>
                <a:gd name="connsiteX103" fmla="*/ 366046 w 1037367"/>
                <a:gd name="connsiteY103" fmla="*/ 139446 h 854868"/>
                <a:gd name="connsiteX104" fmla="*/ 402908 w 1037367"/>
                <a:gd name="connsiteY104" fmla="*/ 143827 h 854868"/>
                <a:gd name="connsiteX105" fmla="*/ 400622 w 1037367"/>
                <a:gd name="connsiteY105" fmla="*/ 129921 h 854868"/>
                <a:gd name="connsiteX106" fmla="*/ 401669 w 1037367"/>
                <a:gd name="connsiteY106" fmla="*/ 112681 h 854868"/>
                <a:gd name="connsiteX107" fmla="*/ 421291 w 1037367"/>
                <a:gd name="connsiteY107" fmla="*/ 101155 h 854868"/>
                <a:gd name="connsiteX108" fmla="*/ 429006 w 1037367"/>
                <a:gd name="connsiteY108" fmla="*/ 90202 h 854868"/>
                <a:gd name="connsiteX109" fmla="*/ 432435 w 1037367"/>
                <a:gd name="connsiteY109" fmla="*/ 80486 h 854868"/>
                <a:gd name="connsiteX110" fmla="*/ 430816 w 1037367"/>
                <a:gd name="connsiteY110" fmla="*/ 76200 h 854868"/>
                <a:gd name="connsiteX111" fmla="*/ 422243 w 1037367"/>
                <a:gd name="connsiteY111" fmla="*/ 69533 h 854868"/>
                <a:gd name="connsiteX112" fmla="*/ 422719 w 1037367"/>
                <a:gd name="connsiteY112" fmla="*/ 63151 h 854868"/>
                <a:gd name="connsiteX113" fmla="*/ 434054 w 1037367"/>
                <a:gd name="connsiteY113" fmla="*/ 48006 h 854868"/>
                <a:gd name="connsiteX114" fmla="*/ 457676 w 1037367"/>
                <a:gd name="connsiteY114" fmla="*/ 42958 h 854868"/>
                <a:gd name="connsiteX115" fmla="*/ 460153 w 1037367"/>
                <a:gd name="connsiteY115" fmla="*/ 40862 h 854868"/>
                <a:gd name="connsiteX116" fmla="*/ 459296 w 1037367"/>
                <a:gd name="connsiteY116" fmla="*/ 29718 h 854868"/>
                <a:gd name="connsiteX117" fmla="*/ 475679 w 1037367"/>
                <a:gd name="connsiteY117" fmla="*/ 24955 h 854868"/>
                <a:gd name="connsiteX118" fmla="*/ 488823 w 1037367"/>
                <a:gd name="connsiteY118" fmla="*/ 571 h 854868"/>
                <a:gd name="connsiteX119" fmla="*/ 591598 w 1037367"/>
                <a:gd name="connsiteY119" fmla="*/ 0 h 854868"/>
                <a:gd name="connsiteX120" fmla="*/ 612077 w 1037367"/>
                <a:gd name="connsiteY120" fmla="*/ 10763 h 854868"/>
                <a:gd name="connsiteX121" fmla="*/ 616363 w 1037367"/>
                <a:gd name="connsiteY121" fmla="*/ 15430 h 854868"/>
                <a:gd name="connsiteX122" fmla="*/ 623983 w 1037367"/>
                <a:gd name="connsiteY122" fmla="*/ 33623 h 854868"/>
                <a:gd name="connsiteX123" fmla="*/ 636651 w 1037367"/>
                <a:gd name="connsiteY123" fmla="*/ 45720 h 854868"/>
                <a:gd name="connsiteX124" fmla="*/ 660845 w 1037367"/>
                <a:gd name="connsiteY124" fmla="*/ 55054 h 854868"/>
                <a:gd name="connsiteX125" fmla="*/ 672751 w 1037367"/>
                <a:gd name="connsiteY125" fmla="*/ 86201 h 854868"/>
                <a:gd name="connsiteX126" fmla="*/ 677132 w 1037367"/>
                <a:gd name="connsiteY126" fmla="*/ 88201 h 854868"/>
                <a:gd name="connsiteX127" fmla="*/ 686467 w 1037367"/>
                <a:gd name="connsiteY127" fmla="*/ 86963 h 854868"/>
                <a:gd name="connsiteX128" fmla="*/ 692372 w 1037367"/>
                <a:gd name="connsiteY128" fmla="*/ 88868 h 854868"/>
                <a:gd name="connsiteX129" fmla="*/ 698849 w 1037367"/>
                <a:gd name="connsiteY129" fmla="*/ 116300 h 854868"/>
                <a:gd name="connsiteX130" fmla="*/ 729710 w 1037367"/>
                <a:gd name="connsiteY130" fmla="*/ 130397 h 854868"/>
                <a:gd name="connsiteX131" fmla="*/ 736187 w 1037367"/>
                <a:gd name="connsiteY131" fmla="*/ 128588 h 854868"/>
                <a:gd name="connsiteX132" fmla="*/ 741331 w 1037367"/>
                <a:gd name="connsiteY132" fmla="*/ 112014 h 854868"/>
                <a:gd name="connsiteX133" fmla="*/ 759619 w 1037367"/>
                <a:gd name="connsiteY133" fmla="*/ 101727 h 854868"/>
                <a:gd name="connsiteX134" fmla="*/ 772859 w 1037367"/>
                <a:gd name="connsiteY134" fmla="*/ 104394 h 854868"/>
                <a:gd name="connsiteX135" fmla="*/ 776288 w 1037367"/>
                <a:gd name="connsiteY135" fmla="*/ 108013 h 854868"/>
                <a:gd name="connsiteX136" fmla="*/ 775907 w 1037367"/>
                <a:gd name="connsiteY136" fmla="*/ 114681 h 854868"/>
                <a:gd name="connsiteX137" fmla="*/ 775907 w 1037367"/>
                <a:gd name="connsiteY137" fmla="*/ 114681 h 854868"/>
                <a:gd name="connsiteX138" fmla="*/ 789242 w 1037367"/>
                <a:gd name="connsiteY138" fmla="*/ 123920 h 854868"/>
                <a:gd name="connsiteX139" fmla="*/ 794957 w 1037367"/>
                <a:gd name="connsiteY139" fmla="*/ 135731 h 854868"/>
                <a:gd name="connsiteX140" fmla="*/ 787718 w 1037367"/>
                <a:gd name="connsiteY140" fmla="*/ 149257 h 854868"/>
                <a:gd name="connsiteX141" fmla="*/ 775430 w 1037367"/>
                <a:gd name="connsiteY141" fmla="*/ 196787 h 854868"/>
                <a:gd name="connsiteX142" fmla="*/ 776002 w 1037367"/>
                <a:gd name="connsiteY142" fmla="*/ 200120 h 854868"/>
                <a:gd name="connsiteX143" fmla="*/ 783431 w 1037367"/>
                <a:gd name="connsiteY143" fmla="*/ 204597 h 854868"/>
                <a:gd name="connsiteX144" fmla="*/ 785908 w 1037367"/>
                <a:gd name="connsiteY144" fmla="*/ 210407 h 854868"/>
                <a:gd name="connsiteX145" fmla="*/ 787336 w 1037367"/>
                <a:gd name="connsiteY145" fmla="*/ 223647 h 854868"/>
                <a:gd name="connsiteX146" fmla="*/ 795242 w 1037367"/>
                <a:gd name="connsiteY146" fmla="*/ 245269 h 854868"/>
                <a:gd name="connsiteX147" fmla="*/ 786289 w 1037367"/>
                <a:gd name="connsiteY147" fmla="*/ 261175 h 854868"/>
                <a:gd name="connsiteX148" fmla="*/ 789908 w 1037367"/>
                <a:gd name="connsiteY148" fmla="*/ 279559 h 854868"/>
                <a:gd name="connsiteX149" fmla="*/ 780383 w 1037367"/>
                <a:gd name="connsiteY149" fmla="*/ 313087 h 854868"/>
                <a:gd name="connsiteX150" fmla="*/ 780098 w 1037367"/>
                <a:gd name="connsiteY150" fmla="*/ 320707 h 854868"/>
                <a:gd name="connsiteX151" fmla="*/ 782669 w 1037367"/>
                <a:gd name="connsiteY151" fmla="*/ 337471 h 854868"/>
                <a:gd name="connsiteX152" fmla="*/ 796957 w 1037367"/>
                <a:gd name="connsiteY152" fmla="*/ 363664 h 854868"/>
                <a:gd name="connsiteX153" fmla="*/ 788384 w 1037367"/>
                <a:gd name="connsiteY153" fmla="*/ 449389 h 854868"/>
                <a:gd name="connsiteX154" fmla="*/ 951833 w 1037367"/>
                <a:gd name="connsiteY154" fmla="*/ 449866 h 854868"/>
                <a:gd name="connsiteX155" fmla="*/ 949547 w 1037367"/>
                <a:gd name="connsiteY155" fmla="*/ 455200 h 854868"/>
                <a:gd name="connsiteX156" fmla="*/ 961168 w 1037367"/>
                <a:gd name="connsiteY156" fmla="*/ 465772 h 854868"/>
                <a:gd name="connsiteX157" fmla="*/ 994505 w 1037367"/>
                <a:gd name="connsiteY157" fmla="*/ 464915 h 854868"/>
                <a:gd name="connsiteX158" fmla="*/ 1005078 w 1037367"/>
                <a:gd name="connsiteY158" fmla="*/ 465963 h 854868"/>
                <a:gd name="connsiteX159" fmla="*/ 1015270 w 1037367"/>
                <a:gd name="connsiteY159" fmla="*/ 470059 h 854868"/>
                <a:gd name="connsiteX160" fmla="*/ 1028700 w 1037367"/>
                <a:gd name="connsiteY160" fmla="*/ 504253 h 854868"/>
                <a:gd name="connsiteX161" fmla="*/ 1027081 w 1037367"/>
                <a:gd name="connsiteY161" fmla="*/ 511397 h 854868"/>
                <a:gd name="connsiteX162" fmla="*/ 1013746 w 1037367"/>
                <a:gd name="connsiteY162" fmla="*/ 528066 h 854868"/>
                <a:gd name="connsiteX163" fmla="*/ 1000792 w 1037367"/>
                <a:gd name="connsiteY163" fmla="*/ 538353 h 854868"/>
                <a:gd name="connsiteX164" fmla="*/ 999458 w 1037367"/>
                <a:gd name="connsiteY164" fmla="*/ 550926 h 854868"/>
                <a:gd name="connsiteX165" fmla="*/ 1003554 w 1037367"/>
                <a:gd name="connsiteY165" fmla="*/ 581882 h 854868"/>
                <a:gd name="connsiteX166" fmla="*/ 1009079 w 1037367"/>
                <a:gd name="connsiteY166" fmla="*/ 586740 h 854868"/>
                <a:gd name="connsiteX167" fmla="*/ 1017651 w 1037367"/>
                <a:gd name="connsiteY167" fmla="*/ 586454 h 854868"/>
                <a:gd name="connsiteX168" fmla="*/ 1032224 w 1037367"/>
                <a:gd name="connsiteY168" fmla="*/ 618268 h 854868"/>
                <a:gd name="connsiteX169" fmla="*/ 1031843 w 1037367"/>
                <a:gd name="connsiteY169" fmla="*/ 637794 h 854868"/>
                <a:gd name="connsiteX170" fmla="*/ 1037368 w 1037367"/>
                <a:gd name="connsiteY170" fmla="*/ 651986 h 854868"/>
                <a:gd name="connsiteX171" fmla="*/ 1036701 w 1037367"/>
                <a:gd name="connsiteY171" fmla="*/ 668274 h 854868"/>
                <a:gd name="connsiteX172" fmla="*/ 1031367 w 1037367"/>
                <a:gd name="connsiteY172" fmla="*/ 689610 h 854868"/>
                <a:gd name="connsiteX173" fmla="*/ 1015556 w 1037367"/>
                <a:gd name="connsiteY173" fmla="*/ 708755 h 854868"/>
                <a:gd name="connsiteX174" fmla="*/ 1010603 w 1037367"/>
                <a:gd name="connsiteY174" fmla="*/ 730186 h 854868"/>
                <a:gd name="connsiteX175" fmla="*/ 1005078 w 1037367"/>
                <a:gd name="connsiteY175" fmla="*/ 738187 h 854868"/>
                <a:gd name="connsiteX176" fmla="*/ 1000982 w 1037367"/>
                <a:gd name="connsiteY176" fmla="*/ 742093 h 854868"/>
                <a:gd name="connsiteX177" fmla="*/ 985361 w 1037367"/>
                <a:gd name="connsiteY177" fmla="*/ 747141 h 854868"/>
                <a:gd name="connsiteX178" fmla="*/ 976503 w 1037367"/>
                <a:gd name="connsiteY178" fmla="*/ 757428 h 854868"/>
                <a:gd name="connsiteX179" fmla="*/ 962882 w 1037367"/>
                <a:gd name="connsiteY179" fmla="*/ 793433 h 854868"/>
                <a:gd name="connsiteX180" fmla="*/ 957929 w 1037367"/>
                <a:gd name="connsiteY180" fmla="*/ 816769 h 854868"/>
                <a:gd name="connsiteX181" fmla="*/ 918782 w 1037367"/>
                <a:gd name="connsiteY181" fmla="*/ 841248 h 854868"/>
                <a:gd name="connsiteX182" fmla="*/ 904780 w 1037367"/>
                <a:gd name="connsiteY182" fmla="*/ 854869 h 854868"/>
                <a:gd name="connsiteX183" fmla="*/ 904780 w 1037367"/>
                <a:gd name="connsiteY183" fmla="*/ 854869 h 854868"/>
                <a:gd name="connsiteX184" fmla="*/ 897731 w 1037367"/>
                <a:gd name="connsiteY184" fmla="*/ 854488 h 854868"/>
                <a:gd name="connsiteX185" fmla="*/ 873061 w 1037367"/>
                <a:gd name="connsiteY185" fmla="*/ 839724 h 854868"/>
                <a:gd name="connsiteX186" fmla="*/ 860965 w 1037367"/>
                <a:gd name="connsiteY186" fmla="*/ 826103 h 854868"/>
                <a:gd name="connsiteX187" fmla="*/ 793528 w 1037367"/>
                <a:gd name="connsiteY187" fmla="*/ 835247 h 854868"/>
                <a:gd name="connsiteX188" fmla="*/ 780955 w 1037367"/>
                <a:gd name="connsiteY188" fmla="*/ 831151 h 854868"/>
                <a:gd name="connsiteX189" fmla="*/ 778574 w 1037367"/>
                <a:gd name="connsiteY189" fmla="*/ 828294 h 854868"/>
                <a:gd name="connsiteX190" fmla="*/ 746379 w 1037367"/>
                <a:gd name="connsiteY190" fmla="*/ 834581 h 854868"/>
                <a:gd name="connsiteX191" fmla="*/ 741807 w 1037367"/>
                <a:gd name="connsiteY191" fmla="*/ 833057 h 854868"/>
                <a:gd name="connsiteX192" fmla="*/ 736854 w 1037367"/>
                <a:gd name="connsiteY192" fmla="*/ 820198 h 854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1037367" h="854868">
                  <a:moveTo>
                    <a:pt x="717709" y="806291"/>
                  </a:moveTo>
                  <a:lnTo>
                    <a:pt x="705422" y="792480"/>
                  </a:lnTo>
                  <a:lnTo>
                    <a:pt x="701231" y="774573"/>
                  </a:lnTo>
                  <a:lnTo>
                    <a:pt x="686372" y="769620"/>
                  </a:lnTo>
                  <a:lnTo>
                    <a:pt x="678180" y="772668"/>
                  </a:lnTo>
                  <a:lnTo>
                    <a:pt x="660940" y="773430"/>
                  </a:lnTo>
                  <a:lnTo>
                    <a:pt x="622173" y="756190"/>
                  </a:lnTo>
                  <a:lnTo>
                    <a:pt x="622078" y="752380"/>
                  </a:lnTo>
                  <a:lnTo>
                    <a:pt x="615791" y="746569"/>
                  </a:lnTo>
                  <a:lnTo>
                    <a:pt x="603695" y="752189"/>
                  </a:lnTo>
                  <a:lnTo>
                    <a:pt x="584835" y="736187"/>
                  </a:lnTo>
                  <a:lnTo>
                    <a:pt x="570357" y="726948"/>
                  </a:lnTo>
                  <a:lnTo>
                    <a:pt x="562165" y="713042"/>
                  </a:lnTo>
                  <a:lnTo>
                    <a:pt x="559499" y="699802"/>
                  </a:lnTo>
                  <a:lnTo>
                    <a:pt x="549593" y="696087"/>
                  </a:lnTo>
                  <a:lnTo>
                    <a:pt x="532733" y="706755"/>
                  </a:lnTo>
                  <a:lnTo>
                    <a:pt x="521113" y="706469"/>
                  </a:lnTo>
                  <a:lnTo>
                    <a:pt x="507683" y="698849"/>
                  </a:lnTo>
                  <a:lnTo>
                    <a:pt x="499396" y="686181"/>
                  </a:lnTo>
                  <a:lnTo>
                    <a:pt x="469583" y="671132"/>
                  </a:lnTo>
                  <a:lnTo>
                    <a:pt x="450914" y="669512"/>
                  </a:lnTo>
                  <a:lnTo>
                    <a:pt x="440055" y="674656"/>
                  </a:lnTo>
                  <a:lnTo>
                    <a:pt x="431483" y="682752"/>
                  </a:lnTo>
                  <a:lnTo>
                    <a:pt x="417862" y="681133"/>
                  </a:lnTo>
                  <a:lnTo>
                    <a:pt x="414909" y="678275"/>
                  </a:lnTo>
                  <a:lnTo>
                    <a:pt x="394526" y="673418"/>
                  </a:lnTo>
                  <a:lnTo>
                    <a:pt x="365379" y="670751"/>
                  </a:lnTo>
                  <a:lnTo>
                    <a:pt x="358140" y="666655"/>
                  </a:lnTo>
                  <a:lnTo>
                    <a:pt x="346901" y="655320"/>
                  </a:lnTo>
                  <a:lnTo>
                    <a:pt x="344043" y="636556"/>
                  </a:lnTo>
                  <a:lnTo>
                    <a:pt x="328994" y="631889"/>
                  </a:lnTo>
                  <a:lnTo>
                    <a:pt x="310991" y="622649"/>
                  </a:lnTo>
                  <a:lnTo>
                    <a:pt x="303181" y="606266"/>
                  </a:lnTo>
                  <a:lnTo>
                    <a:pt x="300419" y="604361"/>
                  </a:lnTo>
                  <a:lnTo>
                    <a:pt x="274511" y="601694"/>
                  </a:lnTo>
                  <a:lnTo>
                    <a:pt x="270891" y="598360"/>
                  </a:lnTo>
                  <a:lnTo>
                    <a:pt x="262890" y="563023"/>
                  </a:lnTo>
                  <a:lnTo>
                    <a:pt x="254508" y="554545"/>
                  </a:lnTo>
                  <a:lnTo>
                    <a:pt x="249936" y="565594"/>
                  </a:lnTo>
                  <a:lnTo>
                    <a:pt x="243650" y="562547"/>
                  </a:lnTo>
                  <a:lnTo>
                    <a:pt x="241078" y="556451"/>
                  </a:lnTo>
                  <a:lnTo>
                    <a:pt x="246983" y="541877"/>
                  </a:lnTo>
                  <a:lnTo>
                    <a:pt x="238982" y="527399"/>
                  </a:lnTo>
                  <a:lnTo>
                    <a:pt x="226028" y="523684"/>
                  </a:lnTo>
                  <a:lnTo>
                    <a:pt x="214027" y="490633"/>
                  </a:lnTo>
                  <a:lnTo>
                    <a:pt x="212408" y="474821"/>
                  </a:lnTo>
                  <a:lnTo>
                    <a:pt x="227171" y="447104"/>
                  </a:lnTo>
                  <a:lnTo>
                    <a:pt x="225171" y="431292"/>
                  </a:lnTo>
                  <a:lnTo>
                    <a:pt x="214122" y="412528"/>
                  </a:lnTo>
                  <a:lnTo>
                    <a:pt x="206978" y="391954"/>
                  </a:lnTo>
                  <a:lnTo>
                    <a:pt x="206407" y="370142"/>
                  </a:lnTo>
                  <a:lnTo>
                    <a:pt x="212312" y="365379"/>
                  </a:lnTo>
                  <a:lnTo>
                    <a:pt x="215932" y="352330"/>
                  </a:lnTo>
                  <a:lnTo>
                    <a:pt x="225838" y="342329"/>
                  </a:lnTo>
                  <a:lnTo>
                    <a:pt x="229267" y="328327"/>
                  </a:lnTo>
                  <a:lnTo>
                    <a:pt x="226981" y="314134"/>
                  </a:lnTo>
                  <a:lnTo>
                    <a:pt x="222980" y="305657"/>
                  </a:lnTo>
                  <a:lnTo>
                    <a:pt x="222123" y="291084"/>
                  </a:lnTo>
                  <a:lnTo>
                    <a:pt x="227267" y="275368"/>
                  </a:lnTo>
                  <a:lnTo>
                    <a:pt x="216122" y="254603"/>
                  </a:lnTo>
                  <a:lnTo>
                    <a:pt x="206407" y="250984"/>
                  </a:lnTo>
                  <a:lnTo>
                    <a:pt x="196025" y="260318"/>
                  </a:lnTo>
                  <a:lnTo>
                    <a:pt x="195453" y="265176"/>
                  </a:lnTo>
                  <a:lnTo>
                    <a:pt x="187452" y="274320"/>
                  </a:lnTo>
                  <a:lnTo>
                    <a:pt x="182023" y="274320"/>
                  </a:lnTo>
                  <a:lnTo>
                    <a:pt x="161258" y="264605"/>
                  </a:lnTo>
                  <a:lnTo>
                    <a:pt x="111919" y="265367"/>
                  </a:lnTo>
                  <a:lnTo>
                    <a:pt x="58483" y="282321"/>
                  </a:lnTo>
                  <a:lnTo>
                    <a:pt x="42386" y="282226"/>
                  </a:lnTo>
                  <a:lnTo>
                    <a:pt x="28289" y="286798"/>
                  </a:lnTo>
                  <a:lnTo>
                    <a:pt x="28289" y="286798"/>
                  </a:lnTo>
                  <a:lnTo>
                    <a:pt x="0" y="274796"/>
                  </a:lnTo>
                  <a:lnTo>
                    <a:pt x="0" y="274796"/>
                  </a:lnTo>
                  <a:lnTo>
                    <a:pt x="31052" y="250412"/>
                  </a:lnTo>
                  <a:lnTo>
                    <a:pt x="49340" y="244888"/>
                  </a:lnTo>
                  <a:lnTo>
                    <a:pt x="64103" y="227647"/>
                  </a:lnTo>
                  <a:lnTo>
                    <a:pt x="65532" y="222313"/>
                  </a:lnTo>
                  <a:lnTo>
                    <a:pt x="64008" y="210026"/>
                  </a:lnTo>
                  <a:lnTo>
                    <a:pt x="101727" y="212503"/>
                  </a:lnTo>
                  <a:lnTo>
                    <a:pt x="129064" y="209359"/>
                  </a:lnTo>
                  <a:lnTo>
                    <a:pt x="135922" y="212884"/>
                  </a:lnTo>
                  <a:lnTo>
                    <a:pt x="157925" y="235077"/>
                  </a:lnTo>
                  <a:lnTo>
                    <a:pt x="161449" y="234887"/>
                  </a:lnTo>
                  <a:lnTo>
                    <a:pt x="173069" y="227362"/>
                  </a:lnTo>
                  <a:lnTo>
                    <a:pt x="174308" y="220504"/>
                  </a:lnTo>
                  <a:lnTo>
                    <a:pt x="178213" y="215455"/>
                  </a:lnTo>
                  <a:lnTo>
                    <a:pt x="188500" y="210693"/>
                  </a:lnTo>
                  <a:lnTo>
                    <a:pt x="195834" y="211931"/>
                  </a:lnTo>
                  <a:lnTo>
                    <a:pt x="208883" y="208217"/>
                  </a:lnTo>
                  <a:lnTo>
                    <a:pt x="221266" y="196691"/>
                  </a:lnTo>
                  <a:lnTo>
                    <a:pt x="238792" y="186976"/>
                  </a:lnTo>
                  <a:lnTo>
                    <a:pt x="242411" y="187833"/>
                  </a:lnTo>
                  <a:lnTo>
                    <a:pt x="248507" y="209359"/>
                  </a:lnTo>
                  <a:lnTo>
                    <a:pt x="254984" y="214408"/>
                  </a:lnTo>
                  <a:lnTo>
                    <a:pt x="261461" y="213646"/>
                  </a:lnTo>
                  <a:lnTo>
                    <a:pt x="285655" y="183547"/>
                  </a:lnTo>
                  <a:lnTo>
                    <a:pt x="283178" y="166878"/>
                  </a:lnTo>
                  <a:lnTo>
                    <a:pt x="288227" y="158877"/>
                  </a:lnTo>
                  <a:lnTo>
                    <a:pt x="304895" y="146875"/>
                  </a:lnTo>
                  <a:lnTo>
                    <a:pt x="309277" y="147066"/>
                  </a:lnTo>
                  <a:lnTo>
                    <a:pt x="317278" y="152305"/>
                  </a:lnTo>
                  <a:lnTo>
                    <a:pt x="334328" y="153257"/>
                  </a:lnTo>
                  <a:lnTo>
                    <a:pt x="345758" y="143066"/>
                  </a:lnTo>
                  <a:lnTo>
                    <a:pt x="366046" y="139446"/>
                  </a:lnTo>
                  <a:lnTo>
                    <a:pt x="402908" y="143827"/>
                  </a:lnTo>
                  <a:lnTo>
                    <a:pt x="400622" y="129921"/>
                  </a:lnTo>
                  <a:lnTo>
                    <a:pt x="401669" y="112681"/>
                  </a:lnTo>
                  <a:lnTo>
                    <a:pt x="421291" y="101155"/>
                  </a:lnTo>
                  <a:lnTo>
                    <a:pt x="429006" y="90202"/>
                  </a:lnTo>
                  <a:lnTo>
                    <a:pt x="432435" y="80486"/>
                  </a:lnTo>
                  <a:lnTo>
                    <a:pt x="430816" y="76200"/>
                  </a:lnTo>
                  <a:lnTo>
                    <a:pt x="422243" y="69533"/>
                  </a:lnTo>
                  <a:lnTo>
                    <a:pt x="422719" y="63151"/>
                  </a:lnTo>
                  <a:lnTo>
                    <a:pt x="434054" y="48006"/>
                  </a:lnTo>
                  <a:lnTo>
                    <a:pt x="457676" y="42958"/>
                  </a:lnTo>
                  <a:lnTo>
                    <a:pt x="460153" y="40862"/>
                  </a:lnTo>
                  <a:lnTo>
                    <a:pt x="459296" y="29718"/>
                  </a:lnTo>
                  <a:lnTo>
                    <a:pt x="475679" y="24955"/>
                  </a:lnTo>
                  <a:lnTo>
                    <a:pt x="488823" y="571"/>
                  </a:lnTo>
                  <a:lnTo>
                    <a:pt x="591598" y="0"/>
                  </a:lnTo>
                  <a:lnTo>
                    <a:pt x="612077" y="10763"/>
                  </a:lnTo>
                  <a:lnTo>
                    <a:pt x="616363" y="15430"/>
                  </a:lnTo>
                  <a:lnTo>
                    <a:pt x="623983" y="33623"/>
                  </a:lnTo>
                  <a:lnTo>
                    <a:pt x="636651" y="45720"/>
                  </a:lnTo>
                  <a:lnTo>
                    <a:pt x="660845" y="55054"/>
                  </a:lnTo>
                  <a:lnTo>
                    <a:pt x="672751" y="86201"/>
                  </a:lnTo>
                  <a:lnTo>
                    <a:pt x="677132" y="88201"/>
                  </a:lnTo>
                  <a:lnTo>
                    <a:pt x="686467" y="86963"/>
                  </a:lnTo>
                  <a:lnTo>
                    <a:pt x="692372" y="88868"/>
                  </a:lnTo>
                  <a:lnTo>
                    <a:pt x="698849" y="116300"/>
                  </a:lnTo>
                  <a:lnTo>
                    <a:pt x="729710" y="130397"/>
                  </a:lnTo>
                  <a:lnTo>
                    <a:pt x="736187" y="128588"/>
                  </a:lnTo>
                  <a:lnTo>
                    <a:pt x="741331" y="112014"/>
                  </a:lnTo>
                  <a:lnTo>
                    <a:pt x="759619" y="101727"/>
                  </a:lnTo>
                  <a:lnTo>
                    <a:pt x="772859" y="104394"/>
                  </a:lnTo>
                  <a:lnTo>
                    <a:pt x="776288" y="108013"/>
                  </a:lnTo>
                  <a:lnTo>
                    <a:pt x="775907" y="114681"/>
                  </a:lnTo>
                  <a:lnTo>
                    <a:pt x="775907" y="114681"/>
                  </a:lnTo>
                  <a:lnTo>
                    <a:pt x="789242" y="123920"/>
                  </a:lnTo>
                  <a:lnTo>
                    <a:pt x="794957" y="135731"/>
                  </a:lnTo>
                  <a:lnTo>
                    <a:pt x="787718" y="149257"/>
                  </a:lnTo>
                  <a:lnTo>
                    <a:pt x="775430" y="196787"/>
                  </a:lnTo>
                  <a:lnTo>
                    <a:pt x="776002" y="200120"/>
                  </a:lnTo>
                  <a:lnTo>
                    <a:pt x="783431" y="204597"/>
                  </a:lnTo>
                  <a:lnTo>
                    <a:pt x="785908" y="210407"/>
                  </a:lnTo>
                  <a:lnTo>
                    <a:pt x="787336" y="223647"/>
                  </a:lnTo>
                  <a:lnTo>
                    <a:pt x="795242" y="245269"/>
                  </a:lnTo>
                  <a:lnTo>
                    <a:pt x="786289" y="261175"/>
                  </a:lnTo>
                  <a:lnTo>
                    <a:pt x="789908" y="279559"/>
                  </a:lnTo>
                  <a:lnTo>
                    <a:pt x="780383" y="313087"/>
                  </a:lnTo>
                  <a:lnTo>
                    <a:pt x="780098" y="320707"/>
                  </a:lnTo>
                  <a:lnTo>
                    <a:pt x="782669" y="337471"/>
                  </a:lnTo>
                  <a:lnTo>
                    <a:pt x="796957" y="363664"/>
                  </a:lnTo>
                  <a:lnTo>
                    <a:pt x="788384" y="449389"/>
                  </a:lnTo>
                  <a:lnTo>
                    <a:pt x="951833" y="449866"/>
                  </a:lnTo>
                  <a:lnTo>
                    <a:pt x="949547" y="455200"/>
                  </a:lnTo>
                  <a:lnTo>
                    <a:pt x="961168" y="465772"/>
                  </a:lnTo>
                  <a:lnTo>
                    <a:pt x="994505" y="464915"/>
                  </a:lnTo>
                  <a:lnTo>
                    <a:pt x="1005078" y="465963"/>
                  </a:lnTo>
                  <a:lnTo>
                    <a:pt x="1015270" y="470059"/>
                  </a:lnTo>
                  <a:lnTo>
                    <a:pt x="1028700" y="504253"/>
                  </a:lnTo>
                  <a:lnTo>
                    <a:pt x="1027081" y="511397"/>
                  </a:lnTo>
                  <a:lnTo>
                    <a:pt x="1013746" y="528066"/>
                  </a:lnTo>
                  <a:lnTo>
                    <a:pt x="1000792" y="538353"/>
                  </a:lnTo>
                  <a:lnTo>
                    <a:pt x="999458" y="550926"/>
                  </a:lnTo>
                  <a:lnTo>
                    <a:pt x="1003554" y="581882"/>
                  </a:lnTo>
                  <a:lnTo>
                    <a:pt x="1009079" y="586740"/>
                  </a:lnTo>
                  <a:lnTo>
                    <a:pt x="1017651" y="586454"/>
                  </a:lnTo>
                  <a:lnTo>
                    <a:pt x="1032224" y="618268"/>
                  </a:lnTo>
                  <a:lnTo>
                    <a:pt x="1031843" y="637794"/>
                  </a:lnTo>
                  <a:lnTo>
                    <a:pt x="1037368" y="651986"/>
                  </a:lnTo>
                  <a:lnTo>
                    <a:pt x="1036701" y="668274"/>
                  </a:lnTo>
                  <a:lnTo>
                    <a:pt x="1031367" y="689610"/>
                  </a:lnTo>
                  <a:lnTo>
                    <a:pt x="1015556" y="708755"/>
                  </a:lnTo>
                  <a:lnTo>
                    <a:pt x="1010603" y="730186"/>
                  </a:lnTo>
                  <a:lnTo>
                    <a:pt x="1005078" y="738187"/>
                  </a:lnTo>
                  <a:lnTo>
                    <a:pt x="1000982" y="742093"/>
                  </a:lnTo>
                  <a:lnTo>
                    <a:pt x="985361" y="747141"/>
                  </a:lnTo>
                  <a:lnTo>
                    <a:pt x="976503" y="757428"/>
                  </a:lnTo>
                  <a:lnTo>
                    <a:pt x="962882" y="793433"/>
                  </a:lnTo>
                  <a:lnTo>
                    <a:pt x="957929" y="816769"/>
                  </a:lnTo>
                  <a:lnTo>
                    <a:pt x="918782" y="841248"/>
                  </a:lnTo>
                  <a:lnTo>
                    <a:pt x="904780" y="854869"/>
                  </a:lnTo>
                  <a:lnTo>
                    <a:pt x="904780" y="854869"/>
                  </a:lnTo>
                  <a:lnTo>
                    <a:pt x="897731" y="854488"/>
                  </a:lnTo>
                  <a:lnTo>
                    <a:pt x="873061" y="839724"/>
                  </a:lnTo>
                  <a:lnTo>
                    <a:pt x="860965" y="826103"/>
                  </a:lnTo>
                  <a:lnTo>
                    <a:pt x="793528" y="835247"/>
                  </a:lnTo>
                  <a:lnTo>
                    <a:pt x="780955" y="831151"/>
                  </a:lnTo>
                  <a:lnTo>
                    <a:pt x="778574" y="828294"/>
                  </a:lnTo>
                  <a:lnTo>
                    <a:pt x="746379" y="834581"/>
                  </a:lnTo>
                  <a:lnTo>
                    <a:pt x="741807" y="833057"/>
                  </a:lnTo>
                  <a:lnTo>
                    <a:pt x="736854" y="820198"/>
                  </a:lnTo>
                  <a:close/>
                </a:path>
              </a:pathLst>
            </a:custGeom>
            <a:solidFill>
              <a:schemeClr val="bg2"/>
            </a:solidFill>
            <a:ln w="9525" cap="flat">
              <a:solidFill>
                <a:schemeClr val="tx1"/>
              </a:solidFill>
              <a:prstDash val="solid"/>
              <a:miter/>
            </a:ln>
          </p:spPr>
          <p:txBody>
            <a:bodyPr rtlCol="0" anchor="ctr"/>
            <a:lstStyle/>
            <a:p>
              <a:endParaRPr lang="pt-BR"/>
            </a:p>
          </p:txBody>
        </p:sp>
        <p:sp>
          <p:nvSpPr>
            <p:cNvPr id="34" name="Forma Livre: Forma 32">
              <a:extLst>
                <a:ext uri="{FF2B5EF4-FFF2-40B4-BE49-F238E27FC236}">
                  <a16:creationId xmlns:a16="http://schemas.microsoft.com/office/drawing/2014/main" id="{E5895D87-A2C0-A016-F62F-6EB263DFE487}"/>
                </a:ext>
              </a:extLst>
            </p:cNvPr>
            <p:cNvSpPr/>
            <p:nvPr/>
          </p:nvSpPr>
          <p:spPr>
            <a:xfrm>
              <a:off x="1310941" y="2902849"/>
              <a:ext cx="582464" cy="597535"/>
            </a:xfrm>
            <a:custGeom>
              <a:avLst/>
              <a:gdLst>
                <a:gd name="connsiteX0" fmla="*/ 866585 w 881824"/>
                <a:gd name="connsiteY0" fmla="*/ 584835 h 990409"/>
                <a:gd name="connsiteX1" fmla="*/ 881825 w 881824"/>
                <a:gd name="connsiteY1" fmla="*/ 746474 h 990409"/>
                <a:gd name="connsiteX2" fmla="*/ 881825 w 881824"/>
                <a:gd name="connsiteY2" fmla="*/ 746474 h 990409"/>
                <a:gd name="connsiteX3" fmla="*/ 705707 w 881824"/>
                <a:gd name="connsiteY3" fmla="*/ 745808 h 990409"/>
                <a:gd name="connsiteX4" fmla="*/ 705993 w 881824"/>
                <a:gd name="connsiteY4" fmla="*/ 752285 h 990409"/>
                <a:gd name="connsiteX5" fmla="*/ 683800 w 881824"/>
                <a:gd name="connsiteY5" fmla="*/ 783336 h 990409"/>
                <a:gd name="connsiteX6" fmla="*/ 667988 w 881824"/>
                <a:gd name="connsiteY6" fmla="*/ 812197 h 990409"/>
                <a:gd name="connsiteX7" fmla="*/ 667322 w 881824"/>
                <a:gd name="connsiteY7" fmla="*/ 822960 h 990409"/>
                <a:gd name="connsiteX8" fmla="*/ 656368 w 881824"/>
                <a:gd name="connsiteY8" fmla="*/ 848106 h 990409"/>
                <a:gd name="connsiteX9" fmla="*/ 655320 w 881824"/>
                <a:gd name="connsiteY9" fmla="*/ 854393 h 990409"/>
                <a:gd name="connsiteX10" fmla="*/ 657511 w 881824"/>
                <a:gd name="connsiteY10" fmla="*/ 861346 h 990409"/>
                <a:gd name="connsiteX11" fmla="*/ 668369 w 881824"/>
                <a:gd name="connsiteY11" fmla="*/ 874776 h 990409"/>
                <a:gd name="connsiteX12" fmla="*/ 668179 w 881824"/>
                <a:gd name="connsiteY12" fmla="*/ 879824 h 990409"/>
                <a:gd name="connsiteX13" fmla="*/ 664178 w 881824"/>
                <a:gd name="connsiteY13" fmla="*/ 883539 h 990409"/>
                <a:gd name="connsiteX14" fmla="*/ 644843 w 881824"/>
                <a:gd name="connsiteY14" fmla="*/ 888778 h 990409"/>
                <a:gd name="connsiteX15" fmla="*/ 631412 w 881824"/>
                <a:gd name="connsiteY15" fmla="*/ 902208 h 990409"/>
                <a:gd name="connsiteX16" fmla="*/ 619506 w 881824"/>
                <a:gd name="connsiteY16" fmla="*/ 906590 h 990409"/>
                <a:gd name="connsiteX17" fmla="*/ 602171 w 881824"/>
                <a:gd name="connsiteY17" fmla="*/ 904399 h 990409"/>
                <a:gd name="connsiteX18" fmla="*/ 593408 w 881824"/>
                <a:gd name="connsiteY18" fmla="*/ 880491 h 990409"/>
                <a:gd name="connsiteX19" fmla="*/ 575596 w 881824"/>
                <a:gd name="connsiteY19" fmla="*/ 861060 h 990409"/>
                <a:gd name="connsiteX20" fmla="*/ 548640 w 881824"/>
                <a:gd name="connsiteY20" fmla="*/ 852202 h 990409"/>
                <a:gd name="connsiteX21" fmla="*/ 533400 w 881824"/>
                <a:gd name="connsiteY21" fmla="*/ 852773 h 990409"/>
                <a:gd name="connsiteX22" fmla="*/ 528161 w 881824"/>
                <a:gd name="connsiteY22" fmla="*/ 861251 h 990409"/>
                <a:gd name="connsiteX23" fmla="*/ 508254 w 881824"/>
                <a:gd name="connsiteY23" fmla="*/ 868013 h 990409"/>
                <a:gd name="connsiteX24" fmla="*/ 496062 w 881824"/>
                <a:gd name="connsiteY24" fmla="*/ 874586 h 990409"/>
                <a:gd name="connsiteX25" fmla="*/ 486347 w 881824"/>
                <a:gd name="connsiteY25" fmla="*/ 886587 h 990409"/>
                <a:gd name="connsiteX26" fmla="*/ 478536 w 881824"/>
                <a:gd name="connsiteY26" fmla="*/ 914876 h 990409"/>
                <a:gd name="connsiteX27" fmla="*/ 482060 w 881824"/>
                <a:gd name="connsiteY27" fmla="*/ 932021 h 990409"/>
                <a:gd name="connsiteX28" fmla="*/ 479679 w 881824"/>
                <a:gd name="connsiteY28" fmla="*/ 948499 h 990409"/>
                <a:gd name="connsiteX29" fmla="*/ 472535 w 881824"/>
                <a:gd name="connsiteY29" fmla="*/ 970312 h 990409"/>
                <a:gd name="connsiteX30" fmla="*/ 476726 w 881824"/>
                <a:gd name="connsiteY30" fmla="*/ 990410 h 990409"/>
                <a:gd name="connsiteX31" fmla="*/ 454247 w 881824"/>
                <a:gd name="connsiteY31" fmla="*/ 980504 h 990409"/>
                <a:gd name="connsiteX32" fmla="*/ 441484 w 881824"/>
                <a:gd name="connsiteY32" fmla="*/ 984504 h 990409"/>
                <a:gd name="connsiteX33" fmla="*/ 436436 w 881824"/>
                <a:gd name="connsiteY33" fmla="*/ 983837 h 990409"/>
                <a:gd name="connsiteX34" fmla="*/ 426530 w 881824"/>
                <a:gd name="connsiteY34" fmla="*/ 964406 h 990409"/>
                <a:gd name="connsiteX35" fmla="*/ 412433 w 881824"/>
                <a:gd name="connsiteY35" fmla="*/ 948690 h 990409"/>
                <a:gd name="connsiteX36" fmla="*/ 393764 w 881824"/>
                <a:gd name="connsiteY36" fmla="*/ 936212 h 990409"/>
                <a:gd name="connsiteX37" fmla="*/ 388811 w 881824"/>
                <a:gd name="connsiteY37" fmla="*/ 935831 h 990409"/>
                <a:gd name="connsiteX38" fmla="*/ 341090 w 881824"/>
                <a:gd name="connsiteY38" fmla="*/ 893731 h 990409"/>
                <a:gd name="connsiteX39" fmla="*/ 342424 w 881824"/>
                <a:gd name="connsiteY39" fmla="*/ 882872 h 990409"/>
                <a:gd name="connsiteX40" fmla="*/ 359950 w 881824"/>
                <a:gd name="connsiteY40" fmla="*/ 886016 h 990409"/>
                <a:gd name="connsiteX41" fmla="*/ 370808 w 881824"/>
                <a:gd name="connsiteY41" fmla="*/ 873443 h 990409"/>
                <a:gd name="connsiteX42" fmla="*/ 371380 w 881824"/>
                <a:gd name="connsiteY42" fmla="*/ 867918 h 990409"/>
                <a:gd name="connsiteX43" fmla="*/ 360617 w 881824"/>
                <a:gd name="connsiteY43" fmla="*/ 826675 h 990409"/>
                <a:gd name="connsiteX44" fmla="*/ 355092 w 881824"/>
                <a:gd name="connsiteY44" fmla="*/ 818102 h 990409"/>
                <a:gd name="connsiteX45" fmla="*/ 343472 w 881824"/>
                <a:gd name="connsiteY45" fmla="*/ 810101 h 990409"/>
                <a:gd name="connsiteX46" fmla="*/ 335090 w 881824"/>
                <a:gd name="connsiteY46" fmla="*/ 789432 h 990409"/>
                <a:gd name="connsiteX47" fmla="*/ 332327 w 881824"/>
                <a:gd name="connsiteY47" fmla="*/ 741997 h 990409"/>
                <a:gd name="connsiteX48" fmla="*/ 337757 w 881824"/>
                <a:gd name="connsiteY48" fmla="*/ 732854 h 990409"/>
                <a:gd name="connsiteX49" fmla="*/ 345091 w 881824"/>
                <a:gd name="connsiteY49" fmla="*/ 703897 h 990409"/>
                <a:gd name="connsiteX50" fmla="*/ 338804 w 881824"/>
                <a:gd name="connsiteY50" fmla="*/ 688848 h 990409"/>
                <a:gd name="connsiteX51" fmla="*/ 335375 w 881824"/>
                <a:gd name="connsiteY51" fmla="*/ 673703 h 990409"/>
                <a:gd name="connsiteX52" fmla="*/ 350806 w 881824"/>
                <a:gd name="connsiteY52" fmla="*/ 659797 h 990409"/>
                <a:gd name="connsiteX53" fmla="*/ 350330 w 881824"/>
                <a:gd name="connsiteY53" fmla="*/ 655511 h 990409"/>
                <a:gd name="connsiteX54" fmla="*/ 342043 w 881824"/>
                <a:gd name="connsiteY54" fmla="*/ 644843 h 990409"/>
                <a:gd name="connsiteX55" fmla="*/ 340233 w 881824"/>
                <a:gd name="connsiteY55" fmla="*/ 623316 h 990409"/>
                <a:gd name="connsiteX56" fmla="*/ 324422 w 881824"/>
                <a:gd name="connsiteY56" fmla="*/ 577977 h 990409"/>
                <a:gd name="connsiteX57" fmla="*/ 298418 w 881824"/>
                <a:gd name="connsiteY57" fmla="*/ 542354 h 990409"/>
                <a:gd name="connsiteX58" fmla="*/ 305181 w 881824"/>
                <a:gd name="connsiteY58" fmla="*/ 528066 h 990409"/>
                <a:gd name="connsiteX59" fmla="*/ 313849 w 881824"/>
                <a:gd name="connsiteY59" fmla="*/ 496443 h 990409"/>
                <a:gd name="connsiteX60" fmla="*/ 309182 w 881824"/>
                <a:gd name="connsiteY60" fmla="*/ 490157 h 990409"/>
                <a:gd name="connsiteX61" fmla="*/ 290608 w 881824"/>
                <a:gd name="connsiteY61" fmla="*/ 481108 h 990409"/>
                <a:gd name="connsiteX62" fmla="*/ 277654 w 881824"/>
                <a:gd name="connsiteY62" fmla="*/ 480060 h 990409"/>
                <a:gd name="connsiteX63" fmla="*/ 269272 w 881824"/>
                <a:gd name="connsiteY63" fmla="*/ 482060 h 990409"/>
                <a:gd name="connsiteX64" fmla="*/ 260033 w 881824"/>
                <a:gd name="connsiteY64" fmla="*/ 478536 h 990409"/>
                <a:gd name="connsiteX65" fmla="*/ 248507 w 881824"/>
                <a:gd name="connsiteY65" fmla="*/ 467392 h 990409"/>
                <a:gd name="connsiteX66" fmla="*/ 247936 w 881824"/>
                <a:gd name="connsiteY66" fmla="*/ 458248 h 990409"/>
                <a:gd name="connsiteX67" fmla="*/ 241935 w 881824"/>
                <a:gd name="connsiteY67" fmla="*/ 457200 h 990409"/>
                <a:gd name="connsiteX68" fmla="*/ 231172 w 881824"/>
                <a:gd name="connsiteY68" fmla="*/ 461201 h 990409"/>
                <a:gd name="connsiteX69" fmla="*/ 225362 w 881824"/>
                <a:gd name="connsiteY69" fmla="*/ 461105 h 990409"/>
                <a:gd name="connsiteX70" fmla="*/ 218218 w 881824"/>
                <a:gd name="connsiteY70" fmla="*/ 457867 h 990409"/>
                <a:gd name="connsiteX71" fmla="*/ 211360 w 881824"/>
                <a:gd name="connsiteY71" fmla="*/ 450437 h 990409"/>
                <a:gd name="connsiteX72" fmla="*/ 211360 w 881824"/>
                <a:gd name="connsiteY72" fmla="*/ 450437 h 990409"/>
                <a:gd name="connsiteX73" fmla="*/ 214217 w 881824"/>
                <a:gd name="connsiteY73" fmla="*/ 446056 h 990409"/>
                <a:gd name="connsiteX74" fmla="*/ 216408 w 881824"/>
                <a:gd name="connsiteY74" fmla="*/ 424339 h 990409"/>
                <a:gd name="connsiteX75" fmla="*/ 213551 w 881824"/>
                <a:gd name="connsiteY75" fmla="*/ 422243 h 990409"/>
                <a:gd name="connsiteX76" fmla="*/ 181451 w 881824"/>
                <a:gd name="connsiteY76" fmla="*/ 420053 h 990409"/>
                <a:gd name="connsiteX77" fmla="*/ 145733 w 881824"/>
                <a:gd name="connsiteY77" fmla="*/ 421386 h 990409"/>
                <a:gd name="connsiteX78" fmla="*/ 114205 w 881824"/>
                <a:gd name="connsiteY78" fmla="*/ 414719 h 990409"/>
                <a:gd name="connsiteX79" fmla="*/ 112300 w 881824"/>
                <a:gd name="connsiteY79" fmla="*/ 409004 h 990409"/>
                <a:gd name="connsiteX80" fmla="*/ 119920 w 881824"/>
                <a:gd name="connsiteY80" fmla="*/ 392240 h 990409"/>
                <a:gd name="connsiteX81" fmla="*/ 121063 w 881824"/>
                <a:gd name="connsiteY81" fmla="*/ 378143 h 990409"/>
                <a:gd name="connsiteX82" fmla="*/ 114110 w 881824"/>
                <a:gd name="connsiteY82" fmla="*/ 361283 h 990409"/>
                <a:gd name="connsiteX83" fmla="*/ 95631 w 881824"/>
                <a:gd name="connsiteY83" fmla="*/ 327565 h 990409"/>
                <a:gd name="connsiteX84" fmla="*/ 88678 w 881824"/>
                <a:gd name="connsiteY84" fmla="*/ 307943 h 990409"/>
                <a:gd name="connsiteX85" fmla="*/ 84201 w 881824"/>
                <a:gd name="connsiteY85" fmla="*/ 272510 h 990409"/>
                <a:gd name="connsiteX86" fmla="*/ 91726 w 881824"/>
                <a:gd name="connsiteY86" fmla="*/ 258413 h 990409"/>
                <a:gd name="connsiteX87" fmla="*/ 90964 w 881824"/>
                <a:gd name="connsiteY87" fmla="*/ 249269 h 990409"/>
                <a:gd name="connsiteX88" fmla="*/ 73438 w 881824"/>
                <a:gd name="connsiteY88" fmla="*/ 230219 h 990409"/>
                <a:gd name="connsiteX89" fmla="*/ 52864 w 881824"/>
                <a:gd name="connsiteY89" fmla="*/ 220123 h 990409"/>
                <a:gd name="connsiteX90" fmla="*/ 26099 w 881824"/>
                <a:gd name="connsiteY90" fmla="*/ 193643 h 990409"/>
                <a:gd name="connsiteX91" fmla="*/ 16002 w 881824"/>
                <a:gd name="connsiteY91" fmla="*/ 176403 h 990409"/>
                <a:gd name="connsiteX92" fmla="*/ 13240 w 881824"/>
                <a:gd name="connsiteY92" fmla="*/ 167259 h 990409"/>
                <a:gd name="connsiteX93" fmla="*/ 2381 w 881824"/>
                <a:gd name="connsiteY93" fmla="*/ 161068 h 990409"/>
                <a:gd name="connsiteX94" fmla="*/ 0 w 881824"/>
                <a:gd name="connsiteY94" fmla="*/ 157353 h 990409"/>
                <a:gd name="connsiteX95" fmla="*/ 286 w 881824"/>
                <a:gd name="connsiteY95" fmla="*/ 149352 h 990409"/>
                <a:gd name="connsiteX96" fmla="*/ 3048 w 881824"/>
                <a:gd name="connsiteY96" fmla="*/ 146209 h 990409"/>
                <a:gd name="connsiteX97" fmla="*/ 11621 w 881824"/>
                <a:gd name="connsiteY97" fmla="*/ 146876 h 990409"/>
                <a:gd name="connsiteX98" fmla="*/ 22289 w 881824"/>
                <a:gd name="connsiteY98" fmla="*/ 153162 h 990409"/>
                <a:gd name="connsiteX99" fmla="*/ 31242 w 881824"/>
                <a:gd name="connsiteY99" fmla="*/ 169640 h 990409"/>
                <a:gd name="connsiteX100" fmla="*/ 37052 w 881824"/>
                <a:gd name="connsiteY100" fmla="*/ 170498 h 990409"/>
                <a:gd name="connsiteX101" fmla="*/ 69342 w 881824"/>
                <a:gd name="connsiteY101" fmla="*/ 165735 h 990409"/>
                <a:gd name="connsiteX102" fmla="*/ 82201 w 881824"/>
                <a:gd name="connsiteY102" fmla="*/ 166688 h 990409"/>
                <a:gd name="connsiteX103" fmla="*/ 100394 w 881824"/>
                <a:gd name="connsiteY103" fmla="*/ 172307 h 990409"/>
                <a:gd name="connsiteX104" fmla="*/ 106204 w 881824"/>
                <a:gd name="connsiteY104" fmla="*/ 183737 h 990409"/>
                <a:gd name="connsiteX105" fmla="*/ 111443 w 881824"/>
                <a:gd name="connsiteY105" fmla="*/ 202121 h 990409"/>
                <a:gd name="connsiteX106" fmla="*/ 116586 w 881824"/>
                <a:gd name="connsiteY106" fmla="*/ 205454 h 990409"/>
                <a:gd name="connsiteX107" fmla="*/ 125730 w 881824"/>
                <a:gd name="connsiteY107" fmla="*/ 204692 h 990409"/>
                <a:gd name="connsiteX108" fmla="*/ 132779 w 881824"/>
                <a:gd name="connsiteY108" fmla="*/ 198501 h 990409"/>
                <a:gd name="connsiteX109" fmla="*/ 141827 w 881824"/>
                <a:gd name="connsiteY109" fmla="*/ 194691 h 990409"/>
                <a:gd name="connsiteX110" fmla="*/ 172117 w 881824"/>
                <a:gd name="connsiteY110" fmla="*/ 196215 h 990409"/>
                <a:gd name="connsiteX111" fmla="*/ 176594 w 881824"/>
                <a:gd name="connsiteY111" fmla="*/ 196691 h 990409"/>
                <a:gd name="connsiteX112" fmla="*/ 189071 w 881824"/>
                <a:gd name="connsiteY112" fmla="*/ 208216 h 990409"/>
                <a:gd name="connsiteX113" fmla="*/ 194786 w 881824"/>
                <a:gd name="connsiteY113" fmla="*/ 209645 h 990409"/>
                <a:gd name="connsiteX114" fmla="*/ 199739 w 881824"/>
                <a:gd name="connsiteY114" fmla="*/ 208312 h 990409"/>
                <a:gd name="connsiteX115" fmla="*/ 205550 w 881824"/>
                <a:gd name="connsiteY115" fmla="*/ 193453 h 990409"/>
                <a:gd name="connsiteX116" fmla="*/ 218027 w 881824"/>
                <a:gd name="connsiteY116" fmla="*/ 194786 h 990409"/>
                <a:gd name="connsiteX117" fmla="*/ 231839 w 881824"/>
                <a:gd name="connsiteY117" fmla="*/ 203645 h 990409"/>
                <a:gd name="connsiteX118" fmla="*/ 269272 w 881824"/>
                <a:gd name="connsiteY118" fmla="*/ 247174 h 990409"/>
                <a:gd name="connsiteX119" fmla="*/ 279273 w 881824"/>
                <a:gd name="connsiteY119" fmla="*/ 252603 h 990409"/>
                <a:gd name="connsiteX120" fmla="*/ 286036 w 881824"/>
                <a:gd name="connsiteY120" fmla="*/ 253651 h 990409"/>
                <a:gd name="connsiteX121" fmla="*/ 300419 w 881824"/>
                <a:gd name="connsiteY121" fmla="*/ 247174 h 990409"/>
                <a:gd name="connsiteX122" fmla="*/ 307467 w 881824"/>
                <a:gd name="connsiteY122" fmla="*/ 236411 h 990409"/>
                <a:gd name="connsiteX123" fmla="*/ 308420 w 881824"/>
                <a:gd name="connsiteY123" fmla="*/ 228410 h 990409"/>
                <a:gd name="connsiteX124" fmla="*/ 300514 w 881824"/>
                <a:gd name="connsiteY124" fmla="*/ 202121 h 990409"/>
                <a:gd name="connsiteX125" fmla="*/ 303943 w 881824"/>
                <a:gd name="connsiteY125" fmla="*/ 185547 h 990409"/>
                <a:gd name="connsiteX126" fmla="*/ 308324 w 881824"/>
                <a:gd name="connsiteY126" fmla="*/ 182880 h 990409"/>
                <a:gd name="connsiteX127" fmla="*/ 326708 w 881824"/>
                <a:gd name="connsiteY127" fmla="*/ 182404 h 990409"/>
                <a:gd name="connsiteX128" fmla="*/ 336328 w 881824"/>
                <a:gd name="connsiteY128" fmla="*/ 171926 h 990409"/>
                <a:gd name="connsiteX129" fmla="*/ 351092 w 881824"/>
                <a:gd name="connsiteY129" fmla="*/ 161544 h 990409"/>
                <a:gd name="connsiteX130" fmla="*/ 358235 w 881824"/>
                <a:gd name="connsiteY130" fmla="*/ 162020 h 990409"/>
                <a:gd name="connsiteX131" fmla="*/ 395383 w 881824"/>
                <a:gd name="connsiteY131" fmla="*/ 174784 h 990409"/>
                <a:gd name="connsiteX132" fmla="*/ 401003 w 881824"/>
                <a:gd name="connsiteY132" fmla="*/ 173165 h 990409"/>
                <a:gd name="connsiteX133" fmla="*/ 408623 w 881824"/>
                <a:gd name="connsiteY133" fmla="*/ 166307 h 990409"/>
                <a:gd name="connsiteX134" fmla="*/ 418433 w 881824"/>
                <a:gd name="connsiteY134" fmla="*/ 163449 h 990409"/>
                <a:gd name="connsiteX135" fmla="*/ 429197 w 881824"/>
                <a:gd name="connsiteY135" fmla="*/ 166783 h 990409"/>
                <a:gd name="connsiteX136" fmla="*/ 439007 w 881824"/>
                <a:gd name="connsiteY136" fmla="*/ 164783 h 990409"/>
                <a:gd name="connsiteX137" fmla="*/ 451771 w 881824"/>
                <a:gd name="connsiteY137" fmla="*/ 152590 h 990409"/>
                <a:gd name="connsiteX138" fmla="*/ 461296 w 881824"/>
                <a:gd name="connsiteY138" fmla="*/ 150209 h 990409"/>
                <a:gd name="connsiteX139" fmla="*/ 472250 w 881824"/>
                <a:gd name="connsiteY139" fmla="*/ 152400 h 990409"/>
                <a:gd name="connsiteX140" fmla="*/ 482822 w 881824"/>
                <a:gd name="connsiteY140" fmla="*/ 151733 h 990409"/>
                <a:gd name="connsiteX141" fmla="*/ 489299 w 881824"/>
                <a:gd name="connsiteY141" fmla="*/ 143637 h 990409"/>
                <a:gd name="connsiteX142" fmla="*/ 489776 w 881824"/>
                <a:gd name="connsiteY142" fmla="*/ 130778 h 990409"/>
                <a:gd name="connsiteX143" fmla="*/ 518636 w 881824"/>
                <a:gd name="connsiteY143" fmla="*/ 113538 h 990409"/>
                <a:gd name="connsiteX144" fmla="*/ 540830 w 881824"/>
                <a:gd name="connsiteY144" fmla="*/ 115348 h 990409"/>
                <a:gd name="connsiteX145" fmla="*/ 567119 w 881824"/>
                <a:gd name="connsiteY145" fmla="*/ 111633 h 990409"/>
                <a:gd name="connsiteX146" fmla="*/ 575596 w 881824"/>
                <a:gd name="connsiteY146" fmla="*/ 100870 h 990409"/>
                <a:gd name="connsiteX147" fmla="*/ 576453 w 881824"/>
                <a:gd name="connsiteY147" fmla="*/ 94107 h 990409"/>
                <a:gd name="connsiteX148" fmla="*/ 582073 w 881824"/>
                <a:gd name="connsiteY148" fmla="*/ 83439 h 990409"/>
                <a:gd name="connsiteX149" fmla="*/ 589217 w 881824"/>
                <a:gd name="connsiteY149" fmla="*/ 82201 h 990409"/>
                <a:gd name="connsiteX150" fmla="*/ 606838 w 881824"/>
                <a:gd name="connsiteY150" fmla="*/ 73628 h 990409"/>
                <a:gd name="connsiteX151" fmla="*/ 617315 w 881824"/>
                <a:gd name="connsiteY151" fmla="*/ 63722 h 990409"/>
                <a:gd name="connsiteX152" fmla="*/ 627888 w 881824"/>
                <a:gd name="connsiteY152" fmla="*/ 47435 h 990409"/>
                <a:gd name="connsiteX153" fmla="*/ 616458 w 881824"/>
                <a:gd name="connsiteY153" fmla="*/ 13526 h 990409"/>
                <a:gd name="connsiteX154" fmla="*/ 605314 w 881824"/>
                <a:gd name="connsiteY154" fmla="*/ 10097 h 990409"/>
                <a:gd name="connsiteX155" fmla="*/ 611410 w 881824"/>
                <a:gd name="connsiteY155" fmla="*/ 8382 h 990409"/>
                <a:gd name="connsiteX156" fmla="*/ 625031 w 881824"/>
                <a:gd name="connsiteY156" fmla="*/ 9049 h 990409"/>
                <a:gd name="connsiteX157" fmla="*/ 632651 w 881824"/>
                <a:gd name="connsiteY157" fmla="*/ 12097 h 990409"/>
                <a:gd name="connsiteX158" fmla="*/ 666655 w 881824"/>
                <a:gd name="connsiteY158" fmla="*/ 11144 h 990409"/>
                <a:gd name="connsiteX159" fmla="*/ 676751 w 881824"/>
                <a:gd name="connsiteY159" fmla="*/ 2096 h 990409"/>
                <a:gd name="connsiteX160" fmla="*/ 683800 w 881824"/>
                <a:gd name="connsiteY160" fmla="*/ 0 h 990409"/>
                <a:gd name="connsiteX161" fmla="*/ 696849 w 881824"/>
                <a:gd name="connsiteY161" fmla="*/ 4000 h 990409"/>
                <a:gd name="connsiteX162" fmla="*/ 701897 w 881824"/>
                <a:gd name="connsiteY162" fmla="*/ 16478 h 990409"/>
                <a:gd name="connsiteX163" fmla="*/ 711803 w 881824"/>
                <a:gd name="connsiteY163" fmla="*/ 24098 h 990409"/>
                <a:gd name="connsiteX164" fmla="*/ 716375 w 881824"/>
                <a:gd name="connsiteY164" fmla="*/ 37148 h 990409"/>
                <a:gd name="connsiteX165" fmla="*/ 709994 w 881824"/>
                <a:gd name="connsiteY165" fmla="*/ 83820 h 990409"/>
                <a:gd name="connsiteX166" fmla="*/ 703136 w 881824"/>
                <a:gd name="connsiteY166" fmla="*/ 96965 h 990409"/>
                <a:gd name="connsiteX167" fmla="*/ 691229 w 881824"/>
                <a:gd name="connsiteY167" fmla="*/ 103632 h 990409"/>
                <a:gd name="connsiteX168" fmla="*/ 691801 w 881824"/>
                <a:gd name="connsiteY168" fmla="*/ 111538 h 990409"/>
                <a:gd name="connsiteX169" fmla="*/ 707136 w 881824"/>
                <a:gd name="connsiteY169" fmla="*/ 115443 h 990409"/>
                <a:gd name="connsiteX170" fmla="*/ 722567 w 881824"/>
                <a:gd name="connsiteY170" fmla="*/ 113348 h 990409"/>
                <a:gd name="connsiteX171" fmla="*/ 744950 w 881824"/>
                <a:gd name="connsiteY171" fmla="*/ 121063 h 990409"/>
                <a:gd name="connsiteX172" fmla="*/ 762286 w 881824"/>
                <a:gd name="connsiteY172" fmla="*/ 131540 h 990409"/>
                <a:gd name="connsiteX173" fmla="*/ 753904 w 881824"/>
                <a:gd name="connsiteY173" fmla="*/ 145161 h 990409"/>
                <a:gd name="connsiteX174" fmla="*/ 753809 w 881824"/>
                <a:gd name="connsiteY174" fmla="*/ 156115 h 990409"/>
                <a:gd name="connsiteX175" fmla="*/ 776097 w 881824"/>
                <a:gd name="connsiteY175" fmla="*/ 188690 h 990409"/>
                <a:gd name="connsiteX176" fmla="*/ 778002 w 881824"/>
                <a:gd name="connsiteY176" fmla="*/ 203454 h 990409"/>
                <a:gd name="connsiteX177" fmla="*/ 763619 w 881824"/>
                <a:gd name="connsiteY177" fmla="*/ 231267 h 990409"/>
                <a:gd name="connsiteX178" fmla="*/ 745712 w 881824"/>
                <a:gd name="connsiteY178" fmla="*/ 244697 h 990409"/>
                <a:gd name="connsiteX179" fmla="*/ 738854 w 881824"/>
                <a:gd name="connsiteY179" fmla="*/ 258985 h 990409"/>
                <a:gd name="connsiteX180" fmla="*/ 741426 w 881824"/>
                <a:gd name="connsiteY180" fmla="*/ 262700 h 990409"/>
                <a:gd name="connsiteX181" fmla="*/ 741998 w 881824"/>
                <a:gd name="connsiteY181" fmla="*/ 283369 h 990409"/>
                <a:gd name="connsiteX182" fmla="*/ 727996 w 881824"/>
                <a:gd name="connsiteY182" fmla="*/ 306324 h 990409"/>
                <a:gd name="connsiteX183" fmla="*/ 719423 w 881824"/>
                <a:gd name="connsiteY183" fmla="*/ 332708 h 990409"/>
                <a:gd name="connsiteX184" fmla="*/ 716471 w 881824"/>
                <a:gd name="connsiteY184" fmla="*/ 357188 h 990409"/>
                <a:gd name="connsiteX185" fmla="*/ 715613 w 881824"/>
                <a:gd name="connsiteY185" fmla="*/ 382619 h 990409"/>
                <a:gd name="connsiteX186" fmla="*/ 724948 w 881824"/>
                <a:gd name="connsiteY186" fmla="*/ 400431 h 990409"/>
                <a:gd name="connsiteX187" fmla="*/ 729806 w 881824"/>
                <a:gd name="connsiteY187" fmla="*/ 417195 h 990409"/>
                <a:gd name="connsiteX188" fmla="*/ 729710 w 881824"/>
                <a:gd name="connsiteY188" fmla="*/ 430530 h 990409"/>
                <a:gd name="connsiteX189" fmla="*/ 744665 w 881824"/>
                <a:gd name="connsiteY189" fmla="*/ 440341 h 990409"/>
                <a:gd name="connsiteX190" fmla="*/ 753237 w 881824"/>
                <a:gd name="connsiteY190" fmla="*/ 442246 h 990409"/>
                <a:gd name="connsiteX191" fmla="*/ 754475 w 881824"/>
                <a:gd name="connsiteY191" fmla="*/ 448723 h 990409"/>
                <a:gd name="connsiteX192" fmla="*/ 750094 w 881824"/>
                <a:gd name="connsiteY192" fmla="*/ 497777 h 990409"/>
                <a:gd name="connsiteX193" fmla="*/ 751237 w 881824"/>
                <a:gd name="connsiteY193" fmla="*/ 504825 h 990409"/>
                <a:gd name="connsiteX194" fmla="*/ 768477 w 881824"/>
                <a:gd name="connsiteY194" fmla="*/ 507587 h 990409"/>
                <a:gd name="connsiteX195" fmla="*/ 762191 w 881824"/>
                <a:gd name="connsiteY195" fmla="*/ 518732 h 990409"/>
                <a:gd name="connsiteX196" fmla="*/ 766572 w 881824"/>
                <a:gd name="connsiteY196" fmla="*/ 523494 h 990409"/>
                <a:gd name="connsiteX197" fmla="*/ 787051 w 881824"/>
                <a:gd name="connsiteY197" fmla="*/ 530543 h 990409"/>
                <a:gd name="connsiteX198" fmla="*/ 800957 w 881824"/>
                <a:gd name="connsiteY198" fmla="*/ 548831 h 990409"/>
                <a:gd name="connsiteX199" fmla="*/ 826294 w 881824"/>
                <a:gd name="connsiteY199" fmla="*/ 574929 h 990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881824" h="990409">
                  <a:moveTo>
                    <a:pt x="866585" y="584835"/>
                  </a:moveTo>
                  <a:lnTo>
                    <a:pt x="881825" y="746474"/>
                  </a:lnTo>
                  <a:lnTo>
                    <a:pt x="881825" y="746474"/>
                  </a:lnTo>
                  <a:lnTo>
                    <a:pt x="705707" y="745808"/>
                  </a:lnTo>
                  <a:lnTo>
                    <a:pt x="705993" y="752285"/>
                  </a:lnTo>
                  <a:lnTo>
                    <a:pt x="683800" y="783336"/>
                  </a:lnTo>
                  <a:lnTo>
                    <a:pt x="667988" y="812197"/>
                  </a:lnTo>
                  <a:lnTo>
                    <a:pt x="667322" y="822960"/>
                  </a:lnTo>
                  <a:lnTo>
                    <a:pt x="656368" y="848106"/>
                  </a:lnTo>
                  <a:lnTo>
                    <a:pt x="655320" y="854393"/>
                  </a:lnTo>
                  <a:lnTo>
                    <a:pt x="657511" y="861346"/>
                  </a:lnTo>
                  <a:lnTo>
                    <a:pt x="668369" y="874776"/>
                  </a:lnTo>
                  <a:lnTo>
                    <a:pt x="668179" y="879824"/>
                  </a:lnTo>
                  <a:lnTo>
                    <a:pt x="664178" y="883539"/>
                  </a:lnTo>
                  <a:lnTo>
                    <a:pt x="644843" y="888778"/>
                  </a:lnTo>
                  <a:lnTo>
                    <a:pt x="631412" y="902208"/>
                  </a:lnTo>
                  <a:lnTo>
                    <a:pt x="619506" y="906590"/>
                  </a:lnTo>
                  <a:lnTo>
                    <a:pt x="602171" y="904399"/>
                  </a:lnTo>
                  <a:lnTo>
                    <a:pt x="593408" y="880491"/>
                  </a:lnTo>
                  <a:lnTo>
                    <a:pt x="575596" y="861060"/>
                  </a:lnTo>
                  <a:lnTo>
                    <a:pt x="548640" y="852202"/>
                  </a:lnTo>
                  <a:lnTo>
                    <a:pt x="533400" y="852773"/>
                  </a:lnTo>
                  <a:lnTo>
                    <a:pt x="528161" y="861251"/>
                  </a:lnTo>
                  <a:lnTo>
                    <a:pt x="508254" y="868013"/>
                  </a:lnTo>
                  <a:lnTo>
                    <a:pt x="496062" y="874586"/>
                  </a:lnTo>
                  <a:lnTo>
                    <a:pt x="486347" y="886587"/>
                  </a:lnTo>
                  <a:lnTo>
                    <a:pt x="478536" y="914876"/>
                  </a:lnTo>
                  <a:lnTo>
                    <a:pt x="482060" y="932021"/>
                  </a:lnTo>
                  <a:lnTo>
                    <a:pt x="479679" y="948499"/>
                  </a:lnTo>
                  <a:lnTo>
                    <a:pt x="472535" y="970312"/>
                  </a:lnTo>
                  <a:lnTo>
                    <a:pt x="476726" y="990410"/>
                  </a:lnTo>
                  <a:lnTo>
                    <a:pt x="454247" y="980504"/>
                  </a:lnTo>
                  <a:lnTo>
                    <a:pt x="441484" y="984504"/>
                  </a:lnTo>
                  <a:lnTo>
                    <a:pt x="436436" y="983837"/>
                  </a:lnTo>
                  <a:lnTo>
                    <a:pt x="426530" y="964406"/>
                  </a:lnTo>
                  <a:lnTo>
                    <a:pt x="412433" y="948690"/>
                  </a:lnTo>
                  <a:lnTo>
                    <a:pt x="393764" y="936212"/>
                  </a:lnTo>
                  <a:lnTo>
                    <a:pt x="388811" y="935831"/>
                  </a:lnTo>
                  <a:lnTo>
                    <a:pt x="341090" y="893731"/>
                  </a:lnTo>
                  <a:lnTo>
                    <a:pt x="342424" y="882872"/>
                  </a:lnTo>
                  <a:lnTo>
                    <a:pt x="359950" y="886016"/>
                  </a:lnTo>
                  <a:lnTo>
                    <a:pt x="370808" y="873443"/>
                  </a:lnTo>
                  <a:lnTo>
                    <a:pt x="371380" y="867918"/>
                  </a:lnTo>
                  <a:lnTo>
                    <a:pt x="360617" y="826675"/>
                  </a:lnTo>
                  <a:lnTo>
                    <a:pt x="355092" y="818102"/>
                  </a:lnTo>
                  <a:lnTo>
                    <a:pt x="343472" y="810101"/>
                  </a:lnTo>
                  <a:lnTo>
                    <a:pt x="335090" y="789432"/>
                  </a:lnTo>
                  <a:lnTo>
                    <a:pt x="332327" y="741997"/>
                  </a:lnTo>
                  <a:lnTo>
                    <a:pt x="337757" y="732854"/>
                  </a:lnTo>
                  <a:lnTo>
                    <a:pt x="345091" y="703897"/>
                  </a:lnTo>
                  <a:lnTo>
                    <a:pt x="338804" y="688848"/>
                  </a:lnTo>
                  <a:lnTo>
                    <a:pt x="335375" y="673703"/>
                  </a:lnTo>
                  <a:lnTo>
                    <a:pt x="350806" y="659797"/>
                  </a:lnTo>
                  <a:lnTo>
                    <a:pt x="350330" y="655511"/>
                  </a:lnTo>
                  <a:lnTo>
                    <a:pt x="342043" y="644843"/>
                  </a:lnTo>
                  <a:lnTo>
                    <a:pt x="340233" y="623316"/>
                  </a:lnTo>
                  <a:lnTo>
                    <a:pt x="324422" y="577977"/>
                  </a:lnTo>
                  <a:lnTo>
                    <a:pt x="298418" y="542354"/>
                  </a:lnTo>
                  <a:lnTo>
                    <a:pt x="305181" y="528066"/>
                  </a:lnTo>
                  <a:lnTo>
                    <a:pt x="313849" y="496443"/>
                  </a:lnTo>
                  <a:lnTo>
                    <a:pt x="309182" y="490157"/>
                  </a:lnTo>
                  <a:lnTo>
                    <a:pt x="290608" y="481108"/>
                  </a:lnTo>
                  <a:lnTo>
                    <a:pt x="277654" y="480060"/>
                  </a:lnTo>
                  <a:lnTo>
                    <a:pt x="269272" y="482060"/>
                  </a:lnTo>
                  <a:lnTo>
                    <a:pt x="260033" y="478536"/>
                  </a:lnTo>
                  <a:lnTo>
                    <a:pt x="248507" y="467392"/>
                  </a:lnTo>
                  <a:lnTo>
                    <a:pt x="247936" y="458248"/>
                  </a:lnTo>
                  <a:lnTo>
                    <a:pt x="241935" y="457200"/>
                  </a:lnTo>
                  <a:lnTo>
                    <a:pt x="231172" y="461201"/>
                  </a:lnTo>
                  <a:lnTo>
                    <a:pt x="225362" y="461105"/>
                  </a:lnTo>
                  <a:lnTo>
                    <a:pt x="218218" y="457867"/>
                  </a:lnTo>
                  <a:lnTo>
                    <a:pt x="211360" y="450437"/>
                  </a:lnTo>
                  <a:lnTo>
                    <a:pt x="211360" y="450437"/>
                  </a:lnTo>
                  <a:lnTo>
                    <a:pt x="214217" y="446056"/>
                  </a:lnTo>
                  <a:lnTo>
                    <a:pt x="216408" y="424339"/>
                  </a:lnTo>
                  <a:lnTo>
                    <a:pt x="213551" y="422243"/>
                  </a:lnTo>
                  <a:lnTo>
                    <a:pt x="181451" y="420053"/>
                  </a:lnTo>
                  <a:lnTo>
                    <a:pt x="145733" y="421386"/>
                  </a:lnTo>
                  <a:lnTo>
                    <a:pt x="114205" y="414719"/>
                  </a:lnTo>
                  <a:lnTo>
                    <a:pt x="112300" y="409004"/>
                  </a:lnTo>
                  <a:lnTo>
                    <a:pt x="119920" y="392240"/>
                  </a:lnTo>
                  <a:lnTo>
                    <a:pt x="121063" y="378143"/>
                  </a:lnTo>
                  <a:lnTo>
                    <a:pt x="114110" y="361283"/>
                  </a:lnTo>
                  <a:lnTo>
                    <a:pt x="95631" y="327565"/>
                  </a:lnTo>
                  <a:lnTo>
                    <a:pt x="88678" y="307943"/>
                  </a:lnTo>
                  <a:lnTo>
                    <a:pt x="84201" y="272510"/>
                  </a:lnTo>
                  <a:lnTo>
                    <a:pt x="91726" y="258413"/>
                  </a:lnTo>
                  <a:lnTo>
                    <a:pt x="90964" y="249269"/>
                  </a:lnTo>
                  <a:lnTo>
                    <a:pt x="73438" y="230219"/>
                  </a:lnTo>
                  <a:lnTo>
                    <a:pt x="52864" y="220123"/>
                  </a:lnTo>
                  <a:lnTo>
                    <a:pt x="26099" y="193643"/>
                  </a:lnTo>
                  <a:lnTo>
                    <a:pt x="16002" y="176403"/>
                  </a:lnTo>
                  <a:lnTo>
                    <a:pt x="13240" y="167259"/>
                  </a:lnTo>
                  <a:lnTo>
                    <a:pt x="2381" y="161068"/>
                  </a:lnTo>
                  <a:lnTo>
                    <a:pt x="0" y="157353"/>
                  </a:lnTo>
                  <a:lnTo>
                    <a:pt x="286" y="149352"/>
                  </a:lnTo>
                  <a:lnTo>
                    <a:pt x="3048" y="146209"/>
                  </a:lnTo>
                  <a:lnTo>
                    <a:pt x="11621" y="146876"/>
                  </a:lnTo>
                  <a:lnTo>
                    <a:pt x="22289" y="153162"/>
                  </a:lnTo>
                  <a:lnTo>
                    <a:pt x="31242" y="169640"/>
                  </a:lnTo>
                  <a:lnTo>
                    <a:pt x="37052" y="170498"/>
                  </a:lnTo>
                  <a:lnTo>
                    <a:pt x="69342" y="165735"/>
                  </a:lnTo>
                  <a:lnTo>
                    <a:pt x="82201" y="166688"/>
                  </a:lnTo>
                  <a:lnTo>
                    <a:pt x="100394" y="172307"/>
                  </a:lnTo>
                  <a:lnTo>
                    <a:pt x="106204" y="183737"/>
                  </a:lnTo>
                  <a:lnTo>
                    <a:pt x="111443" y="202121"/>
                  </a:lnTo>
                  <a:lnTo>
                    <a:pt x="116586" y="205454"/>
                  </a:lnTo>
                  <a:lnTo>
                    <a:pt x="125730" y="204692"/>
                  </a:lnTo>
                  <a:lnTo>
                    <a:pt x="132779" y="198501"/>
                  </a:lnTo>
                  <a:lnTo>
                    <a:pt x="141827" y="194691"/>
                  </a:lnTo>
                  <a:lnTo>
                    <a:pt x="172117" y="196215"/>
                  </a:lnTo>
                  <a:lnTo>
                    <a:pt x="176594" y="196691"/>
                  </a:lnTo>
                  <a:lnTo>
                    <a:pt x="189071" y="208216"/>
                  </a:lnTo>
                  <a:lnTo>
                    <a:pt x="194786" y="209645"/>
                  </a:lnTo>
                  <a:lnTo>
                    <a:pt x="199739" y="208312"/>
                  </a:lnTo>
                  <a:lnTo>
                    <a:pt x="205550" y="193453"/>
                  </a:lnTo>
                  <a:lnTo>
                    <a:pt x="218027" y="194786"/>
                  </a:lnTo>
                  <a:lnTo>
                    <a:pt x="231839" y="203645"/>
                  </a:lnTo>
                  <a:lnTo>
                    <a:pt x="269272" y="247174"/>
                  </a:lnTo>
                  <a:lnTo>
                    <a:pt x="279273" y="252603"/>
                  </a:lnTo>
                  <a:lnTo>
                    <a:pt x="286036" y="253651"/>
                  </a:lnTo>
                  <a:lnTo>
                    <a:pt x="300419" y="247174"/>
                  </a:lnTo>
                  <a:lnTo>
                    <a:pt x="307467" y="236411"/>
                  </a:lnTo>
                  <a:lnTo>
                    <a:pt x="308420" y="228410"/>
                  </a:lnTo>
                  <a:lnTo>
                    <a:pt x="300514" y="202121"/>
                  </a:lnTo>
                  <a:lnTo>
                    <a:pt x="303943" y="185547"/>
                  </a:lnTo>
                  <a:lnTo>
                    <a:pt x="308324" y="182880"/>
                  </a:lnTo>
                  <a:lnTo>
                    <a:pt x="326708" y="182404"/>
                  </a:lnTo>
                  <a:lnTo>
                    <a:pt x="336328" y="171926"/>
                  </a:lnTo>
                  <a:lnTo>
                    <a:pt x="351092" y="161544"/>
                  </a:lnTo>
                  <a:lnTo>
                    <a:pt x="358235" y="162020"/>
                  </a:lnTo>
                  <a:lnTo>
                    <a:pt x="395383" y="174784"/>
                  </a:lnTo>
                  <a:lnTo>
                    <a:pt x="401003" y="173165"/>
                  </a:lnTo>
                  <a:lnTo>
                    <a:pt x="408623" y="166307"/>
                  </a:lnTo>
                  <a:lnTo>
                    <a:pt x="418433" y="163449"/>
                  </a:lnTo>
                  <a:lnTo>
                    <a:pt x="429197" y="166783"/>
                  </a:lnTo>
                  <a:lnTo>
                    <a:pt x="439007" y="164783"/>
                  </a:lnTo>
                  <a:lnTo>
                    <a:pt x="451771" y="152590"/>
                  </a:lnTo>
                  <a:lnTo>
                    <a:pt x="461296" y="150209"/>
                  </a:lnTo>
                  <a:lnTo>
                    <a:pt x="472250" y="152400"/>
                  </a:lnTo>
                  <a:lnTo>
                    <a:pt x="482822" y="151733"/>
                  </a:lnTo>
                  <a:lnTo>
                    <a:pt x="489299" y="143637"/>
                  </a:lnTo>
                  <a:lnTo>
                    <a:pt x="489776" y="130778"/>
                  </a:lnTo>
                  <a:lnTo>
                    <a:pt x="518636" y="113538"/>
                  </a:lnTo>
                  <a:lnTo>
                    <a:pt x="540830" y="115348"/>
                  </a:lnTo>
                  <a:lnTo>
                    <a:pt x="567119" y="111633"/>
                  </a:lnTo>
                  <a:lnTo>
                    <a:pt x="575596" y="100870"/>
                  </a:lnTo>
                  <a:lnTo>
                    <a:pt x="576453" y="94107"/>
                  </a:lnTo>
                  <a:lnTo>
                    <a:pt x="582073" y="83439"/>
                  </a:lnTo>
                  <a:lnTo>
                    <a:pt x="589217" y="82201"/>
                  </a:lnTo>
                  <a:lnTo>
                    <a:pt x="606838" y="73628"/>
                  </a:lnTo>
                  <a:lnTo>
                    <a:pt x="617315" y="63722"/>
                  </a:lnTo>
                  <a:lnTo>
                    <a:pt x="627888" y="47435"/>
                  </a:lnTo>
                  <a:lnTo>
                    <a:pt x="616458" y="13526"/>
                  </a:lnTo>
                  <a:lnTo>
                    <a:pt x="605314" y="10097"/>
                  </a:lnTo>
                  <a:lnTo>
                    <a:pt x="611410" y="8382"/>
                  </a:lnTo>
                  <a:lnTo>
                    <a:pt x="625031" y="9049"/>
                  </a:lnTo>
                  <a:lnTo>
                    <a:pt x="632651" y="12097"/>
                  </a:lnTo>
                  <a:lnTo>
                    <a:pt x="666655" y="11144"/>
                  </a:lnTo>
                  <a:lnTo>
                    <a:pt x="676751" y="2096"/>
                  </a:lnTo>
                  <a:lnTo>
                    <a:pt x="683800" y="0"/>
                  </a:lnTo>
                  <a:lnTo>
                    <a:pt x="696849" y="4000"/>
                  </a:lnTo>
                  <a:lnTo>
                    <a:pt x="701897" y="16478"/>
                  </a:lnTo>
                  <a:lnTo>
                    <a:pt x="711803" y="24098"/>
                  </a:lnTo>
                  <a:lnTo>
                    <a:pt x="716375" y="37148"/>
                  </a:lnTo>
                  <a:lnTo>
                    <a:pt x="709994" y="83820"/>
                  </a:lnTo>
                  <a:lnTo>
                    <a:pt x="703136" y="96965"/>
                  </a:lnTo>
                  <a:lnTo>
                    <a:pt x="691229" y="103632"/>
                  </a:lnTo>
                  <a:lnTo>
                    <a:pt x="691801" y="111538"/>
                  </a:lnTo>
                  <a:lnTo>
                    <a:pt x="707136" y="115443"/>
                  </a:lnTo>
                  <a:lnTo>
                    <a:pt x="722567" y="113348"/>
                  </a:lnTo>
                  <a:lnTo>
                    <a:pt x="744950" y="121063"/>
                  </a:lnTo>
                  <a:lnTo>
                    <a:pt x="762286" y="131540"/>
                  </a:lnTo>
                  <a:lnTo>
                    <a:pt x="753904" y="145161"/>
                  </a:lnTo>
                  <a:lnTo>
                    <a:pt x="753809" y="156115"/>
                  </a:lnTo>
                  <a:lnTo>
                    <a:pt x="776097" y="188690"/>
                  </a:lnTo>
                  <a:lnTo>
                    <a:pt x="778002" y="203454"/>
                  </a:lnTo>
                  <a:lnTo>
                    <a:pt x="763619" y="231267"/>
                  </a:lnTo>
                  <a:lnTo>
                    <a:pt x="745712" y="244697"/>
                  </a:lnTo>
                  <a:lnTo>
                    <a:pt x="738854" y="258985"/>
                  </a:lnTo>
                  <a:lnTo>
                    <a:pt x="741426" y="262700"/>
                  </a:lnTo>
                  <a:lnTo>
                    <a:pt x="741998" y="283369"/>
                  </a:lnTo>
                  <a:lnTo>
                    <a:pt x="727996" y="306324"/>
                  </a:lnTo>
                  <a:lnTo>
                    <a:pt x="719423" y="332708"/>
                  </a:lnTo>
                  <a:lnTo>
                    <a:pt x="716471" y="357188"/>
                  </a:lnTo>
                  <a:lnTo>
                    <a:pt x="715613" y="382619"/>
                  </a:lnTo>
                  <a:lnTo>
                    <a:pt x="724948" y="400431"/>
                  </a:lnTo>
                  <a:lnTo>
                    <a:pt x="729806" y="417195"/>
                  </a:lnTo>
                  <a:lnTo>
                    <a:pt x="729710" y="430530"/>
                  </a:lnTo>
                  <a:lnTo>
                    <a:pt x="744665" y="440341"/>
                  </a:lnTo>
                  <a:lnTo>
                    <a:pt x="753237" y="442246"/>
                  </a:lnTo>
                  <a:lnTo>
                    <a:pt x="754475" y="448723"/>
                  </a:lnTo>
                  <a:lnTo>
                    <a:pt x="750094" y="497777"/>
                  </a:lnTo>
                  <a:lnTo>
                    <a:pt x="751237" y="504825"/>
                  </a:lnTo>
                  <a:lnTo>
                    <a:pt x="768477" y="507587"/>
                  </a:lnTo>
                  <a:lnTo>
                    <a:pt x="762191" y="518732"/>
                  </a:lnTo>
                  <a:lnTo>
                    <a:pt x="766572" y="523494"/>
                  </a:lnTo>
                  <a:lnTo>
                    <a:pt x="787051" y="530543"/>
                  </a:lnTo>
                  <a:lnTo>
                    <a:pt x="800957" y="548831"/>
                  </a:lnTo>
                  <a:lnTo>
                    <a:pt x="826294" y="574929"/>
                  </a:lnTo>
                  <a:close/>
                </a:path>
              </a:pathLst>
            </a:custGeom>
            <a:solidFill>
              <a:schemeClr val="bg2"/>
            </a:solidFill>
            <a:ln w="9525" cap="flat">
              <a:solidFill>
                <a:schemeClr val="tx1"/>
              </a:solidFill>
              <a:prstDash val="solid"/>
              <a:miter/>
            </a:ln>
          </p:spPr>
          <p:txBody>
            <a:bodyPr rtlCol="0" anchor="ctr"/>
            <a:lstStyle/>
            <a:p>
              <a:endParaRPr lang="pt-BR"/>
            </a:p>
          </p:txBody>
        </p:sp>
        <p:sp>
          <p:nvSpPr>
            <p:cNvPr id="35" name="Forma Livre: Forma 33">
              <a:extLst>
                <a:ext uri="{FF2B5EF4-FFF2-40B4-BE49-F238E27FC236}">
                  <a16:creationId xmlns:a16="http://schemas.microsoft.com/office/drawing/2014/main" id="{22FE7B19-B39B-EA6A-18BE-66F4A80C73EE}"/>
                </a:ext>
              </a:extLst>
            </p:cNvPr>
            <p:cNvSpPr/>
            <p:nvPr/>
          </p:nvSpPr>
          <p:spPr>
            <a:xfrm>
              <a:off x="2017347" y="5882366"/>
              <a:ext cx="776555" cy="689884"/>
            </a:xfrm>
            <a:custGeom>
              <a:avLst/>
              <a:gdLst>
                <a:gd name="connsiteX0" fmla="*/ 629412 w 1175670"/>
                <a:gd name="connsiteY0" fmla="*/ 1143381 h 1143476"/>
                <a:gd name="connsiteX1" fmla="*/ 625983 w 1175670"/>
                <a:gd name="connsiteY1" fmla="*/ 1143476 h 1143476"/>
                <a:gd name="connsiteX2" fmla="*/ 607505 w 1175670"/>
                <a:gd name="connsiteY2" fmla="*/ 1132904 h 1143476"/>
                <a:gd name="connsiteX3" fmla="*/ 605599 w 1175670"/>
                <a:gd name="connsiteY3" fmla="*/ 1128522 h 1143476"/>
                <a:gd name="connsiteX4" fmla="*/ 610553 w 1175670"/>
                <a:gd name="connsiteY4" fmla="*/ 1087850 h 1143476"/>
                <a:gd name="connsiteX5" fmla="*/ 606171 w 1175670"/>
                <a:gd name="connsiteY5" fmla="*/ 1047369 h 1143476"/>
                <a:gd name="connsiteX6" fmla="*/ 607600 w 1175670"/>
                <a:gd name="connsiteY6" fmla="*/ 1037177 h 1143476"/>
                <a:gd name="connsiteX7" fmla="*/ 613600 w 1175670"/>
                <a:gd name="connsiteY7" fmla="*/ 1025366 h 1143476"/>
                <a:gd name="connsiteX8" fmla="*/ 640651 w 1175670"/>
                <a:gd name="connsiteY8" fmla="*/ 1002697 h 1143476"/>
                <a:gd name="connsiteX9" fmla="*/ 648557 w 1175670"/>
                <a:gd name="connsiteY9" fmla="*/ 987837 h 1143476"/>
                <a:gd name="connsiteX10" fmla="*/ 670465 w 1175670"/>
                <a:gd name="connsiteY10" fmla="*/ 963453 h 1143476"/>
                <a:gd name="connsiteX11" fmla="*/ 656558 w 1175670"/>
                <a:gd name="connsiteY11" fmla="*/ 947738 h 1143476"/>
                <a:gd name="connsiteX12" fmla="*/ 646366 w 1175670"/>
                <a:gd name="connsiteY12" fmla="*/ 941832 h 1143476"/>
                <a:gd name="connsiteX13" fmla="*/ 624935 w 1175670"/>
                <a:gd name="connsiteY13" fmla="*/ 936117 h 1143476"/>
                <a:gd name="connsiteX14" fmla="*/ 602837 w 1175670"/>
                <a:gd name="connsiteY14" fmla="*/ 914685 h 1143476"/>
                <a:gd name="connsiteX15" fmla="*/ 591312 w 1175670"/>
                <a:gd name="connsiteY15" fmla="*/ 899255 h 1143476"/>
                <a:gd name="connsiteX16" fmla="*/ 590359 w 1175670"/>
                <a:gd name="connsiteY16" fmla="*/ 884111 h 1143476"/>
                <a:gd name="connsiteX17" fmla="*/ 586264 w 1175670"/>
                <a:gd name="connsiteY17" fmla="*/ 872871 h 1143476"/>
                <a:gd name="connsiteX18" fmla="*/ 574548 w 1175670"/>
                <a:gd name="connsiteY18" fmla="*/ 853535 h 1143476"/>
                <a:gd name="connsiteX19" fmla="*/ 554926 w 1175670"/>
                <a:gd name="connsiteY19" fmla="*/ 832199 h 1143476"/>
                <a:gd name="connsiteX20" fmla="*/ 548545 w 1175670"/>
                <a:gd name="connsiteY20" fmla="*/ 826579 h 1143476"/>
                <a:gd name="connsiteX21" fmla="*/ 525780 w 1175670"/>
                <a:gd name="connsiteY21" fmla="*/ 815054 h 1143476"/>
                <a:gd name="connsiteX22" fmla="*/ 511969 w 1175670"/>
                <a:gd name="connsiteY22" fmla="*/ 817054 h 1143476"/>
                <a:gd name="connsiteX23" fmla="*/ 493871 w 1175670"/>
                <a:gd name="connsiteY23" fmla="*/ 802672 h 1143476"/>
                <a:gd name="connsiteX24" fmla="*/ 479393 w 1175670"/>
                <a:gd name="connsiteY24" fmla="*/ 787146 h 1143476"/>
                <a:gd name="connsiteX25" fmla="*/ 467487 w 1175670"/>
                <a:gd name="connsiteY25" fmla="*/ 779716 h 1143476"/>
                <a:gd name="connsiteX26" fmla="*/ 466154 w 1175670"/>
                <a:gd name="connsiteY26" fmla="*/ 763524 h 1143476"/>
                <a:gd name="connsiteX27" fmla="*/ 448056 w 1175670"/>
                <a:gd name="connsiteY27" fmla="*/ 742950 h 1143476"/>
                <a:gd name="connsiteX28" fmla="*/ 416433 w 1175670"/>
                <a:gd name="connsiteY28" fmla="*/ 738568 h 1143476"/>
                <a:gd name="connsiteX29" fmla="*/ 407670 w 1175670"/>
                <a:gd name="connsiteY29" fmla="*/ 734092 h 1143476"/>
                <a:gd name="connsiteX30" fmla="*/ 391192 w 1175670"/>
                <a:gd name="connsiteY30" fmla="*/ 718280 h 1143476"/>
                <a:gd name="connsiteX31" fmla="*/ 374428 w 1175670"/>
                <a:gd name="connsiteY31" fmla="*/ 719518 h 1143476"/>
                <a:gd name="connsiteX32" fmla="*/ 353758 w 1175670"/>
                <a:gd name="connsiteY32" fmla="*/ 706374 h 1143476"/>
                <a:gd name="connsiteX33" fmla="*/ 335566 w 1175670"/>
                <a:gd name="connsiteY33" fmla="*/ 671036 h 1143476"/>
                <a:gd name="connsiteX34" fmla="*/ 324993 w 1175670"/>
                <a:gd name="connsiteY34" fmla="*/ 656844 h 1143476"/>
                <a:gd name="connsiteX35" fmla="*/ 300895 w 1175670"/>
                <a:gd name="connsiteY35" fmla="*/ 636651 h 1143476"/>
                <a:gd name="connsiteX36" fmla="*/ 294227 w 1175670"/>
                <a:gd name="connsiteY36" fmla="*/ 637413 h 1143476"/>
                <a:gd name="connsiteX37" fmla="*/ 287846 w 1175670"/>
                <a:gd name="connsiteY37" fmla="*/ 654462 h 1143476"/>
                <a:gd name="connsiteX38" fmla="*/ 263176 w 1175670"/>
                <a:gd name="connsiteY38" fmla="*/ 675799 h 1143476"/>
                <a:gd name="connsiteX39" fmla="*/ 237744 w 1175670"/>
                <a:gd name="connsiteY39" fmla="*/ 676942 h 1143476"/>
                <a:gd name="connsiteX40" fmla="*/ 238696 w 1175670"/>
                <a:gd name="connsiteY40" fmla="*/ 649700 h 1143476"/>
                <a:gd name="connsiteX41" fmla="*/ 242506 w 1175670"/>
                <a:gd name="connsiteY41" fmla="*/ 637508 h 1143476"/>
                <a:gd name="connsiteX42" fmla="*/ 238792 w 1175670"/>
                <a:gd name="connsiteY42" fmla="*/ 627983 h 1143476"/>
                <a:gd name="connsiteX43" fmla="*/ 204025 w 1175670"/>
                <a:gd name="connsiteY43" fmla="*/ 587121 h 1143476"/>
                <a:gd name="connsiteX44" fmla="*/ 181451 w 1175670"/>
                <a:gd name="connsiteY44" fmla="*/ 570262 h 1143476"/>
                <a:gd name="connsiteX45" fmla="*/ 160687 w 1175670"/>
                <a:gd name="connsiteY45" fmla="*/ 550640 h 1143476"/>
                <a:gd name="connsiteX46" fmla="*/ 144018 w 1175670"/>
                <a:gd name="connsiteY46" fmla="*/ 530543 h 1143476"/>
                <a:gd name="connsiteX47" fmla="*/ 118396 w 1175670"/>
                <a:gd name="connsiteY47" fmla="*/ 509492 h 1143476"/>
                <a:gd name="connsiteX48" fmla="*/ 100298 w 1175670"/>
                <a:gd name="connsiteY48" fmla="*/ 508159 h 1143476"/>
                <a:gd name="connsiteX49" fmla="*/ 79820 w 1175670"/>
                <a:gd name="connsiteY49" fmla="*/ 510159 h 1143476"/>
                <a:gd name="connsiteX50" fmla="*/ 68961 w 1175670"/>
                <a:gd name="connsiteY50" fmla="*/ 523113 h 1143476"/>
                <a:gd name="connsiteX51" fmla="*/ 68389 w 1175670"/>
                <a:gd name="connsiteY51" fmla="*/ 532257 h 1143476"/>
                <a:gd name="connsiteX52" fmla="*/ 58579 w 1175670"/>
                <a:gd name="connsiteY52" fmla="*/ 541496 h 1143476"/>
                <a:gd name="connsiteX53" fmla="*/ 48006 w 1175670"/>
                <a:gd name="connsiteY53" fmla="*/ 541687 h 1143476"/>
                <a:gd name="connsiteX54" fmla="*/ 42481 w 1175670"/>
                <a:gd name="connsiteY54" fmla="*/ 537115 h 1143476"/>
                <a:gd name="connsiteX55" fmla="*/ 12382 w 1175670"/>
                <a:gd name="connsiteY55" fmla="*/ 538448 h 1143476"/>
                <a:gd name="connsiteX56" fmla="*/ 6191 w 1175670"/>
                <a:gd name="connsiteY56" fmla="*/ 533876 h 1143476"/>
                <a:gd name="connsiteX57" fmla="*/ 4667 w 1175670"/>
                <a:gd name="connsiteY57" fmla="*/ 525209 h 1143476"/>
                <a:gd name="connsiteX58" fmla="*/ 0 w 1175670"/>
                <a:gd name="connsiteY58" fmla="*/ 523113 h 1143476"/>
                <a:gd name="connsiteX59" fmla="*/ 8096 w 1175670"/>
                <a:gd name="connsiteY59" fmla="*/ 521018 h 1143476"/>
                <a:gd name="connsiteX60" fmla="*/ 18002 w 1175670"/>
                <a:gd name="connsiteY60" fmla="*/ 514159 h 1143476"/>
                <a:gd name="connsiteX61" fmla="*/ 42005 w 1175670"/>
                <a:gd name="connsiteY61" fmla="*/ 487775 h 1143476"/>
                <a:gd name="connsiteX62" fmla="*/ 43053 w 1175670"/>
                <a:gd name="connsiteY62" fmla="*/ 470249 h 1143476"/>
                <a:gd name="connsiteX63" fmla="*/ 48768 w 1175670"/>
                <a:gd name="connsiteY63" fmla="*/ 458343 h 1143476"/>
                <a:gd name="connsiteX64" fmla="*/ 56579 w 1175670"/>
                <a:gd name="connsiteY64" fmla="*/ 454057 h 1143476"/>
                <a:gd name="connsiteX65" fmla="*/ 68866 w 1175670"/>
                <a:gd name="connsiteY65" fmla="*/ 453390 h 1143476"/>
                <a:gd name="connsiteX66" fmla="*/ 74962 w 1175670"/>
                <a:gd name="connsiteY66" fmla="*/ 450913 h 1143476"/>
                <a:gd name="connsiteX67" fmla="*/ 83725 w 1175670"/>
                <a:gd name="connsiteY67" fmla="*/ 441388 h 1143476"/>
                <a:gd name="connsiteX68" fmla="*/ 135636 w 1175670"/>
                <a:gd name="connsiteY68" fmla="*/ 379666 h 1143476"/>
                <a:gd name="connsiteX69" fmla="*/ 141637 w 1175670"/>
                <a:gd name="connsiteY69" fmla="*/ 366141 h 1143476"/>
                <a:gd name="connsiteX70" fmla="*/ 143256 w 1175670"/>
                <a:gd name="connsiteY70" fmla="*/ 355568 h 1143476"/>
                <a:gd name="connsiteX71" fmla="*/ 151066 w 1175670"/>
                <a:gd name="connsiteY71" fmla="*/ 345377 h 1143476"/>
                <a:gd name="connsiteX72" fmla="*/ 162496 w 1175670"/>
                <a:gd name="connsiteY72" fmla="*/ 337280 h 1143476"/>
                <a:gd name="connsiteX73" fmla="*/ 175546 w 1175670"/>
                <a:gd name="connsiteY73" fmla="*/ 333375 h 1143476"/>
                <a:gd name="connsiteX74" fmla="*/ 194215 w 1175670"/>
                <a:gd name="connsiteY74" fmla="*/ 293179 h 1143476"/>
                <a:gd name="connsiteX75" fmla="*/ 195167 w 1175670"/>
                <a:gd name="connsiteY75" fmla="*/ 287369 h 1143476"/>
                <a:gd name="connsiteX76" fmla="*/ 198120 w 1175670"/>
                <a:gd name="connsiteY76" fmla="*/ 283845 h 1143476"/>
                <a:gd name="connsiteX77" fmla="*/ 213741 w 1175670"/>
                <a:gd name="connsiteY77" fmla="*/ 275654 h 1143476"/>
                <a:gd name="connsiteX78" fmla="*/ 229267 w 1175670"/>
                <a:gd name="connsiteY78" fmla="*/ 258509 h 1143476"/>
                <a:gd name="connsiteX79" fmla="*/ 237363 w 1175670"/>
                <a:gd name="connsiteY79" fmla="*/ 247555 h 1143476"/>
                <a:gd name="connsiteX80" fmla="*/ 242221 w 1175670"/>
                <a:gd name="connsiteY80" fmla="*/ 235268 h 1143476"/>
                <a:gd name="connsiteX81" fmla="*/ 254984 w 1175670"/>
                <a:gd name="connsiteY81" fmla="*/ 215265 h 1143476"/>
                <a:gd name="connsiteX82" fmla="*/ 263842 w 1175670"/>
                <a:gd name="connsiteY82" fmla="*/ 212503 h 1143476"/>
                <a:gd name="connsiteX83" fmla="*/ 278797 w 1175670"/>
                <a:gd name="connsiteY83" fmla="*/ 214217 h 1143476"/>
                <a:gd name="connsiteX84" fmla="*/ 284036 w 1175670"/>
                <a:gd name="connsiteY84" fmla="*/ 221742 h 1143476"/>
                <a:gd name="connsiteX85" fmla="*/ 288512 w 1175670"/>
                <a:gd name="connsiteY85" fmla="*/ 209550 h 1143476"/>
                <a:gd name="connsiteX86" fmla="*/ 286512 w 1175670"/>
                <a:gd name="connsiteY86" fmla="*/ 204025 h 1143476"/>
                <a:gd name="connsiteX87" fmla="*/ 273653 w 1175670"/>
                <a:gd name="connsiteY87" fmla="*/ 196215 h 1143476"/>
                <a:gd name="connsiteX88" fmla="*/ 273177 w 1175670"/>
                <a:gd name="connsiteY88" fmla="*/ 192786 h 1143476"/>
                <a:gd name="connsiteX89" fmla="*/ 276511 w 1175670"/>
                <a:gd name="connsiteY89" fmla="*/ 189643 h 1143476"/>
                <a:gd name="connsiteX90" fmla="*/ 286798 w 1175670"/>
                <a:gd name="connsiteY90" fmla="*/ 186023 h 1143476"/>
                <a:gd name="connsiteX91" fmla="*/ 294608 w 1175670"/>
                <a:gd name="connsiteY91" fmla="*/ 176879 h 1143476"/>
                <a:gd name="connsiteX92" fmla="*/ 321183 w 1175670"/>
                <a:gd name="connsiteY92" fmla="*/ 167830 h 1143476"/>
                <a:gd name="connsiteX93" fmla="*/ 331184 w 1175670"/>
                <a:gd name="connsiteY93" fmla="*/ 157639 h 1143476"/>
                <a:gd name="connsiteX94" fmla="*/ 332137 w 1175670"/>
                <a:gd name="connsiteY94" fmla="*/ 148876 h 1143476"/>
                <a:gd name="connsiteX95" fmla="*/ 339947 w 1175670"/>
                <a:gd name="connsiteY95" fmla="*/ 140208 h 1143476"/>
                <a:gd name="connsiteX96" fmla="*/ 360997 w 1175670"/>
                <a:gd name="connsiteY96" fmla="*/ 129254 h 1143476"/>
                <a:gd name="connsiteX97" fmla="*/ 384524 w 1175670"/>
                <a:gd name="connsiteY97" fmla="*/ 125444 h 1143476"/>
                <a:gd name="connsiteX98" fmla="*/ 401383 w 1175670"/>
                <a:gd name="connsiteY98" fmla="*/ 108204 h 1143476"/>
                <a:gd name="connsiteX99" fmla="*/ 402812 w 1175670"/>
                <a:gd name="connsiteY99" fmla="*/ 98107 h 1143476"/>
                <a:gd name="connsiteX100" fmla="*/ 415385 w 1175670"/>
                <a:gd name="connsiteY100" fmla="*/ 75629 h 1143476"/>
                <a:gd name="connsiteX101" fmla="*/ 418529 w 1175670"/>
                <a:gd name="connsiteY101" fmla="*/ 75247 h 1143476"/>
                <a:gd name="connsiteX102" fmla="*/ 419005 w 1175670"/>
                <a:gd name="connsiteY102" fmla="*/ 78677 h 1143476"/>
                <a:gd name="connsiteX103" fmla="*/ 421767 w 1175670"/>
                <a:gd name="connsiteY103" fmla="*/ 80581 h 1143476"/>
                <a:gd name="connsiteX104" fmla="*/ 434435 w 1175670"/>
                <a:gd name="connsiteY104" fmla="*/ 78962 h 1143476"/>
                <a:gd name="connsiteX105" fmla="*/ 457676 w 1175670"/>
                <a:gd name="connsiteY105" fmla="*/ 68199 h 1143476"/>
                <a:gd name="connsiteX106" fmla="*/ 483203 w 1175670"/>
                <a:gd name="connsiteY106" fmla="*/ 62579 h 1143476"/>
                <a:gd name="connsiteX107" fmla="*/ 494729 w 1175670"/>
                <a:gd name="connsiteY107" fmla="*/ 57150 h 1143476"/>
                <a:gd name="connsiteX108" fmla="*/ 514731 w 1175670"/>
                <a:gd name="connsiteY108" fmla="*/ 34766 h 1143476"/>
                <a:gd name="connsiteX109" fmla="*/ 519493 w 1175670"/>
                <a:gd name="connsiteY109" fmla="*/ 34861 h 1143476"/>
                <a:gd name="connsiteX110" fmla="*/ 525875 w 1175670"/>
                <a:gd name="connsiteY110" fmla="*/ 31147 h 1143476"/>
                <a:gd name="connsiteX111" fmla="*/ 535496 w 1175670"/>
                <a:gd name="connsiteY111" fmla="*/ 18288 h 1143476"/>
                <a:gd name="connsiteX112" fmla="*/ 557498 w 1175670"/>
                <a:gd name="connsiteY112" fmla="*/ 11335 h 1143476"/>
                <a:gd name="connsiteX113" fmla="*/ 560356 w 1175670"/>
                <a:gd name="connsiteY113" fmla="*/ 14954 h 1143476"/>
                <a:gd name="connsiteX114" fmla="*/ 560356 w 1175670"/>
                <a:gd name="connsiteY114" fmla="*/ 14954 h 1143476"/>
                <a:gd name="connsiteX115" fmla="*/ 593884 w 1175670"/>
                <a:gd name="connsiteY115" fmla="*/ 18669 h 1143476"/>
                <a:gd name="connsiteX116" fmla="*/ 624935 w 1175670"/>
                <a:gd name="connsiteY116" fmla="*/ 7715 h 1143476"/>
                <a:gd name="connsiteX117" fmla="*/ 630269 w 1175670"/>
                <a:gd name="connsiteY117" fmla="*/ 0 h 1143476"/>
                <a:gd name="connsiteX118" fmla="*/ 643128 w 1175670"/>
                <a:gd name="connsiteY118" fmla="*/ 5525 h 1143476"/>
                <a:gd name="connsiteX119" fmla="*/ 641699 w 1175670"/>
                <a:gd name="connsiteY119" fmla="*/ 14288 h 1143476"/>
                <a:gd name="connsiteX120" fmla="*/ 671036 w 1175670"/>
                <a:gd name="connsiteY120" fmla="*/ 14001 h 1143476"/>
                <a:gd name="connsiteX121" fmla="*/ 686562 w 1175670"/>
                <a:gd name="connsiteY121" fmla="*/ 23431 h 1143476"/>
                <a:gd name="connsiteX122" fmla="*/ 710946 w 1175670"/>
                <a:gd name="connsiteY122" fmla="*/ 19907 h 1143476"/>
                <a:gd name="connsiteX123" fmla="*/ 729234 w 1175670"/>
                <a:gd name="connsiteY123" fmla="*/ 30861 h 1143476"/>
                <a:gd name="connsiteX124" fmla="*/ 753808 w 1175670"/>
                <a:gd name="connsiteY124" fmla="*/ 26956 h 1143476"/>
                <a:gd name="connsiteX125" fmla="*/ 768477 w 1175670"/>
                <a:gd name="connsiteY125" fmla="*/ 28670 h 1143476"/>
                <a:gd name="connsiteX126" fmla="*/ 795147 w 1175670"/>
                <a:gd name="connsiteY126" fmla="*/ 27146 h 1143476"/>
                <a:gd name="connsiteX127" fmla="*/ 816673 w 1175670"/>
                <a:gd name="connsiteY127" fmla="*/ 35909 h 1143476"/>
                <a:gd name="connsiteX128" fmla="*/ 840296 w 1175670"/>
                <a:gd name="connsiteY128" fmla="*/ 49244 h 1143476"/>
                <a:gd name="connsiteX129" fmla="*/ 849821 w 1175670"/>
                <a:gd name="connsiteY129" fmla="*/ 72485 h 1143476"/>
                <a:gd name="connsiteX130" fmla="*/ 864965 w 1175670"/>
                <a:gd name="connsiteY130" fmla="*/ 74295 h 1143476"/>
                <a:gd name="connsiteX131" fmla="*/ 865822 w 1175670"/>
                <a:gd name="connsiteY131" fmla="*/ 69723 h 1143476"/>
                <a:gd name="connsiteX132" fmla="*/ 883063 w 1175670"/>
                <a:gd name="connsiteY132" fmla="*/ 66389 h 1143476"/>
                <a:gd name="connsiteX133" fmla="*/ 936022 w 1175670"/>
                <a:gd name="connsiteY133" fmla="*/ 100108 h 1143476"/>
                <a:gd name="connsiteX134" fmla="*/ 949071 w 1175670"/>
                <a:gd name="connsiteY134" fmla="*/ 114871 h 1143476"/>
                <a:gd name="connsiteX135" fmla="*/ 955834 w 1175670"/>
                <a:gd name="connsiteY135" fmla="*/ 114585 h 1143476"/>
                <a:gd name="connsiteX136" fmla="*/ 970693 w 1175670"/>
                <a:gd name="connsiteY136" fmla="*/ 123920 h 1143476"/>
                <a:gd name="connsiteX137" fmla="*/ 999554 w 1175670"/>
                <a:gd name="connsiteY137" fmla="*/ 157163 h 1143476"/>
                <a:gd name="connsiteX138" fmla="*/ 1015174 w 1175670"/>
                <a:gd name="connsiteY138" fmla="*/ 178212 h 1143476"/>
                <a:gd name="connsiteX139" fmla="*/ 1019747 w 1175670"/>
                <a:gd name="connsiteY139" fmla="*/ 192310 h 1143476"/>
                <a:gd name="connsiteX140" fmla="*/ 1040416 w 1175670"/>
                <a:gd name="connsiteY140" fmla="*/ 217646 h 1143476"/>
                <a:gd name="connsiteX141" fmla="*/ 1051560 w 1175670"/>
                <a:gd name="connsiteY141" fmla="*/ 222885 h 1143476"/>
                <a:gd name="connsiteX142" fmla="*/ 1115282 w 1175670"/>
                <a:gd name="connsiteY142" fmla="*/ 232981 h 1143476"/>
                <a:gd name="connsiteX143" fmla="*/ 1135380 w 1175670"/>
                <a:gd name="connsiteY143" fmla="*/ 229171 h 1143476"/>
                <a:gd name="connsiteX144" fmla="*/ 1167289 w 1175670"/>
                <a:gd name="connsiteY144" fmla="*/ 232410 h 1143476"/>
                <a:gd name="connsiteX145" fmla="*/ 1175671 w 1175670"/>
                <a:gd name="connsiteY145" fmla="*/ 254698 h 1143476"/>
                <a:gd name="connsiteX146" fmla="*/ 1155859 w 1175670"/>
                <a:gd name="connsiteY146" fmla="*/ 269748 h 1143476"/>
                <a:gd name="connsiteX147" fmla="*/ 1143762 w 1175670"/>
                <a:gd name="connsiteY147" fmla="*/ 273653 h 1143476"/>
                <a:gd name="connsiteX148" fmla="*/ 1136809 w 1175670"/>
                <a:gd name="connsiteY148" fmla="*/ 291369 h 1143476"/>
                <a:gd name="connsiteX149" fmla="*/ 1138904 w 1175670"/>
                <a:gd name="connsiteY149" fmla="*/ 312229 h 1143476"/>
                <a:gd name="connsiteX150" fmla="*/ 1135285 w 1175670"/>
                <a:gd name="connsiteY150" fmla="*/ 327088 h 1143476"/>
                <a:gd name="connsiteX151" fmla="*/ 1130332 w 1175670"/>
                <a:gd name="connsiteY151" fmla="*/ 339471 h 1143476"/>
                <a:gd name="connsiteX152" fmla="*/ 1119092 w 1175670"/>
                <a:gd name="connsiteY152" fmla="*/ 341376 h 1143476"/>
                <a:gd name="connsiteX153" fmla="*/ 1106805 w 1175670"/>
                <a:gd name="connsiteY153" fmla="*/ 357473 h 1143476"/>
                <a:gd name="connsiteX154" fmla="*/ 1106519 w 1175670"/>
                <a:gd name="connsiteY154" fmla="*/ 370904 h 1143476"/>
                <a:gd name="connsiteX155" fmla="*/ 1123664 w 1175670"/>
                <a:gd name="connsiteY155" fmla="*/ 382048 h 1143476"/>
                <a:gd name="connsiteX156" fmla="*/ 1126236 w 1175670"/>
                <a:gd name="connsiteY156" fmla="*/ 380143 h 1143476"/>
                <a:gd name="connsiteX157" fmla="*/ 1123569 w 1175670"/>
                <a:gd name="connsiteY157" fmla="*/ 370904 h 1143476"/>
                <a:gd name="connsiteX158" fmla="*/ 1123664 w 1175670"/>
                <a:gd name="connsiteY158" fmla="*/ 361759 h 1143476"/>
                <a:gd name="connsiteX159" fmla="*/ 1137856 w 1175670"/>
                <a:gd name="connsiteY159" fmla="*/ 353949 h 1143476"/>
                <a:gd name="connsiteX160" fmla="*/ 1152906 w 1175670"/>
                <a:gd name="connsiteY160" fmla="*/ 360045 h 1143476"/>
                <a:gd name="connsiteX161" fmla="*/ 1159859 w 1175670"/>
                <a:gd name="connsiteY161" fmla="*/ 368712 h 1143476"/>
                <a:gd name="connsiteX162" fmla="*/ 1171004 w 1175670"/>
                <a:gd name="connsiteY162" fmla="*/ 376809 h 1143476"/>
                <a:gd name="connsiteX163" fmla="*/ 1175290 w 1175670"/>
                <a:gd name="connsiteY163" fmla="*/ 376523 h 1143476"/>
                <a:gd name="connsiteX164" fmla="*/ 1175290 w 1175670"/>
                <a:gd name="connsiteY164" fmla="*/ 376523 h 1143476"/>
                <a:gd name="connsiteX165" fmla="*/ 1161955 w 1175670"/>
                <a:gd name="connsiteY165" fmla="*/ 393002 h 1143476"/>
                <a:gd name="connsiteX166" fmla="*/ 1124807 w 1175670"/>
                <a:gd name="connsiteY166" fmla="*/ 460057 h 1143476"/>
                <a:gd name="connsiteX167" fmla="*/ 1084707 w 1175670"/>
                <a:gd name="connsiteY167" fmla="*/ 570547 h 1143476"/>
                <a:gd name="connsiteX168" fmla="*/ 1024699 w 1175670"/>
                <a:gd name="connsiteY168" fmla="*/ 670370 h 1143476"/>
                <a:gd name="connsiteX169" fmla="*/ 972883 w 1175670"/>
                <a:gd name="connsiteY169" fmla="*/ 733806 h 1143476"/>
                <a:gd name="connsiteX170" fmla="*/ 910876 w 1175670"/>
                <a:gd name="connsiteY170" fmla="*/ 790575 h 1143476"/>
                <a:gd name="connsiteX171" fmla="*/ 852868 w 1175670"/>
                <a:gd name="connsiteY171" fmla="*/ 825627 h 1143476"/>
                <a:gd name="connsiteX172" fmla="*/ 823341 w 1175670"/>
                <a:gd name="connsiteY172" fmla="*/ 866680 h 1143476"/>
                <a:gd name="connsiteX173" fmla="*/ 821626 w 1175670"/>
                <a:gd name="connsiteY173" fmla="*/ 862584 h 1143476"/>
                <a:gd name="connsiteX174" fmla="*/ 827818 w 1175670"/>
                <a:gd name="connsiteY174" fmla="*/ 847534 h 1143476"/>
                <a:gd name="connsiteX175" fmla="*/ 831056 w 1175670"/>
                <a:gd name="connsiteY175" fmla="*/ 826770 h 1143476"/>
                <a:gd name="connsiteX176" fmla="*/ 819817 w 1175670"/>
                <a:gd name="connsiteY176" fmla="*/ 810482 h 1143476"/>
                <a:gd name="connsiteX177" fmla="*/ 820769 w 1175670"/>
                <a:gd name="connsiteY177" fmla="*/ 806482 h 1143476"/>
                <a:gd name="connsiteX178" fmla="*/ 829628 w 1175670"/>
                <a:gd name="connsiteY178" fmla="*/ 804863 h 1143476"/>
                <a:gd name="connsiteX179" fmla="*/ 839248 w 1175670"/>
                <a:gd name="connsiteY179" fmla="*/ 808672 h 1143476"/>
                <a:gd name="connsiteX180" fmla="*/ 844582 w 1175670"/>
                <a:gd name="connsiteY180" fmla="*/ 814197 h 1143476"/>
                <a:gd name="connsiteX181" fmla="*/ 854297 w 1175670"/>
                <a:gd name="connsiteY181" fmla="*/ 814578 h 1143476"/>
                <a:gd name="connsiteX182" fmla="*/ 878872 w 1175670"/>
                <a:gd name="connsiteY182" fmla="*/ 801148 h 1143476"/>
                <a:gd name="connsiteX183" fmla="*/ 886682 w 1175670"/>
                <a:gd name="connsiteY183" fmla="*/ 794671 h 1143476"/>
                <a:gd name="connsiteX184" fmla="*/ 913829 w 1175670"/>
                <a:gd name="connsiteY184" fmla="*/ 759333 h 1143476"/>
                <a:gd name="connsiteX185" fmla="*/ 920972 w 1175670"/>
                <a:gd name="connsiteY185" fmla="*/ 752760 h 1143476"/>
                <a:gd name="connsiteX186" fmla="*/ 925258 w 1175670"/>
                <a:gd name="connsiteY186" fmla="*/ 754570 h 1143476"/>
                <a:gd name="connsiteX187" fmla="*/ 934974 w 1175670"/>
                <a:gd name="connsiteY187" fmla="*/ 752760 h 1143476"/>
                <a:gd name="connsiteX188" fmla="*/ 944975 w 1175670"/>
                <a:gd name="connsiteY188" fmla="*/ 744760 h 1143476"/>
                <a:gd name="connsiteX189" fmla="*/ 953833 w 1175670"/>
                <a:gd name="connsiteY189" fmla="*/ 732663 h 1143476"/>
                <a:gd name="connsiteX190" fmla="*/ 957358 w 1175670"/>
                <a:gd name="connsiteY190" fmla="*/ 718566 h 1143476"/>
                <a:gd name="connsiteX191" fmla="*/ 959072 w 1175670"/>
                <a:gd name="connsiteY191" fmla="*/ 709708 h 1143476"/>
                <a:gd name="connsiteX192" fmla="*/ 956881 w 1175670"/>
                <a:gd name="connsiteY192" fmla="*/ 689705 h 1143476"/>
                <a:gd name="connsiteX193" fmla="*/ 958787 w 1175670"/>
                <a:gd name="connsiteY193" fmla="*/ 676656 h 1143476"/>
                <a:gd name="connsiteX194" fmla="*/ 973741 w 1175670"/>
                <a:gd name="connsiteY194" fmla="*/ 675989 h 1143476"/>
                <a:gd name="connsiteX195" fmla="*/ 980789 w 1175670"/>
                <a:gd name="connsiteY195" fmla="*/ 678847 h 1143476"/>
                <a:gd name="connsiteX196" fmla="*/ 983361 w 1175670"/>
                <a:gd name="connsiteY196" fmla="*/ 686752 h 1143476"/>
                <a:gd name="connsiteX197" fmla="*/ 986695 w 1175670"/>
                <a:gd name="connsiteY197" fmla="*/ 684276 h 1143476"/>
                <a:gd name="connsiteX198" fmla="*/ 983932 w 1175670"/>
                <a:gd name="connsiteY198" fmla="*/ 670941 h 1143476"/>
                <a:gd name="connsiteX199" fmla="*/ 988790 w 1175670"/>
                <a:gd name="connsiteY199" fmla="*/ 651224 h 1143476"/>
                <a:gd name="connsiteX200" fmla="*/ 993362 w 1175670"/>
                <a:gd name="connsiteY200" fmla="*/ 645795 h 1143476"/>
                <a:gd name="connsiteX201" fmla="*/ 1019461 w 1175670"/>
                <a:gd name="connsiteY201" fmla="*/ 630650 h 1143476"/>
                <a:gd name="connsiteX202" fmla="*/ 1026414 w 1175670"/>
                <a:gd name="connsiteY202" fmla="*/ 620363 h 1143476"/>
                <a:gd name="connsiteX203" fmla="*/ 1030891 w 1175670"/>
                <a:gd name="connsiteY203" fmla="*/ 594170 h 1143476"/>
                <a:gd name="connsiteX204" fmla="*/ 1028890 w 1175670"/>
                <a:gd name="connsiteY204" fmla="*/ 572452 h 1143476"/>
                <a:gd name="connsiteX205" fmla="*/ 1034224 w 1175670"/>
                <a:gd name="connsiteY205" fmla="*/ 565975 h 1143476"/>
                <a:gd name="connsiteX206" fmla="*/ 1038987 w 1175670"/>
                <a:gd name="connsiteY206" fmla="*/ 573595 h 1143476"/>
                <a:gd name="connsiteX207" fmla="*/ 1042511 w 1175670"/>
                <a:gd name="connsiteY207" fmla="*/ 573881 h 1143476"/>
                <a:gd name="connsiteX208" fmla="*/ 1046607 w 1175670"/>
                <a:gd name="connsiteY208" fmla="*/ 569881 h 1143476"/>
                <a:gd name="connsiteX209" fmla="*/ 1051084 w 1175670"/>
                <a:gd name="connsiteY209" fmla="*/ 540544 h 1143476"/>
                <a:gd name="connsiteX210" fmla="*/ 1050131 w 1175670"/>
                <a:gd name="connsiteY210" fmla="*/ 536353 h 1143476"/>
                <a:gd name="connsiteX211" fmla="*/ 1041082 w 1175670"/>
                <a:gd name="connsiteY211" fmla="*/ 524732 h 1143476"/>
                <a:gd name="connsiteX212" fmla="*/ 1034701 w 1175670"/>
                <a:gd name="connsiteY212" fmla="*/ 524447 h 1143476"/>
                <a:gd name="connsiteX213" fmla="*/ 1032224 w 1175670"/>
                <a:gd name="connsiteY213" fmla="*/ 531019 h 1143476"/>
                <a:gd name="connsiteX214" fmla="*/ 1033843 w 1175670"/>
                <a:gd name="connsiteY214" fmla="*/ 534734 h 1143476"/>
                <a:gd name="connsiteX215" fmla="*/ 1032510 w 1175670"/>
                <a:gd name="connsiteY215" fmla="*/ 540162 h 1143476"/>
                <a:gd name="connsiteX216" fmla="*/ 1029176 w 1175670"/>
                <a:gd name="connsiteY216" fmla="*/ 542068 h 1143476"/>
                <a:gd name="connsiteX217" fmla="*/ 1014793 w 1175670"/>
                <a:gd name="connsiteY217" fmla="*/ 541877 h 1143476"/>
                <a:gd name="connsiteX218" fmla="*/ 995648 w 1175670"/>
                <a:gd name="connsiteY218" fmla="*/ 545687 h 1143476"/>
                <a:gd name="connsiteX219" fmla="*/ 992410 w 1175670"/>
                <a:gd name="connsiteY219" fmla="*/ 561022 h 1143476"/>
                <a:gd name="connsiteX220" fmla="*/ 987362 w 1175670"/>
                <a:gd name="connsiteY220" fmla="*/ 561499 h 1143476"/>
                <a:gd name="connsiteX221" fmla="*/ 979646 w 1175670"/>
                <a:gd name="connsiteY221" fmla="*/ 557308 h 1143476"/>
                <a:gd name="connsiteX222" fmla="*/ 980599 w 1175670"/>
                <a:gd name="connsiteY222" fmla="*/ 541020 h 1143476"/>
                <a:gd name="connsiteX223" fmla="*/ 972788 w 1175670"/>
                <a:gd name="connsiteY223" fmla="*/ 532543 h 1143476"/>
                <a:gd name="connsiteX224" fmla="*/ 962882 w 1175670"/>
                <a:gd name="connsiteY224" fmla="*/ 535686 h 1143476"/>
                <a:gd name="connsiteX225" fmla="*/ 957167 w 1175670"/>
                <a:gd name="connsiteY225" fmla="*/ 531114 h 1143476"/>
                <a:gd name="connsiteX226" fmla="*/ 950214 w 1175670"/>
                <a:gd name="connsiteY226" fmla="*/ 519113 h 1143476"/>
                <a:gd name="connsiteX227" fmla="*/ 946404 w 1175670"/>
                <a:gd name="connsiteY227" fmla="*/ 505301 h 1143476"/>
                <a:gd name="connsiteX228" fmla="*/ 947547 w 1175670"/>
                <a:gd name="connsiteY228" fmla="*/ 499872 h 1143476"/>
                <a:gd name="connsiteX229" fmla="*/ 941451 w 1175670"/>
                <a:gd name="connsiteY229" fmla="*/ 493300 h 1143476"/>
                <a:gd name="connsiteX230" fmla="*/ 935641 w 1175670"/>
                <a:gd name="connsiteY230" fmla="*/ 519113 h 1143476"/>
                <a:gd name="connsiteX231" fmla="*/ 939832 w 1175670"/>
                <a:gd name="connsiteY231" fmla="*/ 540544 h 1143476"/>
                <a:gd name="connsiteX232" fmla="*/ 951738 w 1175670"/>
                <a:gd name="connsiteY232" fmla="*/ 560641 h 1143476"/>
                <a:gd name="connsiteX233" fmla="*/ 946309 w 1175670"/>
                <a:gd name="connsiteY233" fmla="*/ 568357 h 1143476"/>
                <a:gd name="connsiteX234" fmla="*/ 939260 w 1175670"/>
                <a:gd name="connsiteY234" fmla="*/ 592550 h 1143476"/>
                <a:gd name="connsiteX235" fmla="*/ 942880 w 1175670"/>
                <a:gd name="connsiteY235" fmla="*/ 621411 h 1143476"/>
                <a:gd name="connsiteX236" fmla="*/ 941165 w 1175670"/>
                <a:gd name="connsiteY236" fmla="*/ 628745 h 1143476"/>
                <a:gd name="connsiteX237" fmla="*/ 936593 w 1175670"/>
                <a:gd name="connsiteY237" fmla="*/ 625221 h 1143476"/>
                <a:gd name="connsiteX238" fmla="*/ 939070 w 1175670"/>
                <a:gd name="connsiteY238" fmla="*/ 622935 h 1143476"/>
                <a:gd name="connsiteX239" fmla="*/ 938784 w 1175670"/>
                <a:gd name="connsiteY239" fmla="*/ 616172 h 1143476"/>
                <a:gd name="connsiteX240" fmla="*/ 934307 w 1175670"/>
                <a:gd name="connsiteY240" fmla="*/ 603980 h 1143476"/>
                <a:gd name="connsiteX241" fmla="*/ 930021 w 1175670"/>
                <a:gd name="connsiteY241" fmla="*/ 600266 h 1143476"/>
                <a:gd name="connsiteX242" fmla="*/ 924973 w 1175670"/>
                <a:gd name="connsiteY242" fmla="*/ 606552 h 1143476"/>
                <a:gd name="connsiteX243" fmla="*/ 924687 w 1175670"/>
                <a:gd name="connsiteY243" fmla="*/ 619601 h 1143476"/>
                <a:gd name="connsiteX244" fmla="*/ 911257 w 1175670"/>
                <a:gd name="connsiteY244" fmla="*/ 650748 h 1143476"/>
                <a:gd name="connsiteX245" fmla="*/ 910780 w 1175670"/>
                <a:gd name="connsiteY245" fmla="*/ 668750 h 1143476"/>
                <a:gd name="connsiteX246" fmla="*/ 912876 w 1175670"/>
                <a:gd name="connsiteY246" fmla="*/ 673703 h 1143476"/>
                <a:gd name="connsiteX247" fmla="*/ 906018 w 1175670"/>
                <a:gd name="connsiteY247" fmla="*/ 680371 h 1143476"/>
                <a:gd name="connsiteX248" fmla="*/ 890683 w 1175670"/>
                <a:gd name="connsiteY248" fmla="*/ 686467 h 1143476"/>
                <a:gd name="connsiteX249" fmla="*/ 884872 w 1175670"/>
                <a:gd name="connsiteY249" fmla="*/ 701516 h 1143476"/>
                <a:gd name="connsiteX250" fmla="*/ 845915 w 1175670"/>
                <a:gd name="connsiteY250" fmla="*/ 716470 h 1143476"/>
                <a:gd name="connsiteX251" fmla="*/ 839057 w 1175670"/>
                <a:gd name="connsiteY251" fmla="*/ 721519 h 1143476"/>
                <a:gd name="connsiteX252" fmla="*/ 834009 w 1175670"/>
                <a:gd name="connsiteY252" fmla="*/ 736663 h 1143476"/>
                <a:gd name="connsiteX253" fmla="*/ 833056 w 1175670"/>
                <a:gd name="connsiteY253" fmla="*/ 758285 h 1143476"/>
                <a:gd name="connsiteX254" fmla="*/ 823817 w 1175670"/>
                <a:gd name="connsiteY254" fmla="*/ 779907 h 1143476"/>
                <a:gd name="connsiteX255" fmla="*/ 801338 w 1175670"/>
                <a:gd name="connsiteY255" fmla="*/ 792289 h 1143476"/>
                <a:gd name="connsiteX256" fmla="*/ 800290 w 1175670"/>
                <a:gd name="connsiteY256" fmla="*/ 809054 h 1143476"/>
                <a:gd name="connsiteX257" fmla="*/ 804863 w 1175670"/>
                <a:gd name="connsiteY257" fmla="*/ 816959 h 1143476"/>
                <a:gd name="connsiteX258" fmla="*/ 807244 w 1175670"/>
                <a:gd name="connsiteY258" fmla="*/ 826675 h 1143476"/>
                <a:gd name="connsiteX259" fmla="*/ 798195 w 1175670"/>
                <a:gd name="connsiteY259" fmla="*/ 832009 h 1143476"/>
                <a:gd name="connsiteX260" fmla="*/ 795814 w 1175670"/>
                <a:gd name="connsiteY260" fmla="*/ 846391 h 1143476"/>
                <a:gd name="connsiteX261" fmla="*/ 799909 w 1175670"/>
                <a:gd name="connsiteY261" fmla="*/ 852106 h 1143476"/>
                <a:gd name="connsiteX262" fmla="*/ 806387 w 1175670"/>
                <a:gd name="connsiteY262" fmla="*/ 850773 h 1143476"/>
                <a:gd name="connsiteX263" fmla="*/ 818769 w 1175670"/>
                <a:gd name="connsiteY263" fmla="*/ 856774 h 1143476"/>
                <a:gd name="connsiteX264" fmla="*/ 820198 w 1175670"/>
                <a:gd name="connsiteY264" fmla="*/ 865441 h 1143476"/>
                <a:gd name="connsiteX265" fmla="*/ 799909 w 1175670"/>
                <a:gd name="connsiteY265" fmla="*/ 881158 h 1143476"/>
                <a:gd name="connsiteX266" fmla="*/ 777812 w 1175670"/>
                <a:gd name="connsiteY266" fmla="*/ 924210 h 1143476"/>
                <a:gd name="connsiteX267" fmla="*/ 759428 w 1175670"/>
                <a:gd name="connsiteY267" fmla="*/ 989743 h 1143476"/>
                <a:gd name="connsiteX268" fmla="*/ 740283 w 1175670"/>
                <a:gd name="connsiteY268" fmla="*/ 1032510 h 1143476"/>
                <a:gd name="connsiteX269" fmla="*/ 724281 w 1175670"/>
                <a:gd name="connsiteY269" fmla="*/ 1056513 h 1143476"/>
                <a:gd name="connsiteX270" fmla="*/ 650081 w 1175670"/>
                <a:gd name="connsiteY270" fmla="*/ 1128236 h 1143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Lst>
              <a:rect l="l" t="t" r="r" b="b"/>
              <a:pathLst>
                <a:path w="1175670" h="1143476">
                  <a:moveTo>
                    <a:pt x="629412" y="1143381"/>
                  </a:moveTo>
                  <a:lnTo>
                    <a:pt x="625983" y="1143476"/>
                  </a:lnTo>
                  <a:lnTo>
                    <a:pt x="607505" y="1132904"/>
                  </a:lnTo>
                  <a:lnTo>
                    <a:pt x="605599" y="1128522"/>
                  </a:lnTo>
                  <a:lnTo>
                    <a:pt x="610553" y="1087850"/>
                  </a:lnTo>
                  <a:lnTo>
                    <a:pt x="606171" y="1047369"/>
                  </a:lnTo>
                  <a:lnTo>
                    <a:pt x="607600" y="1037177"/>
                  </a:lnTo>
                  <a:lnTo>
                    <a:pt x="613600" y="1025366"/>
                  </a:lnTo>
                  <a:lnTo>
                    <a:pt x="640651" y="1002697"/>
                  </a:lnTo>
                  <a:lnTo>
                    <a:pt x="648557" y="987837"/>
                  </a:lnTo>
                  <a:lnTo>
                    <a:pt x="670465" y="963453"/>
                  </a:lnTo>
                  <a:lnTo>
                    <a:pt x="656558" y="947738"/>
                  </a:lnTo>
                  <a:lnTo>
                    <a:pt x="646366" y="941832"/>
                  </a:lnTo>
                  <a:lnTo>
                    <a:pt x="624935" y="936117"/>
                  </a:lnTo>
                  <a:lnTo>
                    <a:pt x="602837" y="914685"/>
                  </a:lnTo>
                  <a:lnTo>
                    <a:pt x="591312" y="899255"/>
                  </a:lnTo>
                  <a:lnTo>
                    <a:pt x="590359" y="884111"/>
                  </a:lnTo>
                  <a:lnTo>
                    <a:pt x="586264" y="872871"/>
                  </a:lnTo>
                  <a:lnTo>
                    <a:pt x="574548" y="853535"/>
                  </a:lnTo>
                  <a:lnTo>
                    <a:pt x="554926" y="832199"/>
                  </a:lnTo>
                  <a:lnTo>
                    <a:pt x="548545" y="826579"/>
                  </a:lnTo>
                  <a:lnTo>
                    <a:pt x="525780" y="815054"/>
                  </a:lnTo>
                  <a:lnTo>
                    <a:pt x="511969" y="817054"/>
                  </a:lnTo>
                  <a:lnTo>
                    <a:pt x="493871" y="802672"/>
                  </a:lnTo>
                  <a:lnTo>
                    <a:pt x="479393" y="787146"/>
                  </a:lnTo>
                  <a:lnTo>
                    <a:pt x="467487" y="779716"/>
                  </a:lnTo>
                  <a:lnTo>
                    <a:pt x="466154" y="763524"/>
                  </a:lnTo>
                  <a:lnTo>
                    <a:pt x="448056" y="742950"/>
                  </a:lnTo>
                  <a:lnTo>
                    <a:pt x="416433" y="738568"/>
                  </a:lnTo>
                  <a:lnTo>
                    <a:pt x="407670" y="734092"/>
                  </a:lnTo>
                  <a:lnTo>
                    <a:pt x="391192" y="718280"/>
                  </a:lnTo>
                  <a:lnTo>
                    <a:pt x="374428" y="719518"/>
                  </a:lnTo>
                  <a:lnTo>
                    <a:pt x="353758" y="706374"/>
                  </a:lnTo>
                  <a:lnTo>
                    <a:pt x="335566" y="671036"/>
                  </a:lnTo>
                  <a:lnTo>
                    <a:pt x="324993" y="656844"/>
                  </a:lnTo>
                  <a:lnTo>
                    <a:pt x="300895" y="636651"/>
                  </a:lnTo>
                  <a:lnTo>
                    <a:pt x="294227" y="637413"/>
                  </a:lnTo>
                  <a:lnTo>
                    <a:pt x="287846" y="654462"/>
                  </a:lnTo>
                  <a:lnTo>
                    <a:pt x="263176" y="675799"/>
                  </a:lnTo>
                  <a:lnTo>
                    <a:pt x="237744" y="676942"/>
                  </a:lnTo>
                  <a:lnTo>
                    <a:pt x="238696" y="649700"/>
                  </a:lnTo>
                  <a:lnTo>
                    <a:pt x="242506" y="637508"/>
                  </a:lnTo>
                  <a:lnTo>
                    <a:pt x="238792" y="627983"/>
                  </a:lnTo>
                  <a:lnTo>
                    <a:pt x="204025" y="587121"/>
                  </a:lnTo>
                  <a:lnTo>
                    <a:pt x="181451" y="570262"/>
                  </a:lnTo>
                  <a:lnTo>
                    <a:pt x="160687" y="550640"/>
                  </a:lnTo>
                  <a:lnTo>
                    <a:pt x="144018" y="530543"/>
                  </a:lnTo>
                  <a:lnTo>
                    <a:pt x="118396" y="509492"/>
                  </a:lnTo>
                  <a:lnTo>
                    <a:pt x="100298" y="508159"/>
                  </a:lnTo>
                  <a:lnTo>
                    <a:pt x="79820" y="510159"/>
                  </a:lnTo>
                  <a:lnTo>
                    <a:pt x="68961" y="523113"/>
                  </a:lnTo>
                  <a:lnTo>
                    <a:pt x="68389" y="532257"/>
                  </a:lnTo>
                  <a:lnTo>
                    <a:pt x="58579" y="541496"/>
                  </a:lnTo>
                  <a:lnTo>
                    <a:pt x="48006" y="541687"/>
                  </a:lnTo>
                  <a:lnTo>
                    <a:pt x="42481" y="537115"/>
                  </a:lnTo>
                  <a:lnTo>
                    <a:pt x="12382" y="538448"/>
                  </a:lnTo>
                  <a:lnTo>
                    <a:pt x="6191" y="533876"/>
                  </a:lnTo>
                  <a:lnTo>
                    <a:pt x="4667" y="525209"/>
                  </a:lnTo>
                  <a:lnTo>
                    <a:pt x="0" y="523113"/>
                  </a:lnTo>
                  <a:lnTo>
                    <a:pt x="8096" y="521018"/>
                  </a:lnTo>
                  <a:lnTo>
                    <a:pt x="18002" y="514159"/>
                  </a:lnTo>
                  <a:lnTo>
                    <a:pt x="42005" y="487775"/>
                  </a:lnTo>
                  <a:lnTo>
                    <a:pt x="43053" y="470249"/>
                  </a:lnTo>
                  <a:lnTo>
                    <a:pt x="48768" y="458343"/>
                  </a:lnTo>
                  <a:lnTo>
                    <a:pt x="56579" y="454057"/>
                  </a:lnTo>
                  <a:lnTo>
                    <a:pt x="68866" y="453390"/>
                  </a:lnTo>
                  <a:lnTo>
                    <a:pt x="74962" y="450913"/>
                  </a:lnTo>
                  <a:lnTo>
                    <a:pt x="83725" y="441388"/>
                  </a:lnTo>
                  <a:lnTo>
                    <a:pt x="135636" y="379666"/>
                  </a:lnTo>
                  <a:lnTo>
                    <a:pt x="141637" y="366141"/>
                  </a:lnTo>
                  <a:lnTo>
                    <a:pt x="143256" y="355568"/>
                  </a:lnTo>
                  <a:lnTo>
                    <a:pt x="151066" y="345377"/>
                  </a:lnTo>
                  <a:lnTo>
                    <a:pt x="162496" y="337280"/>
                  </a:lnTo>
                  <a:lnTo>
                    <a:pt x="175546" y="333375"/>
                  </a:lnTo>
                  <a:lnTo>
                    <a:pt x="194215" y="293179"/>
                  </a:lnTo>
                  <a:lnTo>
                    <a:pt x="195167" y="287369"/>
                  </a:lnTo>
                  <a:lnTo>
                    <a:pt x="198120" y="283845"/>
                  </a:lnTo>
                  <a:lnTo>
                    <a:pt x="213741" y="275654"/>
                  </a:lnTo>
                  <a:lnTo>
                    <a:pt x="229267" y="258509"/>
                  </a:lnTo>
                  <a:lnTo>
                    <a:pt x="237363" y="247555"/>
                  </a:lnTo>
                  <a:lnTo>
                    <a:pt x="242221" y="235268"/>
                  </a:lnTo>
                  <a:lnTo>
                    <a:pt x="254984" y="215265"/>
                  </a:lnTo>
                  <a:lnTo>
                    <a:pt x="263842" y="212503"/>
                  </a:lnTo>
                  <a:lnTo>
                    <a:pt x="278797" y="214217"/>
                  </a:lnTo>
                  <a:lnTo>
                    <a:pt x="284036" y="221742"/>
                  </a:lnTo>
                  <a:lnTo>
                    <a:pt x="288512" y="209550"/>
                  </a:lnTo>
                  <a:lnTo>
                    <a:pt x="286512" y="204025"/>
                  </a:lnTo>
                  <a:lnTo>
                    <a:pt x="273653" y="196215"/>
                  </a:lnTo>
                  <a:lnTo>
                    <a:pt x="273177" y="192786"/>
                  </a:lnTo>
                  <a:lnTo>
                    <a:pt x="276511" y="189643"/>
                  </a:lnTo>
                  <a:lnTo>
                    <a:pt x="286798" y="186023"/>
                  </a:lnTo>
                  <a:lnTo>
                    <a:pt x="294608" y="176879"/>
                  </a:lnTo>
                  <a:lnTo>
                    <a:pt x="321183" y="167830"/>
                  </a:lnTo>
                  <a:lnTo>
                    <a:pt x="331184" y="157639"/>
                  </a:lnTo>
                  <a:lnTo>
                    <a:pt x="332137" y="148876"/>
                  </a:lnTo>
                  <a:lnTo>
                    <a:pt x="339947" y="140208"/>
                  </a:lnTo>
                  <a:lnTo>
                    <a:pt x="360997" y="129254"/>
                  </a:lnTo>
                  <a:lnTo>
                    <a:pt x="384524" y="125444"/>
                  </a:lnTo>
                  <a:lnTo>
                    <a:pt x="401383" y="108204"/>
                  </a:lnTo>
                  <a:lnTo>
                    <a:pt x="402812" y="98107"/>
                  </a:lnTo>
                  <a:lnTo>
                    <a:pt x="415385" y="75629"/>
                  </a:lnTo>
                  <a:lnTo>
                    <a:pt x="418529" y="75247"/>
                  </a:lnTo>
                  <a:lnTo>
                    <a:pt x="419005" y="78677"/>
                  </a:lnTo>
                  <a:lnTo>
                    <a:pt x="421767" y="80581"/>
                  </a:lnTo>
                  <a:lnTo>
                    <a:pt x="434435" y="78962"/>
                  </a:lnTo>
                  <a:lnTo>
                    <a:pt x="457676" y="68199"/>
                  </a:lnTo>
                  <a:lnTo>
                    <a:pt x="483203" y="62579"/>
                  </a:lnTo>
                  <a:lnTo>
                    <a:pt x="494729" y="57150"/>
                  </a:lnTo>
                  <a:lnTo>
                    <a:pt x="514731" y="34766"/>
                  </a:lnTo>
                  <a:lnTo>
                    <a:pt x="519493" y="34861"/>
                  </a:lnTo>
                  <a:lnTo>
                    <a:pt x="525875" y="31147"/>
                  </a:lnTo>
                  <a:lnTo>
                    <a:pt x="535496" y="18288"/>
                  </a:lnTo>
                  <a:lnTo>
                    <a:pt x="557498" y="11335"/>
                  </a:lnTo>
                  <a:lnTo>
                    <a:pt x="560356" y="14954"/>
                  </a:lnTo>
                  <a:lnTo>
                    <a:pt x="560356" y="14954"/>
                  </a:lnTo>
                  <a:lnTo>
                    <a:pt x="593884" y="18669"/>
                  </a:lnTo>
                  <a:lnTo>
                    <a:pt x="624935" y="7715"/>
                  </a:lnTo>
                  <a:lnTo>
                    <a:pt x="630269" y="0"/>
                  </a:lnTo>
                  <a:lnTo>
                    <a:pt x="643128" y="5525"/>
                  </a:lnTo>
                  <a:lnTo>
                    <a:pt x="641699" y="14288"/>
                  </a:lnTo>
                  <a:lnTo>
                    <a:pt x="671036" y="14001"/>
                  </a:lnTo>
                  <a:lnTo>
                    <a:pt x="686562" y="23431"/>
                  </a:lnTo>
                  <a:lnTo>
                    <a:pt x="710946" y="19907"/>
                  </a:lnTo>
                  <a:lnTo>
                    <a:pt x="729234" y="30861"/>
                  </a:lnTo>
                  <a:lnTo>
                    <a:pt x="753808" y="26956"/>
                  </a:lnTo>
                  <a:lnTo>
                    <a:pt x="768477" y="28670"/>
                  </a:lnTo>
                  <a:lnTo>
                    <a:pt x="795147" y="27146"/>
                  </a:lnTo>
                  <a:lnTo>
                    <a:pt x="816673" y="35909"/>
                  </a:lnTo>
                  <a:lnTo>
                    <a:pt x="840296" y="49244"/>
                  </a:lnTo>
                  <a:lnTo>
                    <a:pt x="849821" y="72485"/>
                  </a:lnTo>
                  <a:lnTo>
                    <a:pt x="864965" y="74295"/>
                  </a:lnTo>
                  <a:lnTo>
                    <a:pt x="865822" y="69723"/>
                  </a:lnTo>
                  <a:lnTo>
                    <a:pt x="883063" y="66389"/>
                  </a:lnTo>
                  <a:lnTo>
                    <a:pt x="936022" y="100108"/>
                  </a:lnTo>
                  <a:lnTo>
                    <a:pt x="949071" y="114871"/>
                  </a:lnTo>
                  <a:lnTo>
                    <a:pt x="955834" y="114585"/>
                  </a:lnTo>
                  <a:lnTo>
                    <a:pt x="970693" y="123920"/>
                  </a:lnTo>
                  <a:lnTo>
                    <a:pt x="999554" y="157163"/>
                  </a:lnTo>
                  <a:lnTo>
                    <a:pt x="1015174" y="178212"/>
                  </a:lnTo>
                  <a:lnTo>
                    <a:pt x="1019747" y="192310"/>
                  </a:lnTo>
                  <a:lnTo>
                    <a:pt x="1040416" y="217646"/>
                  </a:lnTo>
                  <a:lnTo>
                    <a:pt x="1051560" y="222885"/>
                  </a:lnTo>
                  <a:lnTo>
                    <a:pt x="1115282" y="232981"/>
                  </a:lnTo>
                  <a:lnTo>
                    <a:pt x="1135380" y="229171"/>
                  </a:lnTo>
                  <a:lnTo>
                    <a:pt x="1167289" y="232410"/>
                  </a:lnTo>
                  <a:lnTo>
                    <a:pt x="1175671" y="254698"/>
                  </a:lnTo>
                  <a:lnTo>
                    <a:pt x="1155859" y="269748"/>
                  </a:lnTo>
                  <a:lnTo>
                    <a:pt x="1143762" y="273653"/>
                  </a:lnTo>
                  <a:lnTo>
                    <a:pt x="1136809" y="291369"/>
                  </a:lnTo>
                  <a:lnTo>
                    <a:pt x="1138904" y="312229"/>
                  </a:lnTo>
                  <a:lnTo>
                    <a:pt x="1135285" y="327088"/>
                  </a:lnTo>
                  <a:lnTo>
                    <a:pt x="1130332" y="339471"/>
                  </a:lnTo>
                  <a:lnTo>
                    <a:pt x="1119092" y="341376"/>
                  </a:lnTo>
                  <a:lnTo>
                    <a:pt x="1106805" y="357473"/>
                  </a:lnTo>
                  <a:lnTo>
                    <a:pt x="1106519" y="370904"/>
                  </a:lnTo>
                  <a:lnTo>
                    <a:pt x="1123664" y="382048"/>
                  </a:lnTo>
                  <a:lnTo>
                    <a:pt x="1126236" y="380143"/>
                  </a:lnTo>
                  <a:lnTo>
                    <a:pt x="1123569" y="370904"/>
                  </a:lnTo>
                  <a:lnTo>
                    <a:pt x="1123664" y="361759"/>
                  </a:lnTo>
                  <a:lnTo>
                    <a:pt x="1137856" y="353949"/>
                  </a:lnTo>
                  <a:lnTo>
                    <a:pt x="1152906" y="360045"/>
                  </a:lnTo>
                  <a:lnTo>
                    <a:pt x="1159859" y="368712"/>
                  </a:lnTo>
                  <a:lnTo>
                    <a:pt x="1171004" y="376809"/>
                  </a:lnTo>
                  <a:lnTo>
                    <a:pt x="1175290" y="376523"/>
                  </a:lnTo>
                  <a:lnTo>
                    <a:pt x="1175290" y="376523"/>
                  </a:lnTo>
                  <a:lnTo>
                    <a:pt x="1161955" y="393002"/>
                  </a:lnTo>
                  <a:lnTo>
                    <a:pt x="1124807" y="460057"/>
                  </a:lnTo>
                  <a:lnTo>
                    <a:pt x="1084707" y="570547"/>
                  </a:lnTo>
                  <a:lnTo>
                    <a:pt x="1024699" y="670370"/>
                  </a:lnTo>
                  <a:lnTo>
                    <a:pt x="972883" y="733806"/>
                  </a:lnTo>
                  <a:lnTo>
                    <a:pt x="910876" y="790575"/>
                  </a:lnTo>
                  <a:lnTo>
                    <a:pt x="852868" y="825627"/>
                  </a:lnTo>
                  <a:lnTo>
                    <a:pt x="823341" y="866680"/>
                  </a:lnTo>
                  <a:lnTo>
                    <a:pt x="821626" y="862584"/>
                  </a:lnTo>
                  <a:lnTo>
                    <a:pt x="827818" y="847534"/>
                  </a:lnTo>
                  <a:lnTo>
                    <a:pt x="831056" y="826770"/>
                  </a:lnTo>
                  <a:lnTo>
                    <a:pt x="819817" y="810482"/>
                  </a:lnTo>
                  <a:lnTo>
                    <a:pt x="820769" y="806482"/>
                  </a:lnTo>
                  <a:lnTo>
                    <a:pt x="829628" y="804863"/>
                  </a:lnTo>
                  <a:lnTo>
                    <a:pt x="839248" y="808672"/>
                  </a:lnTo>
                  <a:lnTo>
                    <a:pt x="844582" y="814197"/>
                  </a:lnTo>
                  <a:lnTo>
                    <a:pt x="854297" y="814578"/>
                  </a:lnTo>
                  <a:lnTo>
                    <a:pt x="878872" y="801148"/>
                  </a:lnTo>
                  <a:lnTo>
                    <a:pt x="886682" y="794671"/>
                  </a:lnTo>
                  <a:lnTo>
                    <a:pt x="913829" y="759333"/>
                  </a:lnTo>
                  <a:lnTo>
                    <a:pt x="920972" y="752760"/>
                  </a:lnTo>
                  <a:lnTo>
                    <a:pt x="925258" y="754570"/>
                  </a:lnTo>
                  <a:lnTo>
                    <a:pt x="934974" y="752760"/>
                  </a:lnTo>
                  <a:lnTo>
                    <a:pt x="944975" y="744760"/>
                  </a:lnTo>
                  <a:lnTo>
                    <a:pt x="953833" y="732663"/>
                  </a:lnTo>
                  <a:lnTo>
                    <a:pt x="957358" y="718566"/>
                  </a:lnTo>
                  <a:lnTo>
                    <a:pt x="959072" y="709708"/>
                  </a:lnTo>
                  <a:lnTo>
                    <a:pt x="956881" y="689705"/>
                  </a:lnTo>
                  <a:lnTo>
                    <a:pt x="958787" y="676656"/>
                  </a:lnTo>
                  <a:lnTo>
                    <a:pt x="973741" y="675989"/>
                  </a:lnTo>
                  <a:lnTo>
                    <a:pt x="980789" y="678847"/>
                  </a:lnTo>
                  <a:lnTo>
                    <a:pt x="983361" y="686752"/>
                  </a:lnTo>
                  <a:lnTo>
                    <a:pt x="986695" y="684276"/>
                  </a:lnTo>
                  <a:lnTo>
                    <a:pt x="983932" y="670941"/>
                  </a:lnTo>
                  <a:lnTo>
                    <a:pt x="988790" y="651224"/>
                  </a:lnTo>
                  <a:lnTo>
                    <a:pt x="993362" y="645795"/>
                  </a:lnTo>
                  <a:lnTo>
                    <a:pt x="1019461" y="630650"/>
                  </a:lnTo>
                  <a:lnTo>
                    <a:pt x="1026414" y="620363"/>
                  </a:lnTo>
                  <a:lnTo>
                    <a:pt x="1030891" y="594170"/>
                  </a:lnTo>
                  <a:lnTo>
                    <a:pt x="1028890" y="572452"/>
                  </a:lnTo>
                  <a:lnTo>
                    <a:pt x="1034224" y="565975"/>
                  </a:lnTo>
                  <a:lnTo>
                    <a:pt x="1038987" y="573595"/>
                  </a:lnTo>
                  <a:lnTo>
                    <a:pt x="1042511" y="573881"/>
                  </a:lnTo>
                  <a:lnTo>
                    <a:pt x="1046607" y="569881"/>
                  </a:lnTo>
                  <a:lnTo>
                    <a:pt x="1051084" y="540544"/>
                  </a:lnTo>
                  <a:lnTo>
                    <a:pt x="1050131" y="536353"/>
                  </a:lnTo>
                  <a:lnTo>
                    <a:pt x="1041082" y="524732"/>
                  </a:lnTo>
                  <a:lnTo>
                    <a:pt x="1034701" y="524447"/>
                  </a:lnTo>
                  <a:lnTo>
                    <a:pt x="1032224" y="531019"/>
                  </a:lnTo>
                  <a:lnTo>
                    <a:pt x="1033843" y="534734"/>
                  </a:lnTo>
                  <a:lnTo>
                    <a:pt x="1032510" y="540162"/>
                  </a:lnTo>
                  <a:lnTo>
                    <a:pt x="1029176" y="542068"/>
                  </a:lnTo>
                  <a:lnTo>
                    <a:pt x="1014793" y="541877"/>
                  </a:lnTo>
                  <a:lnTo>
                    <a:pt x="995648" y="545687"/>
                  </a:lnTo>
                  <a:lnTo>
                    <a:pt x="992410" y="561022"/>
                  </a:lnTo>
                  <a:lnTo>
                    <a:pt x="987362" y="561499"/>
                  </a:lnTo>
                  <a:lnTo>
                    <a:pt x="979646" y="557308"/>
                  </a:lnTo>
                  <a:lnTo>
                    <a:pt x="980599" y="541020"/>
                  </a:lnTo>
                  <a:lnTo>
                    <a:pt x="972788" y="532543"/>
                  </a:lnTo>
                  <a:lnTo>
                    <a:pt x="962882" y="535686"/>
                  </a:lnTo>
                  <a:lnTo>
                    <a:pt x="957167" y="531114"/>
                  </a:lnTo>
                  <a:lnTo>
                    <a:pt x="950214" y="519113"/>
                  </a:lnTo>
                  <a:lnTo>
                    <a:pt x="946404" y="505301"/>
                  </a:lnTo>
                  <a:lnTo>
                    <a:pt x="947547" y="499872"/>
                  </a:lnTo>
                  <a:lnTo>
                    <a:pt x="941451" y="493300"/>
                  </a:lnTo>
                  <a:lnTo>
                    <a:pt x="935641" y="519113"/>
                  </a:lnTo>
                  <a:lnTo>
                    <a:pt x="939832" y="540544"/>
                  </a:lnTo>
                  <a:lnTo>
                    <a:pt x="951738" y="560641"/>
                  </a:lnTo>
                  <a:lnTo>
                    <a:pt x="946309" y="568357"/>
                  </a:lnTo>
                  <a:lnTo>
                    <a:pt x="939260" y="592550"/>
                  </a:lnTo>
                  <a:lnTo>
                    <a:pt x="942880" y="621411"/>
                  </a:lnTo>
                  <a:lnTo>
                    <a:pt x="941165" y="628745"/>
                  </a:lnTo>
                  <a:lnTo>
                    <a:pt x="936593" y="625221"/>
                  </a:lnTo>
                  <a:lnTo>
                    <a:pt x="939070" y="622935"/>
                  </a:lnTo>
                  <a:lnTo>
                    <a:pt x="938784" y="616172"/>
                  </a:lnTo>
                  <a:lnTo>
                    <a:pt x="934307" y="603980"/>
                  </a:lnTo>
                  <a:lnTo>
                    <a:pt x="930021" y="600266"/>
                  </a:lnTo>
                  <a:lnTo>
                    <a:pt x="924973" y="606552"/>
                  </a:lnTo>
                  <a:lnTo>
                    <a:pt x="924687" y="619601"/>
                  </a:lnTo>
                  <a:lnTo>
                    <a:pt x="911257" y="650748"/>
                  </a:lnTo>
                  <a:lnTo>
                    <a:pt x="910780" y="668750"/>
                  </a:lnTo>
                  <a:lnTo>
                    <a:pt x="912876" y="673703"/>
                  </a:lnTo>
                  <a:lnTo>
                    <a:pt x="906018" y="680371"/>
                  </a:lnTo>
                  <a:lnTo>
                    <a:pt x="890683" y="686467"/>
                  </a:lnTo>
                  <a:lnTo>
                    <a:pt x="884872" y="701516"/>
                  </a:lnTo>
                  <a:lnTo>
                    <a:pt x="845915" y="716470"/>
                  </a:lnTo>
                  <a:lnTo>
                    <a:pt x="839057" y="721519"/>
                  </a:lnTo>
                  <a:lnTo>
                    <a:pt x="834009" y="736663"/>
                  </a:lnTo>
                  <a:lnTo>
                    <a:pt x="833056" y="758285"/>
                  </a:lnTo>
                  <a:lnTo>
                    <a:pt x="823817" y="779907"/>
                  </a:lnTo>
                  <a:lnTo>
                    <a:pt x="801338" y="792289"/>
                  </a:lnTo>
                  <a:lnTo>
                    <a:pt x="800290" y="809054"/>
                  </a:lnTo>
                  <a:lnTo>
                    <a:pt x="804863" y="816959"/>
                  </a:lnTo>
                  <a:lnTo>
                    <a:pt x="807244" y="826675"/>
                  </a:lnTo>
                  <a:lnTo>
                    <a:pt x="798195" y="832009"/>
                  </a:lnTo>
                  <a:lnTo>
                    <a:pt x="795814" y="846391"/>
                  </a:lnTo>
                  <a:lnTo>
                    <a:pt x="799909" y="852106"/>
                  </a:lnTo>
                  <a:lnTo>
                    <a:pt x="806387" y="850773"/>
                  </a:lnTo>
                  <a:lnTo>
                    <a:pt x="818769" y="856774"/>
                  </a:lnTo>
                  <a:lnTo>
                    <a:pt x="820198" y="865441"/>
                  </a:lnTo>
                  <a:lnTo>
                    <a:pt x="799909" y="881158"/>
                  </a:lnTo>
                  <a:lnTo>
                    <a:pt x="777812" y="924210"/>
                  </a:lnTo>
                  <a:lnTo>
                    <a:pt x="759428" y="989743"/>
                  </a:lnTo>
                  <a:lnTo>
                    <a:pt x="740283" y="1032510"/>
                  </a:lnTo>
                  <a:lnTo>
                    <a:pt x="724281" y="1056513"/>
                  </a:lnTo>
                  <a:lnTo>
                    <a:pt x="650081" y="1128236"/>
                  </a:lnTo>
                  <a:close/>
                </a:path>
              </a:pathLst>
            </a:custGeom>
            <a:solidFill>
              <a:schemeClr val="bg2"/>
            </a:solidFill>
            <a:ln w="9525" cap="flat">
              <a:solidFill>
                <a:schemeClr val="tx1"/>
              </a:solidFill>
              <a:prstDash val="solid"/>
              <a:miter/>
            </a:ln>
          </p:spPr>
          <p:txBody>
            <a:bodyPr rtlCol="0" anchor="ctr"/>
            <a:lstStyle/>
            <a:p>
              <a:endParaRPr lang="pt-BR"/>
            </a:p>
          </p:txBody>
        </p:sp>
        <p:sp>
          <p:nvSpPr>
            <p:cNvPr id="36" name="Forma Livre: Forma 34">
              <a:extLst>
                <a:ext uri="{FF2B5EF4-FFF2-40B4-BE49-F238E27FC236}">
                  <a16:creationId xmlns:a16="http://schemas.microsoft.com/office/drawing/2014/main" id="{A5434318-1D20-FA50-5A7B-59B06349D426}"/>
                </a:ext>
              </a:extLst>
            </p:cNvPr>
            <p:cNvSpPr/>
            <p:nvPr/>
          </p:nvSpPr>
          <p:spPr>
            <a:xfrm>
              <a:off x="2387412" y="5772375"/>
              <a:ext cx="536976" cy="340488"/>
            </a:xfrm>
            <a:custGeom>
              <a:avLst/>
              <a:gdLst>
                <a:gd name="connsiteX0" fmla="*/ 615029 w 812958"/>
                <a:gd name="connsiteY0" fmla="*/ 558832 h 564356"/>
                <a:gd name="connsiteX1" fmla="*/ 610743 w 812958"/>
                <a:gd name="connsiteY1" fmla="*/ 559118 h 564356"/>
                <a:gd name="connsiteX2" fmla="*/ 599599 w 812958"/>
                <a:gd name="connsiteY2" fmla="*/ 551021 h 564356"/>
                <a:gd name="connsiteX3" fmla="*/ 592645 w 812958"/>
                <a:gd name="connsiteY3" fmla="*/ 542258 h 564356"/>
                <a:gd name="connsiteX4" fmla="*/ 577501 w 812958"/>
                <a:gd name="connsiteY4" fmla="*/ 536257 h 564356"/>
                <a:gd name="connsiteX5" fmla="*/ 563404 w 812958"/>
                <a:gd name="connsiteY5" fmla="*/ 544068 h 564356"/>
                <a:gd name="connsiteX6" fmla="*/ 563308 w 812958"/>
                <a:gd name="connsiteY6" fmla="*/ 553212 h 564356"/>
                <a:gd name="connsiteX7" fmla="*/ 565975 w 812958"/>
                <a:gd name="connsiteY7" fmla="*/ 562451 h 564356"/>
                <a:gd name="connsiteX8" fmla="*/ 563404 w 812958"/>
                <a:gd name="connsiteY8" fmla="*/ 564356 h 564356"/>
                <a:gd name="connsiteX9" fmla="*/ 546259 w 812958"/>
                <a:gd name="connsiteY9" fmla="*/ 553212 h 564356"/>
                <a:gd name="connsiteX10" fmla="*/ 546640 w 812958"/>
                <a:gd name="connsiteY10" fmla="*/ 539782 h 564356"/>
                <a:gd name="connsiteX11" fmla="*/ 558832 w 812958"/>
                <a:gd name="connsiteY11" fmla="*/ 523684 h 564356"/>
                <a:gd name="connsiteX12" fmla="*/ 570071 w 812958"/>
                <a:gd name="connsiteY12" fmla="*/ 521780 h 564356"/>
                <a:gd name="connsiteX13" fmla="*/ 575119 w 812958"/>
                <a:gd name="connsiteY13" fmla="*/ 509302 h 564356"/>
                <a:gd name="connsiteX14" fmla="*/ 578644 w 812958"/>
                <a:gd name="connsiteY14" fmla="*/ 494538 h 564356"/>
                <a:gd name="connsiteX15" fmla="*/ 576548 w 812958"/>
                <a:gd name="connsiteY15" fmla="*/ 473678 h 564356"/>
                <a:gd name="connsiteX16" fmla="*/ 583501 w 812958"/>
                <a:gd name="connsiteY16" fmla="*/ 455962 h 564356"/>
                <a:gd name="connsiteX17" fmla="*/ 595598 w 812958"/>
                <a:gd name="connsiteY17" fmla="*/ 451961 h 564356"/>
                <a:gd name="connsiteX18" fmla="*/ 615410 w 812958"/>
                <a:gd name="connsiteY18" fmla="*/ 436912 h 564356"/>
                <a:gd name="connsiteX19" fmla="*/ 607028 w 812958"/>
                <a:gd name="connsiteY19" fmla="*/ 414624 h 564356"/>
                <a:gd name="connsiteX20" fmla="*/ 575119 w 812958"/>
                <a:gd name="connsiteY20" fmla="*/ 411385 h 564356"/>
                <a:gd name="connsiteX21" fmla="*/ 555022 w 812958"/>
                <a:gd name="connsiteY21" fmla="*/ 415195 h 564356"/>
                <a:gd name="connsiteX22" fmla="*/ 491299 w 812958"/>
                <a:gd name="connsiteY22" fmla="*/ 405099 h 564356"/>
                <a:gd name="connsiteX23" fmla="*/ 480250 w 812958"/>
                <a:gd name="connsiteY23" fmla="*/ 399955 h 564356"/>
                <a:gd name="connsiteX24" fmla="*/ 459581 w 812958"/>
                <a:gd name="connsiteY24" fmla="*/ 374618 h 564356"/>
                <a:gd name="connsiteX25" fmla="*/ 454914 w 812958"/>
                <a:gd name="connsiteY25" fmla="*/ 360521 h 564356"/>
                <a:gd name="connsiteX26" fmla="*/ 439388 w 812958"/>
                <a:gd name="connsiteY26" fmla="*/ 339471 h 564356"/>
                <a:gd name="connsiteX27" fmla="*/ 410527 w 812958"/>
                <a:gd name="connsiteY27" fmla="*/ 306229 h 564356"/>
                <a:gd name="connsiteX28" fmla="*/ 395573 w 812958"/>
                <a:gd name="connsiteY28" fmla="*/ 296799 h 564356"/>
                <a:gd name="connsiteX29" fmla="*/ 388810 w 812958"/>
                <a:gd name="connsiteY29" fmla="*/ 297085 h 564356"/>
                <a:gd name="connsiteX30" fmla="*/ 375761 w 812958"/>
                <a:gd name="connsiteY30" fmla="*/ 282321 h 564356"/>
                <a:gd name="connsiteX31" fmla="*/ 322802 w 812958"/>
                <a:gd name="connsiteY31" fmla="*/ 248602 h 564356"/>
                <a:gd name="connsiteX32" fmla="*/ 305562 w 812958"/>
                <a:gd name="connsiteY32" fmla="*/ 251841 h 564356"/>
                <a:gd name="connsiteX33" fmla="*/ 304705 w 812958"/>
                <a:gd name="connsiteY33" fmla="*/ 256413 h 564356"/>
                <a:gd name="connsiteX34" fmla="*/ 289465 w 812958"/>
                <a:gd name="connsiteY34" fmla="*/ 254603 h 564356"/>
                <a:gd name="connsiteX35" fmla="*/ 279940 w 812958"/>
                <a:gd name="connsiteY35" fmla="*/ 231362 h 564356"/>
                <a:gd name="connsiteX36" fmla="*/ 256413 w 812958"/>
                <a:gd name="connsiteY36" fmla="*/ 218123 h 564356"/>
                <a:gd name="connsiteX37" fmla="*/ 234791 w 812958"/>
                <a:gd name="connsiteY37" fmla="*/ 209265 h 564356"/>
                <a:gd name="connsiteX38" fmla="*/ 208216 w 812958"/>
                <a:gd name="connsiteY38" fmla="*/ 210788 h 564356"/>
                <a:gd name="connsiteX39" fmla="*/ 193548 w 812958"/>
                <a:gd name="connsiteY39" fmla="*/ 209074 h 564356"/>
                <a:gd name="connsiteX40" fmla="*/ 168878 w 812958"/>
                <a:gd name="connsiteY40" fmla="*/ 212979 h 564356"/>
                <a:gd name="connsiteX41" fmla="*/ 150685 w 812958"/>
                <a:gd name="connsiteY41" fmla="*/ 202025 h 564356"/>
                <a:gd name="connsiteX42" fmla="*/ 126206 w 812958"/>
                <a:gd name="connsiteY42" fmla="*/ 205454 h 564356"/>
                <a:gd name="connsiteX43" fmla="*/ 110680 w 812958"/>
                <a:gd name="connsiteY43" fmla="*/ 196120 h 564356"/>
                <a:gd name="connsiteX44" fmla="*/ 81343 w 812958"/>
                <a:gd name="connsiteY44" fmla="*/ 196405 h 564356"/>
                <a:gd name="connsiteX45" fmla="*/ 82772 w 812958"/>
                <a:gd name="connsiteY45" fmla="*/ 187547 h 564356"/>
                <a:gd name="connsiteX46" fmla="*/ 69913 w 812958"/>
                <a:gd name="connsiteY46" fmla="*/ 182023 h 564356"/>
                <a:gd name="connsiteX47" fmla="*/ 64579 w 812958"/>
                <a:gd name="connsiteY47" fmla="*/ 189738 h 564356"/>
                <a:gd name="connsiteX48" fmla="*/ 33528 w 812958"/>
                <a:gd name="connsiteY48" fmla="*/ 200787 h 564356"/>
                <a:gd name="connsiteX49" fmla="*/ 0 w 812958"/>
                <a:gd name="connsiteY49" fmla="*/ 197072 h 564356"/>
                <a:gd name="connsiteX50" fmla="*/ 0 w 812958"/>
                <a:gd name="connsiteY50" fmla="*/ 197072 h 564356"/>
                <a:gd name="connsiteX51" fmla="*/ 13811 w 812958"/>
                <a:gd name="connsiteY51" fmla="*/ 169164 h 564356"/>
                <a:gd name="connsiteX52" fmla="*/ 20764 w 812958"/>
                <a:gd name="connsiteY52" fmla="*/ 149257 h 564356"/>
                <a:gd name="connsiteX53" fmla="*/ 15240 w 812958"/>
                <a:gd name="connsiteY53" fmla="*/ 118300 h 564356"/>
                <a:gd name="connsiteX54" fmla="*/ 19145 w 812958"/>
                <a:gd name="connsiteY54" fmla="*/ 87725 h 564356"/>
                <a:gd name="connsiteX55" fmla="*/ 18764 w 812958"/>
                <a:gd name="connsiteY55" fmla="*/ 63437 h 564356"/>
                <a:gd name="connsiteX56" fmla="*/ 27908 w 812958"/>
                <a:gd name="connsiteY56" fmla="*/ 46768 h 564356"/>
                <a:gd name="connsiteX57" fmla="*/ 27908 w 812958"/>
                <a:gd name="connsiteY57" fmla="*/ 46768 h 564356"/>
                <a:gd name="connsiteX58" fmla="*/ 62484 w 812958"/>
                <a:gd name="connsiteY58" fmla="*/ 46958 h 564356"/>
                <a:gd name="connsiteX59" fmla="*/ 69247 w 812958"/>
                <a:gd name="connsiteY59" fmla="*/ 43339 h 564356"/>
                <a:gd name="connsiteX60" fmla="*/ 74295 w 812958"/>
                <a:gd name="connsiteY60" fmla="*/ 43434 h 564356"/>
                <a:gd name="connsiteX61" fmla="*/ 84391 w 812958"/>
                <a:gd name="connsiteY61" fmla="*/ 45720 h 564356"/>
                <a:gd name="connsiteX62" fmla="*/ 87344 w 812958"/>
                <a:gd name="connsiteY62" fmla="*/ 50578 h 564356"/>
                <a:gd name="connsiteX63" fmla="*/ 106680 w 812958"/>
                <a:gd name="connsiteY63" fmla="*/ 64008 h 564356"/>
                <a:gd name="connsiteX64" fmla="*/ 132207 w 812958"/>
                <a:gd name="connsiteY64" fmla="*/ 64294 h 564356"/>
                <a:gd name="connsiteX65" fmla="*/ 154495 w 812958"/>
                <a:gd name="connsiteY65" fmla="*/ 58769 h 564356"/>
                <a:gd name="connsiteX66" fmla="*/ 204883 w 812958"/>
                <a:gd name="connsiteY66" fmla="*/ 74771 h 564356"/>
                <a:gd name="connsiteX67" fmla="*/ 245459 w 812958"/>
                <a:gd name="connsiteY67" fmla="*/ 78200 h 564356"/>
                <a:gd name="connsiteX68" fmla="*/ 255175 w 812958"/>
                <a:gd name="connsiteY68" fmla="*/ 84201 h 564356"/>
                <a:gd name="connsiteX69" fmla="*/ 256794 w 812958"/>
                <a:gd name="connsiteY69" fmla="*/ 88106 h 564356"/>
                <a:gd name="connsiteX70" fmla="*/ 271748 w 812958"/>
                <a:gd name="connsiteY70" fmla="*/ 99346 h 564356"/>
                <a:gd name="connsiteX71" fmla="*/ 307657 w 812958"/>
                <a:gd name="connsiteY71" fmla="*/ 103346 h 564356"/>
                <a:gd name="connsiteX72" fmla="*/ 348139 w 812958"/>
                <a:gd name="connsiteY72" fmla="*/ 102108 h 564356"/>
                <a:gd name="connsiteX73" fmla="*/ 360807 w 812958"/>
                <a:gd name="connsiteY73" fmla="*/ 120205 h 564356"/>
                <a:gd name="connsiteX74" fmla="*/ 362521 w 812958"/>
                <a:gd name="connsiteY74" fmla="*/ 115443 h 564356"/>
                <a:gd name="connsiteX75" fmla="*/ 369570 w 812958"/>
                <a:gd name="connsiteY75" fmla="*/ 111823 h 564356"/>
                <a:gd name="connsiteX76" fmla="*/ 378333 w 812958"/>
                <a:gd name="connsiteY76" fmla="*/ 111633 h 564356"/>
                <a:gd name="connsiteX77" fmla="*/ 386620 w 812958"/>
                <a:gd name="connsiteY77" fmla="*/ 103442 h 564356"/>
                <a:gd name="connsiteX78" fmla="*/ 378523 w 812958"/>
                <a:gd name="connsiteY78" fmla="*/ 74962 h 564356"/>
                <a:gd name="connsiteX79" fmla="*/ 385096 w 812958"/>
                <a:gd name="connsiteY79" fmla="*/ 59912 h 564356"/>
                <a:gd name="connsiteX80" fmla="*/ 391954 w 812958"/>
                <a:gd name="connsiteY80" fmla="*/ 52483 h 564356"/>
                <a:gd name="connsiteX81" fmla="*/ 411004 w 812958"/>
                <a:gd name="connsiteY81" fmla="*/ 41624 h 564356"/>
                <a:gd name="connsiteX82" fmla="*/ 445008 w 812958"/>
                <a:gd name="connsiteY82" fmla="*/ 45434 h 564356"/>
                <a:gd name="connsiteX83" fmla="*/ 462820 w 812958"/>
                <a:gd name="connsiteY83" fmla="*/ 36195 h 564356"/>
                <a:gd name="connsiteX84" fmla="*/ 469773 w 812958"/>
                <a:gd name="connsiteY84" fmla="*/ 27908 h 564356"/>
                <a:gd name="connsiteX85" fmla="*/ 475393 w 812958"/>
                <a:gd name="connsiteY85" fmla="*/ 13811 h 564356"/>
                <a:gd name="connsiteX86" fmla="*/ 489966 w 812958"/>
                <a:gd name="connsiteY86" fmla="*/ 7620 h 564356"/>
                <a:gd name="connsiteX87" fmla="*/ 500539 w 812958"/>
                <a:gd name="connsiteY87" fmla="*/ 6287 h 564356"/>
                <a:gd name="connsiteX88" fmla="*/ 514064 w 812958"/>
                <a:gd name="connsiteY88" fmla="*/ 13526 h 564356"/>
                <a:gd name="connsiteX89" fmla="*/ 521780 w 812958"/>
                <a:gd name="connsiteY89" fmla="*/ 13811 h 564356"/>
                <a:gd name="connsiteX90" fmla="*/ 543973 w 812958"/>
                <a:gd name="connsiteY90" fmla="*/ 12192 h 564356"/>
                <a:gd name="connsiteX91" fmla="*/ 571024 w 812958"/>
                <a:gd name="connsiteY91" fmla="*/ 5239 h 564356"/>
                <a:gd name="connsiteX92" fmla="*/ 578167 w 812958"/>
                <a:gd name="connsiteY92" fmla="*/ 5334 h 564356"/>
                <a:gd name="connsiteX93" fmla="*/ 588073 w 812958"/>
                <a:gd name="connsiteY93" fmla="*/ 9144 h 564356"/>
                <a:gd name="connsiteX94" fmla="*/ 617791 w 812958"/>
                <a:gd name="connsiteY94" fmla="*/ 33909 h 564356"/>
                <a:gd name="connsiteX95" fmla="*/ 629507 w 812958"/>
                <a:gd name="connsiteY95" fmla="*/ 39814 h 564356"/>
                <a:gd name="connsiteX96" fmla="*/ 643223 w 812958"/>
                <a:gd name="connsiteY96" fmla="*/ 41338 h 564356"/>
                <a:gd name="connsiteX97" fmla="*/ 675132 w 812958"/>
                <a:gd name="connsiteY97" fmla="*/ 21050 h 564356"/>
                <a:gd name="connsiteX98" fmla="*/ 687991 w 812958"/>
                <a:gd name="connsiteY98" fmla="*/ 7429 h 564356"/>
                <a:gd name="connsiteX99" fmla="*/ 702850 w 812958"/>
                <a:gd name="connsiteY99" fmla="*/ 2000 h 564356"/>
                <a:gd name="connsiteX100" fmla="*/ 703993 w 812958"/>
                <a:gd name="connsiteY100" fmla="*/ 5715 h 564356"/>
                <a:gd name="connsiteX101" fmla="*/ 711232 w 812958"/>
                <a:gd name="connsiteY101" fmla="*/ 6382 h 564356"/>
                <a:gd name="connsiteX102" fmla="*/ 727805 w 812958"/>
                <a:gd name="connsiteY102" fmla="*/ 4191 h 564356"/>
                <a:gd name="connsiteX103" fmla="*/ 730948 w 812958"/>
                <a:gd name="connsiteY103" fmla="*/ 0 h 564356"/>
                <a:gd name="connsiteX104" fmla="*/ 780859 w 812958"/>
                <a:gd name="connsiteY104" fmla="*/ 286 h 564356"/>
                <a:gd name="connsiteX105" fmla="*/ 780859 w 812958"/>
                <a:gd name="connsiteY105" fmla="*/ 286 h 564356"/>
                <a:gd name="connsiteX106" fmla="*/ 777145 w 812958"/>
                <a:gd name="connsiteY106" fmla="*/ 12859 h 564356"/>
                <a:gd name="connsiteX107" fmla="*/ 782002 w 812958"/>
                <a:gd name="connsiteY107" fmla="*/ 28575 h 564356"/>
                <a:gd name="connsiteX108" fmla="*/ 781336 w 812958"/>
                <a:gd name="connsiteY108" fmla="*/ 32290 h 564356"/>
                <a:gd name="connsiteX109" fmla="*/ 767048 w 812958"/>
                <a:gd name="connsiteY109" fmla="*/ 43148 h 564356"/>
                <a:gd name="connsiteX110" fmla="*/ 757714 w 812958"/>
                <a:gd name="connsiteY110" fmla="*/ 38576 h 564356"/>
                <a:gd name="connsiteX111" fmla="*/ 749903 w 812958"/>
                <a:gd name="connsiteY111" fmla="*/ 14478 h 564356"/>
                <a:gd name="connsiteX112" fmla="*/ 749713 w 812958"/>
                <a:gd name="connsiteY112" fmla="*/ 25146 h 564356"/>
                <a:gd name="connsiteX113" fmla="*/ 755332 w 812958"/>
                <a:gd name="connsiteY113" fmla="*/ 51054 h 564356"/>
                <a:gd name="connsiteX114" fmla="*/ 771620 w 812958"/>
                <a:gd name="connsiteY114" fmla="*/ 66866 h 564356"/>
                <a:gd name="connsiteX115" fmla="*/ 776954 w 812958"/>
                <a:gd name="connsiteY115" fmla="*/ 75914 h 564356"/>
                <a:gd name="connsiteX116" fmla="*/ 767334 w 812958"/>
                <a:gd name="connsiteY116" fmla="*/ 97727 h 564356"/>
                <a:gd name="connsiteX117" fmla="*/ 765810 w 812958"/>
                <a:gd name="connsiteY117" fmla="*/ 119825 h 564356"/>
                <a:gd name="connsiteX118" fmla="*/ 766763 w 812958"/>
                <a:gd name="connsiteY118" fmla="*/ 123920 h 564356"/>
                <a:gd name="connsiteX119" fmla="*/ 774001 w 812958"/>
                <a:gd name="connsiteY119" fmla="*/ 130873 h 564356"/>
                <a:gd name="connsiteX120" fmla="*/ 776478 w 812958"/>
                <a:gd name="connsiteY120" fmla="*/ 186690 h 564356"/>
                <a:gd name="connsiteX121" fmla="*/ 779431 w 812958"/>
                <a:gd name="connsiteY121" fmla="*/ 191929 h 564356"/>
                <a:gd name="connsiteX122" fmla="*/ 783526 w 812958"/>
                <a:gd name="connsiteY122" fmla="*/ 193834 h 564356"/>
                <a:gd name="connsiteX123" fmla="*/ 790861 w 812958"/>
                <a:gd name="connsiteY123" fmla="*/ 188976 h 564356"/>
                <a:gd name="connsiteX124" fmla="*/ 794194 w 812958"/>
                <a:gd name="connsiteY124" fmla="*/ 195834 h 564356"/>
                <a:gd name="connsiteX125" fmla="*/ 795147 w 812958"/>
                <a:gd name="connsiteY125" fmla="*/ 204121 h 564356"/>
                <a:gd name="connsiteX126" fmla="*/ 790670 w 812958"/>
                <a:gd name="connsiteY126" fmla="*/ 204692 h 564356"/>
                <a:gd name="connsiteX127" fmla="*/ 786574 w 812958"/>
                <a:gd name="connsiteY127" fmla="*/ 202025 h 564356"/>
                <a:gd name="connsiteX128" fmla="*/ 775240 w 812958"/>
                <a:gd name="connsiteY128" fmla="*/ 208026 h 564356"/>
                <a:gd name="connsiteX129" fmla="*/ 772001 w 812958"/>
                <a:gd name="connsiteY129" fmla="*/ 244602 h 564356"/>
                <a:gd name="connsiteX130" fmla="*/ 777430 w 812958"/>
                <a:gd name="connsiteY130" fmla="*/ 269272 h 564356"/>
                <a:gd name="connsiteX131" fmla="*/ 772001 w 812958"/>
                <a:gd name="connsiteY131" fmla="*/ 276416 h 564356"/>
                <a:gd name="connsiteX132" fmla="*/ 774954 w 812958"/>
                <a:gd name="connsiteY132" fmla="*/ 294799 h 564356"/>
                <a:gd name="connsiteX133" fmla="*/ 783622 w 812958"/>
                <a:gd name="connsiteY133" fmla="*/ 312706 h 564356"/>
                <a:gd name="connsiteX134" fmla="*/ 775430 w 812958"/>
                <a:gd name="connsiteY134" fmla="*/ 334994 h 564356"/>
                <a:gd name="connsiteX135" fmla="*/ 770477 w 812958"/>
                <a:gd name="connsiteY135" fmla="*/ 373189 h 564356"/>
                <a:gd name="connsiteX136" fmla="*/ 754189 w 812958"/>
                <a:gd name="connsiteY136" fmla="*/ 417766 h 564356"/>
                <a:gd name="connsiteX137" fmla="*/ 750951 w 812958"/>
                <a:gd name="connsiteY137" fmla="*/ 416814 h 564356"/>
                <a:gd name="connsiteX138" fmla="*/ 747522 w 812958"/>
                <a:gd name="connsiteY138" fmla="*/ 409575 h 564356"/>
                <a:gd name="connsiteX139" fmla="*/ 749522 w 812958"/>
                <a:gd name="connsiteY139" fmla="*/ 400336 h 564356"/>
                <a:gd name="connsiteX140" fmla="*/ 740759 w 812958"/>
                <a:gd name="connsiteY140" fmla="*/ 389096 h 564356"/>
                <a:gd name="connsiteX141" fmla="*/ 738283 w 812958"/>
                <a:gd name="connsiteY141" fmla="*/ 392239 h 564356"/>
                <a:gd name="connsiteX142" fmla="*/ 739997 w 812958"/>
                <a:gd name="connsiteY142" fmla="*/ 415385 h 564356"/>
                <a:gd name="connsiteX143" fmla="*/ 751046 w 812958"/>
                <a:gd name="connsiteY143" fmla="*/ 423291 h 564356"/>
                <a:gd name="connsiteX144" fmla="*/ 742283 w 812958"/>
                <a:gd name="connsiteY144" fmla="*/ 439102 h 564356"/>
                <a:gd name="connsiteX145" fmla="*/ 726662 w 812958"/>
                <a:gd name="connsiteY145" fmla="*/ 445294 h 564356"/>
                <a:gd name="connsiteX146" fmla="*/ 687324 w 812958"/>
                <a:gd name="connsiteY146" fmla="*/ 474250 h 564356"/>
                <a:gd name="connsiteX147" fmla="*/ 660654 w 812958"/>
                <a:gd name="connsiteY147" fmla="*/ 498634 h 564356"/>
                <a:gd name="connsiteX148" fmla="*/ 624935 w 812958"/>
                <a:gd name="connsiteY148" fmla="*/ 540925 h 564356"/>
                <a:gd name="connsiteX149" fmla="*/ 615029 w 812958"/>
                <a:gd name="connsiteY149" fmla="*/ 558832 h 564356"/>
                <a:gd name="connsiteX150" fmla="*/ 785336 w 812958"/>
                <a:gd name="connsiteY150" fmla="*/ 305943 h 564356"/>
                <a:gd name="connsiteX151" fmla="*/ 783907 w 812958"/>
                <a:gd name="connsiteY151" fmla="*/ 301466 h 564356"/>
                <a:gd name="connsiteX152" fmla="*/ 786289 w 812958"/>
                <a:gd name="connsiteY152" fmla="*/ 284798 h 564356"/>
                <a:gd name="connsiteX153" fmla="*/ 793528 w 812958"/>
                <a:gd name="connsiteY153" fmla="*/ 261938 h 564356"/>
                <a:gd name="connsiteX154" fmla="*/ 789718 w 812958"/>
                <a:gd name="connsiteY154" fmla="*/ 250698 h 564356"/>
                <a:gd name="connsiteX155" fmla="*/ 791242 w 812958"/>
                <a:gd name="connsiteY155" fmla="*/ 240982 h 564356"/>
                <a:gd name="connsiteX156" fmla="*/ 804577 w 812958"/>
                <a:gd name="connsiteY156" fmla="*/ 233743 h 564356"/>
                <a:gd name="connsiteX157" fmla="*/ 806672 w 812958"/>
                <a:gd name="connsiteY157" fmla="*/ 234315 h 564356"/>
                <a:gd name="connsiteX158" fmla="*/ 812959 w 812958"/>
                <a:gd name="connsiteY158" fmla="*/ 243268 h 564356"/>
                <a:gd name="connsiteX159" fmla="*/ 807815 w 812958"/>
                <a:gd name="connsiteY159" fmla="*/ 267652 h 564356"/>
                <a:gd name="connsiteX160" fmla="*/ 800005 w 812958"/>
                <a:gd name="connsiteY160" fmla="*/ 275844 h 564356"/>
                <a:gd name="connsiteX161" fmla="*/ 794385 w 812958"/>
                <a:gd name="connsiteY161" fmla="*/ 287464 h 564356"/>
                <a:gd name="connsiteX162" fmla="*/ 796290 w 812958"/>
                <a:gd name="connsiteY162" fmla="*/ 298609 h 564356"/>
                <a:gd name="connsiteX163" fmla="*/ 785336 w 812958"/>
                <a:gd name="connsiteY163" fmla="*/ 305943 h 564356"/>
                <a:gd name="connsiteX164" fmla="*/ 781050 w 812958"/>
                <a:gd name="connsiteY164" fmla="*/ 73819 h 564356"/>
                <a:gd name="connsiteX165" fmla="*/ 763238 w 812958"/>
                <a:gd name="connsiteY165" fmla="*/ 54578 h 564356"/>
                <a:gd name="connsiteX166" fmla="*/ 787527 w 812958"/>
                <a:gd name="connsiteY166" fmla="*/ 31337 h 564356"/>
                <a:gd name="connsiteX167" fmla="*/ 789908 w 812958"/>
                <a:gd name="connsiteY167" fmla="*/ 31718 h 564356"/>
                <a:gd name="connsiteX168" fmla="*/ 796099 w 812958"/>
                <a:gd name="connsiteY168" fmla="*/ 41720 h 564356"/>
                <a:gd name="connsiteX169" fmla="*/ 787908 w 812958"/>
                <a:gd name="connsiteY169" fmla="*/ 54293 h 564356"/>
                <a:gd name="connsiteX170" fmla="*/ 781050 w 812958"/>
                <a:gd name="connsiteY170" fmla="*/ 73819 h 564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812958" h="564356">
                  <a:moveTo>
                    <a:pt x="615029" y="558832"/>
                  </a:moveTo>
                  <a:lnTo>
                    <a:pt x="610743" y="559118"/>
                  </a:lnTo>
                  <a:lnTo>
                    <a:pt x="599599" y="551021"/>
                  </a:lnTo>
                  <a:lnTo>
                    <a:pt x="592645" y="542258"/>
                  </a:lnTo>
                  <a:lnTo>
                    <a:pt x="577501" y="536257"/>
                  </a:lnTo>
                  <a:lnTo>
                    <a:pt x="563404" y="544068"/>
                  </a:lnTo>
                  <a:lnTo>
                    <a:pt x="563308" y="553212"/>
                  </a:lnTo>
                  <a:lnTo>
                    <a:pt x="565975" y="562451"/>
                  </a:lnTo>
                  <a:lnTo>
                    <a:pt x="563404" y="564356"/>
                  </a:lnTo>
                  <a:lnTo>
                    <a:pt x="546259" y="553212"/>
                  </a:lnTo>
                  <a:lnTo>
                    <a:pt x="546640" y="539782"/>
                  </a:lnTo>
                  <a:lnTo>
                    <a:pt x="558832" y="523684"/>
                  </a:lnTo>
                  <a:lnTo>
                    <a:pt x="570071" y="521780"/>
                  </a:lnTo>
                  <a:lnTo>
                    <a:pt x="575119" y="509302"/>
                  </a:lnTo>
                  <a:lnTo>
                    <a:pt x="578644" y="494538"/>
                  </a:lnTo>
                  <a:lnTo>
                    <a:pt x="576548" y="473678"/>
                  </a:lnTo>
                  <a:lnTo>
                    <a:pt x="583501" y="455962"/>
                  </a:lnTo>
                  <a:lnTo>
                    <a:pt x="595598" y="451961"/>
                  </a:lnTo>
                  <a:lnTo>
                    <a:pt x="615410" y="436912"/>
                  </a:lnTo>
                  <a:lnTo>
                    <a:pt x="607028" y="414624"/>
                  </a:lnTo>
                  <a:lnTo>
                    <a:pt x="575119" y="411385"/>
                  </a:lnTo>
                  <a:lnTo>
                    <a:pt x="555022" y="415195"/>
                  </a:lnTo>
                  <a:lnTo>
                    <a:pt x="491299" y="405099"/>
                  </a:lnTo>
                  <a:lnTo>
                    <a:pt x="480250" y="399955"/>
                  </a:lnTo>
                  <a:lnTo>
                    <a:pt x="459581" y="374618"/>
                  </a:lnTo>
                  <a:lnTo>
                    <a:pt x="454914" y="360521"/>
                  </a:lnTo>
                  <a:lnTo>
                    <a:pt x="439388" y="339471"/>
                  </a:lnTo>
                  <a:lnTo>
                    <a:pt x="410527" y="306229"/>
                  </a:lnTo>
                  <a:lnTo>
                    <a:pt x="395573" y="296799"/>
                  </a:lnTo>
                  <a:lnTo>
                    <a:pt x="388810" y="297085"/>
                  </a:lnTo>
                  <a:lnTo>
                    <a:pt x="375761" y="282321"/>
                  </a:lnTo>
                  <a:lnTo>
                    <a:pt x="322802" y="248602"/>
                  </a:lnTo>
                  <a:lnTo>
                    <a:pt x="305562" y="251841"/>
                  </a:lnTo>
                  <a:lnTo>
                    <a:pt x="304705" y="256413"/>
                  </a:lnTo>
                  <a:lnTo>
                    <a:pt x="289465" y="254603"/>
                  </a:lnTo>
                  <a:lnTo>
                    <a:pt x="279940" y="231362"/>
                  </a:lnTo>
                  <a:lnTo>
                    <a:pt x="256413" y="218123"/>
                  </a:lnTo>
                  <a:lnTo>
                    <a:pt x="234791" y="209265"/>
                  </a:lnTo>
                  <a:lnTo>
                    <a:pt x="208216" y="210788"/>
                  </a:lnTo>
                  <a:lnTo>
                    <a:pt x="193548" y="209074"/>
                  </a:lnTo>
                  <a:lnTo>
                    <a:pt x="168878" y="212979"/>
                  </a:lnTo>
                  <a:lnTo>
                    <a:pt x="150685" y="202025"/>
                  </a:lnTo>
                  <a:lnTo>
                    <a:pt x="126206" y="205454"/>
                  </a:lnTo>
                  <a:lnTo>
                    <a:pt x="110680" y="196120"/>
                  </a:lnTo>
                  <a:lnTo>
                    <a:pt x="81343" y="196405"/>
                  </a:lnTo>
                  <a:lnTo>
                    <a:pt x="82772" y="187547"/>
                  </a:lnTo>
                  <a:lnTo>
                    <a:pt x="69913" y="182023"/>
                  </a:lnTo>
                  <a:lnTo>
                    <a:pt x="64579" y="189738"/>
                  </a:lnTo>
                  <a:lnTo>
                    <a:pt x="33528" y="200787"/>
                  </a:lnTo>
                  <a:lnTo>
                    <a:pt x="0" y="197072"/>
                  </a:lnTo>
                  <a:lnTo>
                    <a:pt x="0" y="197072"/>
                  </a:lnTo>
                  <a:lnTo>
                    <a:pt x="13811" y="169164"/>
                  </a:lnTo>
                  <a:lnTo>
                    <a:pt x="20764" y="149257"/>
                  </a:lnTo>
                  <a:lnTo>
                    <a:pt x="15240" y="118300"/>
                  </a:lnTo>
                  <a:lnTo>
                    <a:pt x="19145" y="87725"/>
                  </a:lnTo>
                  <a:lnTo>
                    <a:pt x="18764" y="63437"/>
                  </a:lnTo>
                  <a:lnTo>
                    <a:pt x="27908" y="46768"/>
                  </a:lnTo>
                  <a:lnTo>
                    <a:pt x="27908" y="46768"/>
                  </a:lnTo>
                  <a:lnTo>
                    <a:pt x="62484" y="46958"/>
                  </a:lnTo>
                  <a:lnTo>
                    <a:pt x="69247" y="43339"/>
                  </a:lnTo>
                  <a:lnTo>
                    <a:pt x="74295" y="43434"/>
                  </a:lnTo>
                  <a:lnTo>
                    <a:pt x="84391" y="45720"/>
                  </a:lnTo>
                  <a:lnTo>
                    <a:pt x="87344" y="50578"/>
                  </a:lnTo>
                  <a:lnTo>
                    <a:pt x="106680" y="64008"/>
                  </a:lnTo>
                  <a:lnTo>
                    <a:pt x="132207" y="64294"/>
                  </a:lnTo>
                  <a:lnTo>
                    <a:pt x="154495" y="58769"/>
                  </a:lnTo>
                  <a:lnTo>
                    <a:pt x="204883" y="74771"/>
                  </a:lnTo>
                  <a:lnTo>
                    <a:pt x="245459" y="78200"/>
                  </a:lnTo>
                  <a:lnTo>
                    <a:pt x="255175" y="84201"/>
                  </a:lnTo>
                  <a:lnTo>
                    <a:pt x="256794" y="88106"/>
                  </a:lnTo>
                  <a:lnTo>
                    <a:pt x="271748" y="99346"/>
                  </a:lnTo>
                  <a:lnTo>
                    <a:pt x="307657" y="103346"/>
                  </a:lnTo>
                  <a:lnTo>
                    <a:pt x="348139" y="102108"/>
                  </a:lnTo>
                  <a:lnTo>
                    <a:pt x="360807" y="120205"/>
                  </a:lnTo>
                  <a:lnTo>
                    <a:pt x="362521" y="115443"/>
                  </a:lnTo>
                  <a:lnTo>
                    <a:pt x="369570" y="111823"/>
                  </a:lnTo>
                  <a:lnTo>
                    <a:pt x="378333" y="111633"/>
                  </a:lnTo>
                  <a:lnTo>
                    <a:pt x="386620" y="103442"/>
                  </a:lnTo>
                  <a:lnTo>
                    <a:pt x="378523" y="74962"/>
                  </a:lnTo>
                  <a:lnTo>
                    <a:pt x="385096" y="59912"/>
                  </a:lnTo>
                  <a:lnTo>
                    <a:pt x="391954" y="52483"/>
                  </a:lnTo>
                  <a:lnTo>
                    <a:pt x="411004" y="41624"/>
                  </a:lnTo>
                  <a:lnTo>
                    <a:pt x="445008" y="45434"/>
                  </a:lnTo>
                  <a:lnTo>
                    <a:pt x="462820" y="36195"/>
                  </a:lnTo>
                  <a:lnTo>
                    <a:pt x="469773" y="27908"/>
                  </a:lnTo>
                  <a:lnTo>
                    <a:pt x="475393" y="13811"/>
                  </a:lnTo>
                  <a:lnTo>
                    <a:pt x="489966" y="7620"/>
                  </a:lnTo>
                  <a:lnTo>
                    <a:pt x="500539" y="6287"/>
                  </a:lnTo>
                  <a:lnTo>
                    <a:pt x="514064" y="13526"/>
                  </a:lnTo>
                  <a:lnTo>
                    <a:pt x="521780" y="13811"/>
                  </a:lnTo>
                  <a:lnTo>
                    <a:pt x="543973" y="12192"/>
                  </a:lnTo>
                  <a:lnTo>
                    <a:pt x="571024" y="5239"/>
                  </a:lnTo>
                  <a:lnTo>
                    <a:pt x="578167" y="5334"/>
                  </a:lnTo>
                  <a:lnTo>
                    <a:pt x="588073" y="9144"/>
                  </a:lnTo>
                  <a:lnTo>
                    <a:pt x="617791" y="33909"/>
                  </a:lnTo>
                  <a:lnTo>
                    <a:pt x="629507" y="39814"/>
                  </a:lnTo>
                  <a:lnTo>
                    <a:pt x="643223" y="41338"/>
                  </a:lnTo>
                  <a:lnTo>
                    <a:pt x="675132" y="21050"/>
                  </a:lnTo>
                  <a:lnTo>
                    <a:pt x="687991" y="7429"/>
                  </a:lnTo>
                  <a:lnTo>
                    <a:pt x="702850" y="2000"/>
                  </a:lnTo>
                  <a:lnTo>
                    <a:pt x="703993" y="5715"/>
                  </a:lnTo>
                  <a:lnTo>
                    <a:pt x="711232" y="6382"/>
                  </a:lnTo>
                  <a:lnTo>
                    <a:pt x="727805" y="4191"/>
                  </a:lnTo>
                  <a:lnTo>
                    <a:pt x="730948" y="0"/>
                  </a:lnTo>
                  <a:lnTo>
                    <a:pt x="780859" y="286"/>
                  </a:lnTo>
                  <a:lnTo>
                    <a:pt x="780859" y="286"/>
                  </a:lnTo>
                  <a:lnTo>
                    <a:pt x="777145" y="12859"/>
                  </a:lnTo>
                  <a:lnTo>
                    <a:pt x="782002" y="28575"/>
                  </a:lnTo>
                  <a:lnTo>
                    <a:pt x="781336" y="32290"/>
                  </a:lnTo>
                  <a:lnTo>
                    <a:pt x="767048" y="43148"/>
                  </a:lnTo>
                  <a:lnTo>
                    <a:pt x="757714" y="38576"/>
                  </a:lnTo>
                  <a:lnTo>
                    <a:pt x="749903" y="14478"/>
                  </a:lnTo>
                  <a:lnTo>
                    <a:pt x="749713" y="25146"/>
                  </a:lnTo>
                  <a:lnTo>
                    <a:pt x="755332" y="51054"/>
                  </a:lnTo>
                  <a:lnTo>
                    <a:pt x="771620" y="66866"/>
                  </a:lnTo>
                  <a:lnTo>
                    <a:pt x="776954" y="75914"/>
                  </a:lnTo>
                  <a:lnTo>
                    <a:pt x="767334" y="97727"/>
                  </a:lnTo>
                  <a:lnTo>
                    <a:pt x="765810" y="119825"/>
                  </a:lnTo>
                  <a:lnTo>
                    <a:pt x="766763" y="123920"/>
                  </a:lnTo>
                  <a:lnTo>
                    <a:pt x="774001" y="130873"/>
                  </a:lnTo>
                  <a:lnTo>
                    <a:pt x="776478" y="186690"/>
                  </a:lnTo>
                  <a:lnTo>
                    <a:pt x="779431" y="191929"/>
                  </a:lnTo>
                  <a:lnTo>
                    <a:pt x="783526" y="193834"/>
                  </a:lnTo>
                  <a:lnTo>
                    <a:pt x="790861" y="188976"/>
                  </a:lnTo>
                  <a:lnTo>
                    <a:pt x="794194" y="195834"/>
                  </a:lnTo>
                  <a:lnTo>
                    <a:pt x="795147" y="204121"/>
                  </a:lnTo>
                  <a:lnTo>
                    <a:pt x="790670" y="204692"/>
                  </a:lnTo>
                  <a:lnTo>
                    <a:pt x="786574" y="202025"/>
                  </a:lnTo>
                  <a:lnTo>
                    <a:pt x="775240" y="208026"/>
                  </a:lnTo>
                  <a:lnTo>
                    <a:pt x="772001" y="244602"/>
                  </a:lnTo>
                  <a:lnTo>
                    <a:pt x="777430" y="269272"/>
                  </a:lnTo>
                  <a:lnTo>
                    <a:pt x="772001" y="276416"/>
                  </a:lnTo>
                  <a:lnTo>
                    <a:pt x="774954" y="294799"/>
                  </a:lnTo>
                  <a:lnTo>
                    <a:pt x="783622" y="312706"/>
                  </a:lnTo>
                  <a:lnTo>
                    <a:pt x="775430" y="334994"/>
                  </a:lnTo>
                  <a:lnTo>
                    <a:pt x="770477" y="373189"/>
                  </a:lnTo>
                  <a:lnTo>
                    <a:pt x="754189" y="417766"/>
                  </a:lnTo>
                  <a:lnTo>
                    <a:pt x="750951" y="416814"/>
                  </a:lnTo>
                  <a:lnTo>
                    <a:pt x="747522" y="409575"/>
                  </a:lnTo>
                  <a:lnTo>
                    <a:pt x="749522" y="400336"/>
                  </a:lnTo>
                  <a:lnTo>
                    <a:pt x="740759" y="389096"/>
                  </a:lnTo>
                  <a:lnTo>
                    <a:pt x="738283" y="392239"/>
                  </a:lnTo>
                  <a:lnTo>
                    <a:pt x="739997" y="415385"/>
                  </a:lnTo>
                  <a:lnTo>
                    <a:pt x="751046" y="423291"/>
                  </a:lnTo>
                  <a:lnTo>
                    <a:pt x="742283" y="439102"/>
                  </a:lnTo>
                  <a:lnTo>
                    <a:pt x="726662" y="445294"/>
                  </a:lnTo>
                  <a:lnTo>
                    <a:pt x="687324" y="474250"/>
                  </a:lnTo>
                  <a:lnTo>
                    <a:pt x="660654" y="498634"/>
                  </a:lnTo>
                  <a:lnTo>
                    <a:pt x="624935" y="540925"/>
                  </a:lnTo>
                  <a:lnTo>
                    <a:pt x="615029" y="558832"/>
                  </a:lnTo>
                  <a:close/>
                  <a:moveTo>
                    <a:pt x="785336" y="305943"/>
                  </a:moveTo>
                  <a:lnTo>
                    <a:pt x="783907" y="301466"/>
                  </a:lnTo>
                  <a:lnTo>
                    <a:pt x="786289" y="284798"/>
                  </a:lnTo>
                  <a:lnTo>
                    <a:pt x="793528" y="261938"/>
                  </a:lnTo>
                  <a:lnTo>
                    <a:pt x="789718" y="250698"/>
                  </a:lnTo>
                  <a:lnTo>
                    <a:pt x="791242" y="240982"/>
                  </a:lnTo>
                  <a:lnTo>
                    <a:pt x="804577" y="233743"/>
                  </a:lnTo>
                  <a:lnTo>
                    <a:pt x="806672" y="234315"/>
                  </a:lnTo>
                  <a:lnTo>
                    <a:pt x="812959" y="243268"/>
                  </a:lnTo>
                  <a:lnTo>
                    <a:pt x="807815" y="267652"/>
                  </a:lnTo>
                  <a:lnTo>
                    <a:pt x="800005" y="275844"/>
                  </a:lnTo>
                  <a:lnTo>
                    <a:pt x="794385" y="287464"/>
                  </a:lnTo>
                  <a:lnTo>
                    <a:pt x="796290" y="298609"/>
                  </a:lnTo>
                  <a:lnTo>
                    <a:pt x="785336" y="305943"/>
                  </a:lnTo>
                  <a:close/>
                  <a:moveTo>
                    <a:pt x="781050" y="73819"/>
                  </a:moveTo>
                  <a:lnTo>
                    <a:pt x="763238" y="54578"/>
                  </a:lnTo>
                  <a:lnTo>
                    <a:pt x="787527" y="31337"/>
                  </a:lnTo>
                  <a:lnTo>
                    <a:pt x="789908" y="31718"/>
                  </a:lnTo>
                  <a:lnTo>
                    <a:pt x="796099" y="41720"/>
                  </a:lnTo>
                  <a:lnTo>
                    <a:pt x="787908" y="54293"/>
                  </a:lnTo>
                  <a:lnTo>
                    <a:pt x="781050" y="73819"/>
                  </a:lnTo>
                  <a:close/>
                </a:path>
              </a:pathLst>
            </a:custGeom>
            <a:solidFill>
              <a:schemeClr val="bg2"/>
            </a:solidFill>
            <a:ln w="9525" cap="flat">
              <a:solidFill>
                <a:schemeClr val="tx1"/>
              </a:solidFill>
              <a:prstDash val="solid"/>
              <a:miter/>
            </a:ln>
          </p:spPr>
          <p:txBody>
            <a:bodyPr rtlCol="0" anchor="ctr"/>
            <a:lstStyle/>
            <a:p>
              <a:endParaRPr lang="pt-BR"/>
            </a:p>
          </p:txBody>
        </p:sp>
        <p:sp>
          <p:nvSpPr>
            <p:cNvPr id="37" name="Forma Livre: Forma 35">
              <a:extLst>
                <a:ext uri="{FF2B5EF4-FFF2-40B4-BE49-F238E27FC236}">
                  <a16:creationId xmlns:a16="http://schemas.microsoft.com/office/drawing/2014/main" id="{DDA77BD5-9C11-547C-32B9-54A6C724D452}"/>
                </a:ext>
              </a:extLst>
            </p:cNvPr>
            <p:cNvSpPr/>
            <p:nvPr/>
          </p:nvSpPr>
          <p:spPr>
            <a:xfrm>
              <a:off x="3918755" y="4226300"/>
              <a:ext cx="180628" cy="185501"/>
            </a:xfrm>
            <a:custGeom>
              <a:avLst/>
              <a:gdLst>
                <a:gd name="connsiteX0" fmla="*/ 112490 w 273462"/>
                <a:gd name="connsiteY0" fmla="*/ 298990 h 307466"/>
                <a:gd name="connsiteX1" fmla="*/ 84867 w 273462"/>
                <a:gd name="connsiteY1" fmla="*/ 307467 h 307466"/>
                <a:gd name="connsiteX2" fmla="*/ 70104 w 273462"/>
                <a:gd name="connsiteY2" fmla="*/ 301371 h 307466"/>
                <a:gd name="connsiteX3" fmla="*/ 64961 w 273462"/>
                <a:gd name="connsiteY3" fmla="*/ 298133 h 307466"/>
                <a:gd name="connsiteX4" fmla="*/ 60388 w 273462"/>
                <a:gd name="connsiteY4" fmla="*/ 291275 h 307466"/>
                <a:gd name="connsiteX5" fmla="*/ 42100 w 273462"/>
                <a:gd name="connsiteY5" fmla="*/ 282511 h 307466"/>
                <a:gd name="connsiteX6" fmla="*/ 36386 w 273462"/>
                <a:gd name="connsiteY6" fmla="*/ 277559 h 307466"/>
                <a:gd name="connsiteX7" fmla="*/ 35243 w 273462"/>
                <a:gd name="connsiteY7" fmla="*/ 273653 h 307466"/>
                <a:gd name="connsiteX8" fmla="*/ 38481 w 273462"/>
                <a:gd name="connsiteY8" fmla="*/ 269939 h 307466"/>
                <a:gd name="connsiteX9" fmla="*/ 39719 w 273462"/>
                <a:gd name="connsiteY9" fmla="*/ 256413 h 307466"/>
                <a:gd name="connsiteX10" fmla="*/ 38291 w 273462"/>
                <a:gd name="connsiteY10" fmla="*/ 252698 h 307466"/>
                <a:gd name="connsiteX11" fmla="*/ 24669 w 273462"/>
                <a:gd name="connsiteY11" fmla="*/ 238316 h 307466"/>
                <a:gd name="connsiteX12" fmla="*/ 19717 w 273462"/>
                <a:gd name="connsiteY12" fmla="*/ 224123 h 307466"/>
                <a:gd name="connsiteX13" fmla="*/ 9334 w 273462"/>
                <a:gd name="connsiteY13" fmla="*/ 217742 h 307466"/>
                <a:gd name="connsiteX14" fmla="*/ 191 w 273462"/>
                <a:gd name="connsiteY14" fmla="*/ 202501 h 307466"/>
                <a:gd name="connsiteX15" fmla="*/ 0 w 273462"/>
                <a:gd name="connsiteY15" fmla="*/ 195167 h 307466"/>
                <a:gd name="connsiteX16" fmla="*/ 5619 w 273462"/>
                <a:gd name="connsiteY16" fmla="*/ 180118 h 307466"/>
                <a:gd name="connsiteX17" fmla="*/ 8667 w 273462"/>
                <a:gd name="connsiteY17" fmla="*/ 177260 h 307466"/>
                <a:gd name="connsiteX18" fmla="*/ 24860 w 273462"/>
                <a:gd name="connsiteY18" fmla="*/ 177355 h 307466"/>
                <a:gd name="connsiteX19" fmla="*/ 35623 w 273462"/>
                <a:gd name="connsiteY19" fmla="*/ 184499 h 307466"/>
                <a:gd name="connsiteX20" fmla="*/ 59912 w 273462"/>
                <a:gd name="connsiteY20" fmla="*/ 175070 h 307466"/>
                <a:gd name="connsiteX21" fmla="*/ 66484 w 273462"/>
                <a:gd name="connsiteY21" fmla="*/ 169831 h 307466"/>
                <a:gd name="connsiteX22" fmla="*/ 69342 w 273462"/>
                <a:gd name="connsiteY22" fmla="*/ 164306 h 307466"/>
                <a:gd name="connsiteX23" fmla="*/ 62103 w 273462"/>
                <a:gd name="connsiteY23" fmla="*/ 138113 h 307466"/>
                <a:gd name="connsiteX24" fmla="*/ 62865 w 273462"/>
                <a:gd name="connsiteY24" fmla="*/ 129730 h 307466"/>
                <a:gd name="connsiteX25" fmla="*/ 69152 w 273462"/>
                <a:gd name="connsiteY25" fmla="*/ 114300 h 307466"/>
                <a:gd name="connsiteX26" fmla="*/ 69913 w 273462"/>
                <a:gd name="connsiteY26" fmla="*/ 84677 h 307466"/>
                <a:gd name="connsiteX27" fmla="*/ 62769 w 273462"/>
                <a:gd name="connsiteY27" fmla="*/ 73724 h 307466"/>
                <a:gd name="connsiteX28" fmla="*/ 43815 w 273462"/>
                <a:gd name="connsiteY28" fmla="*/ 55150 h 307466"/>
                <a:gd name="connsiteX29" fmla="*/ 31718 w 273462"/>
                <a:gd name="connsiteY29" fmla="*/ 31337 h 307466"/>
                <a:gd name="connsiteX30" fmla="*/ 29623 w 273462"/>
                <a:gd name="connsiteY30" fmla="*/ 10954 h 307466"/>
                <a:gd name="connsiteX31" fmla="*/ 36004 w 273462"/>
                <a:gd name="connsiteY31" fmla="*/ 0 h 307466"/>
                <a:gd name="connsiteX32" fmla="*/ 36004 w 273462"/>
                <a:gd name="connsiteY32" fmla="*/ 0 h 307466"/>
                <a:gd name="connsiteX33" fmla="*/ 97536 w 273462"/>
                <a:gd name="connsiteY33" fmla="*/ 28384 h 307466"/>
                <a:gd name="connsiteX34" fmla="*/ 132588 w 273462"/>
                <a:gd name="connsiteY34" fmla="*/ 37433 h 307466"/>
                <a:gd name="connsiteX35" fmla="*/ 184213 w 273462"/>
                <a:gd name="connsiteY35" fmla="*/ 66675 h 307466"/>
                <a:gd name="connsiteX36" fmla="*/ 196596 w 273462"/>
                <a:gd name="connsiteY36" fmla="*/ 90011 h 307466"/>
                <a:gd name="connsiteX37" fmla="*/ 213360 w 273462"/>
                <a:gd name="connsiteY37" fmla="*/ 103822 h 307466"/>
                <a:gd name="connsiteX38" fmla="*/ 229171 w 273462"/>
                <a:gd name="connsiteY38" fmla="*/ 111347 h 307466"/>
                <a:gd name="connsiteX39" fmla="*/ 233553 w 273462"/>
                <a:gd name="connsiteY39" fmla="*/ 111633 h 307466"/>
                <a:gd name="connsiteX40" fmla="*/ 267748 w 273462"/>
                <a:gd name="connsiteY40" fmla="*/ 132874 h 307466"/>
                <a:gd name="connsiteX41" fmla="*/ 273463 w 273462"/>
                <a:gd name="connsiteY41" fmla="*/ 145351 h 307466"/>
                <a:gd name="connsiteX42" fmla="*/ 273463 w 273462"/>
                <a:gd name="connsiteY42" fmla="*/ 145351 h 307466"/>
                <a:gd name="connsiteX43" fmla="*/ 250793 w 273462"/>
                <a:gd name="connsiteY43" fmla="*/ 152591 h 307466"/>
                <a:gd name="connsiteX44" fmla="*/ 207264 w 273462"/>
                <a:gd name="connsiteY44" fmla="*/ 180594 h 307466"/>
                <a:gd name="connsiteX45" fmla="*/ 198025 w 273462"/>
                <a:gd name="connsiteY45" fmla="*/ 189071 h 307466"/>
                <a:gd name="connsiteX46" fmla="*/ 183261 w 273462"/>
                <a:gd name="connsiteY46" fmla="*/ 210121 h 307466"/>
                <a:gd name="connsiteX47" fmla="*/ 180213 w 273462"/>
                <a:gd name="connsiteY47" fmla="*/ 209931 h 307466"/>
                <a:gd name="connsiteX48" fmla="*/ 181260 w 273462"/>
                <a:gd name="connsiteY48" fmla="*/ 199454 h 307466"/>
                <a:gd name="connsiteX49" fmla="*/ 171259 w 273462"/>
                <a:gd name="connsiteY49" fmla="*/ 182118 h 307466"/>
                <a:gd name="connsiteX50" fmla="*/ 161830 w 273462"/>
                <a:gd name="connsiteY50" fmla="*/ 183642 h 307466"/>
                <a:gd name="connsiteX51" fmla="*/ 165068 w 273462"/>
                <a:gd name="connsiteY51" fmla="*/ 194691 h 307466"/>
                <a:gd name="connsiteX52" fmla="*/ 176879 w 273462"/>
                <a:gd name="connsiteY52" fmla="*/ 194691 h 307466"/>
                <a:gd name="connsiteX53" fmla="*/ 179070 w 273462"/>
                <a:gd name="connsiteY53" fmla="*/ 196977 h 307466"/>
                <a:gd name="connsiteX54" fmla="*/ 174117 w 273462"/>
                <a:gd name="connsiteY54" fmla="*/ 215741 h 307466"/>
                <a:gd name="connsiteX55" fmla="*/ 162020 w 273462"/>
                <a:gd name="connsiteY55" fmla="*/ 235649 h 307466"/>
                <a:gd name="connsiteX56" fmla="*/ 156972 w 273462"/>
                <a:gd name="connsiteY56" fmla="*/ 232315 h 307466"/>
                <a:gd name="connsiteX57" fmla="*/ 153448 w 273462"/>
                <a:gd name="connsiteY57" fmla="*/ 225933 h 307466"/>
                <a:gd name="connsiteX58" fmla="*/ 144018 w 273462"/>
                <a:gd name="connsiteY58" fmla="*/ 224409 h 307466"/>
                <a:gd name="connsiteX59" fmla="*/ 145923 w 273462"/>
                <a:gd name="connsiteY59" fmla="*/ 230886 h 307466"/>
                <a:gd name="connsiteX60" fmla="*/ 156686 w 273462"/>
                <a:gd name="connsiteY60" fmla="*/ 236792 h 307466"/>
                <a:gd name="connsiteX61" fmla="*/ 154210 w 273462"/>
                <a:gd name="connsiteY61" fmla="*/ 253651 h 307466"/>
                <a:gd name="connsiteX62" fmla="*/ 146018 w 273462"/>
                <a:gd name="connsiteY62" fmla="*/ 264604 h 307466"/>
                <a:gd name="connsiteX63" fmla="*/ 137160 w 273462"/>
                <a:gd name="connsiteY63" fmla="*/ 283940 h 307466"/>
                <a:gd name="connsiteX64" fmla="*/ 129730 w 273462"/>
                <a:gd name="connsiteY64" fmla="*/ 285369 h 307466"/>
                <a:gd name="connsiteX65" fmla="*/ 126873 w 273462"/>
                <a:gd name="connsiteY65" fmla="*/ 280987 h 307466"/>
                <a:gd name="connsiteX66" fmla="*/ 131445 w 273462"/>
                <a:gd name="connsiteY66" fmla="*/ 267652 h 307466"/>
                <a:gd name="connsiteX67" fmla="*/ 135350 w 273462"/>
                <a:gd name="connsiteY67" fmla="*/ 266414 h 307466"/>
                <a:gd name="connsiteX68" fmla="*/ 138303 w 273462"/>
                <a:gd name="connsiteY68" fmla="*/ 262318 h 307466"/>
                <a:gd name="connsiteX69" fmla="*/ 141827 w 273462"/>
                <a:gd name="connsiteY69" fmla="*/ 252412 h 307466"/>
                <a:gd name="connsiteX70" fmla="*/ 134112 w 273462"/>
                <a:gd name="connsiteY70" fmla="*/ 248888 h 307466"/>
                <a:gd name="connsiteX71" fmla="*/ 135064 w 273462"/>
                <a:gd name="connsiteY71" fmla="*/ 255365 h 307466"/>
                <a:gd name="connsiteX72" fmla="*/ 130778 w 273462"/>
                <a:gd name="connsiteY72" fmla="*/ 266128 h 307466"/>
                <a:gd name="connsiteX73" fmla="*/ 126206 w 273462"/>
                <a:gd name="connsiteY73" fmla="*/ 270891 h 307466"/>
                <a:gd name="connsiteX74" fmla="*/ 123730 w 273462"/>
                <a:gd name="connsiteY74" fmla="*/ 281273 h 307466"/>
                <a:gd name="connsiteX75" fmla="*/ 126397 w 273462"/>
                <a:gd name="connsiteY75" fmla="*/ 288131 h 307466"/>
                <a:gd name="connsiteX76" fmla="*/ 123920 w 273462"/>
                <a:gd name="connsiteY76" fmla="*/ 293084 h 30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273462" h="307466">
                  <a:moveTo>
                    <a:pt x="112490" y="298990"/>
                  </a:moveTo>
                  <a:lnTo>
                    <a:pt x="84867" y="307467"/>
                  </a:lnTo>
                  <a:lnTo>
                    <a:pt x="70104" y="301371"/>
                  </a:lnTo>
                  <a:lnTo>
                    <a:pt x="64961" y="298133"/>
                  </a:lnTo>
                  <a:lnTo>
                    <a:pt x="60388" y="291275"/>
                  </a:lnTo>
                  <a:lnTo>
                    <a:pt x="42100" y="282511"/>
                  </a:lnTo>
                  <a:lnTo>
                    <a:pt x="36386" y="277559"/>
                  </a:lnTo>
                  <a:lnTo>
                    <a:pt x="35243" y="273653"/>
                  </a:lnTo>
                  <a:lnTo>
                    <a:pt x="38481" y="269939"/>
                  </a:lnTo>
                  <a:lnTo>
                    <a:pt x="39719" y="256413"/>
                  </a:lnTo>
                  <a:lnTo>
                    <a:pt x="38291" y="252698"/>
                  </a:lnTo>
                  <a:lnTo>
                    <a:pt x="24669" y="238316"/>
                  </a:lnTo>
                  <a:lnTo>
                    <a:pt x="19717" y="224123"/>
                  </a:lnTo>
                  <a:lnTo>
                    <a:pt x="9334" y="217742"/>
                  </a:lnTo>
                  <a:lnTo>
                    <a:pt x="191" y="202501"/>
                  </a:lnTo>
                  <a:lnTo>
                    <a:pt x="0" y="195167"/>
                  </a:lnTo>
                  <a:lnTo>
                    <a:pt x="5619" y="180118"/>
                  </a:lnTo>
                  <a:lnTo>
                    <a:pt x="8667" y="177260"/>
                  </a:lnTo>
                  <a:lnTo>
                    <a:pt x="24860" y="177355"/>
                  </a:lnTo>
                  <a:lnTo>
                    <a:pt x="35623" y="184499"/>
                  </a:lnTo>
                  <a:lnTo>
                    <a:pt x="59912" y="175070"/>
                  </a:lnTo>
                  <a:lnTo>
                    <a:pt x="66484" y="169831"/>
                  </a:lnTo>
                  <a:lnTo>
                    <a:pt x="69342" y="164306"/>
                  </a:lnTo>
                  <a:lnTo>
                    <a:pt x="62103" y="138113"/>
                  </a:lnTo>
                  <a:lnTo>
                    <a:pt x="62865" y="129730"/>
                  </a:lnTo>
                  <a:lnTo>
                    <a:pt x="69152" y="114300"/>
                  </a:lnTo>
                  <a:lnTo>
                    <a:pt x="69913" y="84677"/>
                  </a:lnTo>
                  <a:lnTo>
                    <a:pt x="62769" y="73724"/>
                  </a:lnTo>
                  <a:lnTo>
                    <a:pt x="43815" y="55150"/>
                  </a:lnTo>
                  <a:lnTo>
                    <a:pt x="31718" y="31337"/>
                  </a:lnTo>
                  <a:lnTo>
                    <a:pt x="29623" y="10954"/>
                  </a:lnTo>
                  <a:lnTo>
                    <a:pt x="36004" y="0"/>
                  </a:lnTo>
                  <a:lnTo>
                    <a:pt x="36004" y="0"/>
                  </a:lnTo>
                  <a:lnTo>
                    <a:pt x="97536" y="28384"/>
                  </a:lnTo>
                  <a:lnTo>
                    <a:pt x="132588" y="37433"/>
                  </a:lnTo>
                  <a:lnTo>
                    <a:pt x="184213" y="66675"/>
                  </a:lnTo>
                  <a:lnTo>
                    <a:pt x="196596" y="90011"/>
                  </a:lnTo>
                  <a:lnTo>
                    <a:pt x="213360" y="103822"/>
                  </a:lnTo>
                  <a:lnTo>
                    <a:pt x="229171" y="111347"/>
                  </a:lnTo>
                  <a:lnTo>
                    <a:pt x="233553" y="111633"/>
                  </a:lnTo>
                  <a:lnTo>
                    <a:pt x="267748" y="132874"/>
                  </a:lnTo>
                  <a:lnTo>
                    <a:pt x="273463" y="145351"/>
                  </a:lnTo>
                  <a:lnTo>
                    <a:pt x="273463" y="145351"/>
                  </a:lnTo>
                  <a:lnTo>
                    <a:pt x="250793" y="152591"/>
                  </a:lnTo>
                  <a:lnTo>
                    <a:pt x="207264" y="180594"/>
                  </a:lnTo>
                  <a:lnTo>
                    <a:pt x="198025" y="189071"/>
                  </a:lnTo>
                  <a:lnTo>
                    <a:pt x="183261" y="210121"/>
                  </a:lnTo>
                  <a:lnTo>
                    <a:pt x="180213" y="209931"/>
                  </a:lnTo>
                  <a:lnTo>
                    <a:pt x="181260" y="199454"/>
                  </a:lnTo>
                  <a:lnTo>
                    <a:pt x="171259" y="182118"/>
                  </a:lnTo>
                  <a:lnTo>
                    <a:pt x="161830" y="183642"/>
                  </a:lnTo>
                  <a:lnTo>
                    <a:pt x="165068" y="194691"/>
                  </a:lnTo>
                  <a:lnTo>
                    <a:pt x="176879" y="194691"/>
                  </a:lnTo>
                  <a:lnTo>
                    <a:pt x="179070" y="196977"/>
                  </a:lnTo>
                  <a:lnTo>
                    <a:pt x="174117" y="215741"/>
                  </a:lnTo>
                  <a:lnTo>
                    <a:pt x="162020" y="235649"/>
                  </a:lnTo>
                  <a:lnTo>
                    <a:pt x="156972" y="232315"/>
                  </a:lnTo>
                  <a:lnTo>
                    <a:pt x="153448" y="225933"/>
                  </a:lnTo>
                  <a:lnTo>
                    <a:pt x="144018" y="224409"/>
                  </a:lnTo>
                  <a:lnTo>
                    <a:pt x="145923" y="230886"/>
                  </a:lnTo>
                  <a:lnTo>
                    <a:pt x="156686" y="236792"/>
                  </a:lnTo>
                  <a:lnTo>
                    <a:pt x="154210" y="253651"/>
                  </a:lnTo>
                  <a:lnTo>
                    <a:pt x="146018" y="264604"/>
                  </a:lnTo>
                  <a:lnTo>
                    <a:pt x="137160" y="283940"/>
                  </a:lnTo>
                  <a:lnTo>
                    <a:pt x="129730" y="285369"/>
                  </a:lnTo>
                  <a:lnTo>
                    <a:pt x="126873" y="280987"/>
                  </a:lnTo>
                  <a:lnTo>
                    <a:pt x="131445" y="267652"/>
                  </a:lnTo>
                  <a:lnTo>
                    <a:pt x="135350" y="266414"/>
                  </a:lnTo>
                  <a:lnTo>
                    <a:pt x="138303" y="262318"/>
                  </a:lnTo>
                  <a:lnTo>
                    <a:pt x="141827" y="252412"/>
                  </a:lnTo>
                  <a:lnTo>
                    <a:pt x="134112" y="248888"/>
                  </a:lnTo>
                  <a:lnTo>
                    <a:pt x="135064" y="255365"/>
                  </a:lnTo>
                  <a:lnTo>
                    <a:pt x="130778" y="266128"/>
                  </a:lnTo>
                  <a:lnTo>
                    <a:pt x="126206" y="270891"/>
                  </a:lnTo>
                  <a:lnTo>
                    <a:pt x="123730" y="281273"/>
                  </a:lnTo>
                  <a:lnTo>
                    <a:pt x="126397" y="288131"/>
                  </a:lnTo>
                  <a:lnTo>
                    <a:pt x="123920" y="293084"/>
                  </a:lnTo>
                  <a:close/>
                </a:path>
              </a:pathLst>
            </a:custGeom>
            <a:solidFill>
              <a:schemeClr val="bg2"/>
            </a:solidFill>
            <a:ln w="9525" cap="flat">
              <a:solidFill>
                <a:schemeClr val="tx1"/>
              </a:solidFill>
              <a:prstDash val="solid"/>
              <a:miter/>
            </a:ln>
          </p:spPr>
          <p:txBody>
            <a:bodyPr rtlCol="0" anchor="ctr"/>
            <a:lstStyle/>
            <a:p>
              <a:endParaRPr lang="pt-BR"/>
            </a:p>
          </p:txBody>
        </p:sp>
        <p:sp>
          <p:nvSpPr>
            <p:cNvPr id="38" name="Forma Livre: Forma 36">
              <a:extLst>
                <a:ext uri="{FF2B5EF4-FFF2-40B4-BE49-F238E27FC236}">
                  <a16:creationId xmlns:a16="http://schemas.microsoft.com/office/drawing/2014/main" id="{1EAC4915-26F1-9D5B-8160-CF1B3C6C934E}"/>
                </a:ext>
              </a:extLst>
            </p:cNvPr>
            <p:cNvSpPr/>
            <p:nvPr/>
          </p:nvSpPr>
          <p:spPr>
            <a:xfrm>
              <a:off x="2454478" y="5172254"/>
              <a:ext cx="883448" cy="534495"/>
            </a:xfrm>
            <a:custGeom>
              <a:avLst/>
              <a:gdLst>
                <a:gd name="connsiteX0" fmla="*/ 754285 w 1337500"/>
                <a:gd name="connsiteY0" fmla="*/ 885920 h 885920"/>
                <a:gd name="connsiteX1" fmla="*/ 752761 w 1337500"/>
                <a:gd name="connsiteY1" fmla="*/ 873252 h 885920"/>
                <a:gd name="connsiteX2" fmla="*/ 739235 w 1337500"/>
                <a:gd name="connsiteY2" fmla="*/ 867823 h 885920"/>
                <a:gd name="connsiteX3" fmla="*/ 732282 w 1337500"/>
                <a:gd name="connsiteY3" fmla="*/ 836390 h 885920"/>
                <a:gd name="connsiteX4" fmla="*/ 736092 w 1337500"/>
                <a:gd name="connsiteY4" fmla="*/ 817816 h 885920"/>
                <a:gd name="connsiteX5" fmla="*/ 715709 w 1337500"/>
                <a:gd name="connsiteY5" fmla="*/ 812292 h 885920"/>
                <a:gd name="connsiteX6" fmla="*/ 708470 w 1337500"/>
                <a:gd name="connsiteY6" fmla="*/ 813911 h 885920"/>
                <a:gd name="connsiteX7" fmla="*/ 697992 w 1337500"/>
                <a:gd name="connsiteY7" fmla="*/ 840296 h 885920"/>
                <a:gd name="connsiteX8" fmla="*/ 691706 w 1337500"/>
                <a:gd name="connsiteY8" fmla="*/ 848392 h 885920"/>
                <a:gd name="connsiteX9" fmla="*/ 681609 w 1337500"/>
                <a:gd name="connsiteY9" fmla="*/ 843344 h 885920"/>
                <a:gd name="connsiteX10" fmla="*/ 678275 w 1337500"/>
                <a:gd name="connsiteY10" fmla="*/ 835914 h 885920"/>
                <a:gd name="connsiteX11" fmla="*/ 684848 w 1337500"/>
                <a:gd name="connsiteY11" fmla="*/ 804481 h 885920"/>
                <a:gd name="connsiteX12" fmla="*/ 693325 w 1337500"/>
                <a:gd name="connsiteY12" fmla="*/ 798195 h 885920"/>
                <a:gd name="connsiteX13" fmla="*/ 694659 w 1337500"/>
                <a:gd name="connsiteY13" fmla="*/ 794385 h 885920"/>
                <a:gd name="connsiteX14" fmla="*/ 679323 w 1337500"/>
                <a:gd name="connsiteY14" fmla="*/ 782288 h 885920"/>
                <a:gd name="connsiteX15" fmla="*/ 664178 w 1337500"/>
                <a:gd name="connsiteY15" fmla="*/ 781050 h 885920"/>
                <a:gd name="connsiteX16" fmla="*/ 649129 w 1337500"/>
                <a:gd name="connsiteY16" fmla="*/ 782860 h 885920"/>
                <a:gd name="connsiteX17" fmla="*/ 644367 w 1337500"/>
                <a:gd name="connsiteY17" fmla="*/ 779240 h 885920"/>
                <a:gd name="connsiteX18" fmla="*/ 611886 w 1337500"/>
                <a:gd name="connsiteY18" fmla="*/ 784288 h 885920"/>
                <a:gd name="connsiteX19" fmla="*/ 589217 w 1337500"/>
                <a:gd name="connsiteY19" fmla="*/ 785431 h 885920"/>
                <a:gd name="connsiteX20" fmla="*/ 579596 w 1337500"/>
                <a:gd name="connsiteY20" fmla="*/ 783431 h 885920"/>
                <a:gd name="connsiteX21" fmla="*/ 573881 w 1337500"/>
                <a:gd name="connsiteY21" fmla="*/ 779716 h 885920"/>
                <a:gd name="connsiteX22" fmla="*/ 570738 w 1337500"/>
                <a:gd name="connsiteY22" fmla="*/ 760286 h 885920"/>
                <a:gd name="connsiteX23" fmla="*/ 582930 w 1337500"/>
                <a:gd name="connsiteY23" fmla="*/ 740093 h 885920"/>
                <a:gd name="connsiteX24" fmla="*/ 585311 w 1337500"/>
                <a:gd name="connsiteY24" fmla="*/ 730091 h 885920"/>
                <a:gd name="connsiteX25" fmla="*/ 582930 w 1337500"/>
                <a:gd name="connsiteY25" fmla="*/ 725900 h 885920"/>
                <a:gd name="connsiteX26" fmla="*/ 577215 w 1337500"/>
                <a:gd name="connsiteY26" fmla="*/ 723043 h 885920"/>
                <a:gd name="connsiteX27" fmla="*/ 568452 w 1337500"/>
                <a:gd name="connsiteY27" fmla="*/ 704279 h 885920"/>
                <a:gd name="connsiteX28" fmla="*/ 569024 w 1337500"/>
                <a:gd name="connsiteY28" fmla="*/ 695801 h 885920"/>
                <a:gd name="connsiteX29" fmla="*/ 564261 w 1337500"/>
                <a:gd name="connsiteY29" fmla="*/ 689324 h 885920"/>
                <a:gd name="connsiteX30" fmla="*/ 557879 w 1337500"/>
                <a:gd name="connsiteY30" fmla="*/ 686562 h 885920"/>
                <a:gd name="connsiteX31" fmla="*/ 546354 w 1337500"/>
                <a:gd name="connsiteY31" fmla="*/ 675704 h 885920"/>
                <a:gd name="connsiteX32" fmla="*/ 532162 w 1337500"/>
                <a:gd name="connsiteY32" fmla="*/ 647033 h 885920"/>
                <a:gd name="connsiteX33" fmla="*/ 535591 w 1337500"/>
                <a:gd name="connsiteY33" fmla="*/ 641795 h 885920"/>
                <a:gd name="connsiteX34" fmla="*/ 536353 w 1337500"/>
                <a:gd name="connsiteY34" fmla="*/ 625030 h 885920"/>
                <a:gd name="connsiteX35" fmla="*/ 523970 w 1337500"/>
                <a:gd name="connsiteY35" fmla="*/ 610553 h 885920"/>
                <a:gd name="connsiteX36" fmla="*/ 520351 w 1337500"/>
                <a:gd name="connsiteY36" fmla="*/ 593027 h 885920"/>
                <a:gd name="connsiteX37" fmla="*/ 521970 w 1337500"/>
                <a:gd name="connsiteY37" fmla="*/ 585311 h 885920"/>
                <a:gd name="connsiteX38" fmla="*/ 525685 w 1337500"/>
                <a:gd name="connsiteY38" fmla="*/ 579787 h 885920"/>
                <a:gd name="connsiteX39" fmla="*/ 525494 w 1337500"/>
                <a:gd name="connsiteY39" fmla="*/ 553688 h 885920"/>
                <a:gd name="connsiteX40" fmla="*/ 517017 w 1337500"/>
                <a:gd name="connsiteY40" fmla="*/ 536924 h 885920"/>
                <a:gd name="connsiteX41" fmla="*/ 482822 w 1337500"/>
                <a:gd name="connsiteY41" fmla="*/ 509969 h 885920"/>
                <a:gd name="connsiteX42" fmla="*/ 472059 w 1337500"/>
                <a:gd name="connsiteY42" fmla="*/ 495205 h 885920"/>
                <a:gd name="connsiteX43" fmla="*/ 443770 w 1337500"/>
                <a:gd name="connsiteY43" fmla="*/ 503396 h 885920"/>
                <a:gd name="connsiteX44" fmla="*/ 393192 w 1337500"/>
                <a:gd name="connsiteY44" fmla="*/ 502158 h 885920"/>
                <a:gd name="connsiteX45" fmla="*/ 386906 w 1337500"/>
                <a:gd name="connsiteY45" fmla="*/ 497014 h 885920"/>
                <a:gd name="connsiteX46" fmla="*/ 371189 w 1337500"/>
                <a:gd name="connsiteY46" fmla="*/ 495681 h 885920"/>
                <a:gd name="connsiteX47" fmla="*/ 367189 w 1337500"/>
                <a:gd name="connsiteY47" fmla="*/ 498920 h 885920"/>
                <a:gd name="connsiteX48" fmla="*/ 350806 w 1337500"/>
                <a:gd name="connsiteY48" fmla="*/ 498253 h 885920"/>
                <a:gd name="connsiteX49" fmla="*/ 343948 w 1337500"/>
                <a:gd name="connsiteY49" fmla="*/ 485680 h 885920"/>
                <a:gd name="connsiteX50" fmla="*/ 337947 w 1337500"/>
                <a:gd name="connsiteY50" fmla="*/ 480822 h 885920"/>
                <a:gd name="connsiteX51" fmla="*/ 304514 w 1337500"/>
                <a:gd name="connsiteY51" fmla="*/ 473202 h 885920"/>
                <a:gd name="connsiteX52" fmla="*/ 287846 w 1337500"/>
                <a:gd name="connsiteY52" fmla="*/ 465201 h 885920"/>
                <a:gd name="connsiteX53" fmla="*/ 280416 w 1337500"/>
                <a:gd name="connsiteY53" fmla="*/ 455676 h 885920"/>
                <a:gd name="connsiteX54" fmla="*/ 255842 w 1337500"/>
                <a:gd name="connsiteY54" fmla="*/ 455771 h 885920"/>
                <a:gd name="connsiteX55" fmla="*/ 245650 w 1337500"/>
                <a:gd name="connsiteY55" fmla="*/ 460915 h 885920"/>
                <a:gd name="connsiteX56" fmla="*/ 233077 w 1337500"/>
                <a:gd name="connsiteY56" fmla="*/ 459677 h 885920"/>
                <a:gd name="connsiteX57" fmla="*/ 207931 w 1337500"/>
                <a:gd name="connsiteY57" fmla="*/ 449294 h 885920"/>
                <a:gd name="connsiteX58" fmla="*/ 183833 w 1337500"/>
                <a:gd name="connsiteY58" fmla="*/ 444913 h 885920"/>
                <a:gd name="connsiteX59" fmla="*/ 169736 w 1337500"/>
                <a:gd name="connsiteY59" fmla="*/ 437388 h 885920"/>
                <a:gd name="connsiteX60" fmla="*/ 158591 w 1337500"/>
                <a:gd name="connsiteY60" fmla="*/ 434626 h 885920"/>
                <a:gd name="connsiteX61" fmla="*/ 151638 w 1337500"/>
                <a:gd name="connsiteY61" fmla="*/ 438150 h 885920"/>
                <a:gd name="connsiteX62" fmla="*/ 148400 w 1337500"/>
                <a:gd name="connsiteY62" fmla="*/ 443865 h 885920"/>
                <a:gd name="connsiteX63" fmla="*/ 136875 w 1337500"/>
                <a:gd name="connsiteY63" fmla="*/ 449771 h 885920"/>
                <a:gd name="connsiteX64" fmla="*/ 105633 w 1337500"/>
                <a:gd name="connsiteY64" fmla="*/ 447008 h 885920"/>
                <a:gd name="connsiteX65" fmla="*/ 67437 w 1337500"/>
                <a:gd name="connsiteY65" fmla="*/ 448056 h 885920"/>
                <a:gd name="connsiteX66" fmla="*/ 30956 w 1337500"/>
                <a:gd name="connsiteY66" fmla="*/ 441865 h 885920"/>
                <a:gd name="connsiteX67" fmla="*/ 0 w 1337500"/>
                <a:gd name="connsiteY67" fmla="*/ 463677 h 885920"/>
                <a:gd name="connsiteX68" fmla="*/ 0 w 1337500"/>
                <a:gd name="connsiteY68" fmla="*/ 463677 h 885920"/>
                <a:gd name="connsiteX69" fmla="*/ 8001 w 1337500"/>
                <a:gd name="connsiteY69" fmla="*/ 453390 h 885920"/>
                <a:gd name="connsiteX70" fmla="*/ 14954 w 1337500"/>
                <a:gd name="connsiteY70" fmla="*/ 438721 h 885920"/>
                <a:gd name="connsiteX71" fmla="*/ 26956 w 1337500"/>
                <a:gd name="connsiteY71" fmla="*/ 427863 h 885920"/>
                <a:gd name="connsiteX72" fmla="*/ 98965 w 1337500"/>
                <a:gd name="connsiteY72" fmla="*/ 384620 h 885920"/>
                <a:gd name="connsiteX73" fmla="*/ 117539 w 1337500"/>
                <a:gd name="connsiteY73" fmla="*/ 366808 h 885920"/>
                <a:gd name="connsiteX74" fmla="*/ 129540 w 1337500"/>
                <a:gd name="connsiteY74" fmla="*/ 343662 h 885920"/>
                <a:gd name="connsiteX75" fmla="*/ 146018 w 1337500"/>
                <a:gd name="connsiteY75" fmla="*/ 327565 h 885920"/>
                <a:gd name="connsiteX76" fmla="*/ 149828 w 1337500"/>
                <a:gd name="connsiteY76" fmla="*/ 316039 h 885920"/>
                <a:gd name="connsiteX77" fmla="*/ 163544 w 1337500"/>
                <a:gd name="connsiteY77" fmla="*/ 306229 h 885920"/>
                <a:gd name="connsiteX78" fmla="*/ 166211 w 1337500"/>
                <a:gd name="connsiteY78" fmla="*/ 294608 h 885920"/>
                <a:gd name="connsiteX79" fmla="*/ 162878 w 1337500"/>
                <a:gd name="connsiteY79" fmla="*/ 286607 h 885920"/>
                <a:gd name="connsiteX80" fmla="*/ 181928 w 1337500"/>
                <a:gd name="connsiteY80" fmla="*/ 265081 h 885920"/>
                <a:gd name="connsiteX81" fmla="*/ 193453 w 1337500"/>
                <a:gd name="connsiteY81" fmla="*/ 242792 h 885920"/>
                <a:gd name="connsiteX82" fmla="*/ 194120 w 1337500"/>
                <a:gd name="connsiteY82" fmla="*/ 233839 h 885920"/>
                <a:gd name="connsiteX83" fmla="*/ 191167 w 1337500"/>
                <a:gd name="connsiteY83" fmla="*/ 215455 h 885920"/>
                <a:gd name="connsiteX84" fmla="*/ 193358 w 1337500"/>
                <a:gd name="connsiteY84" fmla="*/ 211741 h 885920"/>
                <a:gd name="connsiteX85" fmla="*/ 202502 w 1337500"/>
                <a:gd name="connsiteY85" fmla="*/ 206788 h 885920"/>
                <a:gd name="connsiteX86" fmla="*/ 227267 w 1337500"/>
                <a:gd name="connsiteY86" fmla="*/ 172117 h 885920"/>
                <a:gd name="connsiteX87" fmla="*/ 228791 w 1337500"/>
                <a:gd name="connsiteY87" fmla="*/ 144208 h 885920"/>
                <a:gd name="connsiteX88" fmla="*/ 234696 w 1337500"/>
                <a:gd name="connsiteY88" fmla="*/ 128206 h 885920"/>
                <a:gd name="connsiteX89" fmla="*/ 244316 w 1337500"/>
                <a:gd name="connsiteY89" fmla="*/ 125349 h 885920"/>
                <a:gd name="connsiteX90" fmla="*/ 251270 w 1337500"/>
                <a:gd name="connsiteY90" fmla="*/ 119253 h 885920"/>
                <a:gd name="connsiteX91" fmla="*/ 270225 w 1337500"/>
                <a:gd name="connsiteY91" fmla="*/ 93726 h 885920"/>
                <a:gd name="connsiteX92" fmla="*/ 281845 w 1337500"/>
                <a:gd name="connsiteY92" fmla="*/ 84011 h 885920"/>
                <a:gd name="connsiteX93" fmla="*/ 286321 w 1337500"/>
                <a:gd name="connsiteY93" fmla="*/ 81820 h 885920"/>
                <a:gd name="connsiteX94" fmla="*/ 298800 w 1337500"/>
                <a:gd name="connsiteY94" fmla="*/ 81439 h 885920"/>
                <a:gd name="connsiteX95" fmla="*/ 313087 w 1337500"/>
                <a:gd name="connsiteY95" fmla="*/ 74009 h 885920"/>
                <a:gd name="connsiteX96" fmla="*/ 315754 w 1337500"/>
                <a:gd name="connsiteY96" fmla="*/ 70199 h 885920"/>
                <a:gd name="connsiteX97" fmla="*/ 319564 w 1337500"/>
                <a:gd name="connsiteY97" fmla="*/ 46768 h 885920"/>
                <a:gd name="connsiteX98" fmla="*/ 319564 w 1337500"/>
                <a:gd name="connsiteY98" fmla="*/ 46768 h 885920"/>
                <a:gd name="connsiteX99" fmla="*/ 331184 w 1337500"/>
                <a:gd name="connsiteY99" fmla="*/ 36004 h 885920"/>
                <a:gd name="connsiteX100" fmla="*/ 351663 w 1337500"/>
                <a:gd name="connsiteY100" fmla="*/ 25432 h 885920"/>
                <a:gd name="connsiteX101" fmla="*/ 369951 w 1337500"/>
                <a:gd name="connsiteY101" fmla="*/ 21907 h 885920"/>
                <a:gd name="connsiteX102" fmla="*/ 383572 w 1337500"/>
                <a:gd name="connsiteY102" fmla="*/ 5810 h 885920"/>
                <a:gd name="connsiteX103" fmla="*/ 397859 w 1337500"/>
                <a:gd name="connsiteY103" fmla="*/ 0 h 885920"/>
                <a:gd name="connsiteX104" fmla="*/ 405003 w 1337500"/>
                <a:gd name="connsiteY104" fmla="*/ 1333 h 885920"/>
                <a:gd name="connsiteX105" fmla="*/ 421481 w 1337500"/>
                <a:gd name="connsiteY105" fmla="*/ 16097 h 885920"/>
                <a:gd name="connsiteX106" fmla="*/ 445770 w 1337500"/>
                <a:gd name="connsiteY106" fmla="*/ 16859 h 885920"/>
                <a:gd name="connsiteX107" fmla="*/ 486633 w 1337500"/>
                <a:gd name="connsiteY107" fmla="*/ 26003 h 885920"/>
                <a:gd name="connsiteX108" fmla="*/ 502539 w 1337500"/>
                <a:gd name="connsiteY108" fmla="*/ 22574 h 885920"/>
                <a:gd name="connsiteX109" fmla="*/ 517970 w 1337500"/>
                <a:gd name="connsiteY109" fmla="*/ 24670 h 885920"/>
                <a:gd name="connsiteX110" fmla="*/ 537020 w 1337500"/>
                <a:gd name="connsiteY110" fmla="*/ 19050 h 885920"/>
                <a:gd name="connsiteX111" fmla="*/ 557784 w 1337500"/>
                <a:gd name="connsiteY111" fmla="*/ 32575 h 885920"/>
                <a:gd name="connsiteX112" fmla="*/ 573691 w 1337500"/>
                <a:gd name="connsiteY112" fmla="*/ 40100 h 885920"/>
                <a:gd name="connsiteX113" fmla="*/ 572453 w 1337500"/>
                <a:gd name="connsiteY113" fmla="*/ 48863 h 885920"/>
                <a:gd name="connsiteX114" fmla="*/ 575596 w 1337500"/>
                <a:gd name="connsiteY114" fmla="*/ 62389 h 885920"/>
                <a:gd name="connsiteX115" fmla="*/ 587121 w 1337500"/>
                <a:gd name="connsiteY115" fmla="*/ 82296 h 885920"/>
                <a:gd name="connsiteX116" fmla="*/ 593122 w 1337500"/>
                <a:gd name="connsiteY116" fmla="*/ 82582 h 885920"/>
                <a:gd name="connsiteX117" fmla="*/ 598265 w 1337500"/>
                <a:gd name="connsiteY117" fmla="*/ 79534 h 885920"/>
                <a:gd name="connsiteX118" fmla="*/ 604647 w 1337500"/>
                <a:gd name="connsiteY118" fmla="*/ 70580 h 885920"/>
                <a:gd name="connsiteX119" fmla="*/ 608552 w 1337500"/>
                <a:gd name="connsiteY119" fmla="*/ 59817 h 885920"/>
                <a:gd name="connsiteX120" fmla="*/ 611029 w 1337500"/>
                <a:gd name="connsiteY120" fmla="*/ 58007 h 885920"/>
                <a:gd name="connsiteX121" fmla="*/ 616268 w 1337500"/>
                <a:gd name="connsiteY121" fmla="*/ 58483 h 885920"/>
                <a:gd name="connsiteX122" fmla="*/ 619697 w 1337500"/>
                <a:gd name="connsiteY122" fmla="*/ 62198 h 885920"/>
                <a:gd name="connsiteX123" fmla="*/ 622078 w 1337500"/>
                <a:gd name="connsiteY123" fmla="*/ 71342 h 885920"/>
                <a:gd name="connsiteX124" fmla="*/ 622173 w 1337500"/>
                <a:gd name="connsiteY124" fmla="*/ 97822 h 885920"/>
                <a:gd name="connsiteX125" fmla="*/ 633603 w 1337500"/>
                <a:gd name="connsiteY125" fmla="*/ 102870 h 885920"/>
                <a:gd name="connsiteX126" fmla="*/ 637509 w 1337500"/>
                <a:gd name="connsiteY126" fmla="*/ 98584 h 885920"/>
                <a:gd name="connsiteX127" fmla="*/ 634937 w 1337500"/>
                <a:gd name="connsiteY127" fmla="*/ 74390 h 885920"/>
                <a:gd name="connsiteX128" fmla="*/ 639604 w 1337500"/>
                <a:gd name="connsiteY128" fmla="*/ 63055 h 885920"/>
                <a:gd name="connsiteX129" fmla="*/ 643890 w 1337500"/>
                <a:gd name="connsiteY129" fmla="*/ 58483 h 885920"/>
                <a:gd name="connsiteX130" fmla="*/ 721805 w 1337500"/>
                <a:gd name="connsiteY130" fmla="*/ 52102 h 885920"/>
                <a:gd name="connsiteX131" fmla="*/ 731425 w 1337500"/>
                <a:gd name="connsiteY131" fmla="*/ 40196 h 885920"/>
                <a:gd name="connsiteX132" fmla="*/ 745712 w 1337500"/>
                <a:gd name="connsiteY132" fmla="*/ 54102 h 885920"/>
                <a:gd name="connsiteX133" fmla="*/ 756380 w 1337500"/>
                <a:gd name="connsiteY133" fmla="*/ 58198 h 885920"/>
                <a:gd name="connsiteX134" fmla="*/ 782860 w 1337500"/>
                <a:gd name="connsiteY134" fmla="*/ 51625 h 885920"/>
                <a:gd name="connsiteX135" fmla="*/ 787051 w 1337500"/>
                <a:gd name="connsiteY135" fmla="*/ 42196 h 885920"/>
                <a:gd name="connsiteX136" fmla="*/ 785146 w 1337500"/>
                <a:gd name="connsiteY136" fmla="*/ 37814 h 885920"/>
                <a:gd name="connsiteX137" fmla="*/ 788099 w 1337500"/>
                <a:gd name="connsiteY137" fmla="*/ 32004 h 885920"/>
                <a:gd name="connsiteX138" fmla="*/ 810768 w 1337500"/>
                <a:gd name="connsiteY138" fmla="*/ 30956 h 885920"/>
                <a:gd name="connsiteX139" fmla="*/ 826580 w 1337500"/>
                <a:gd name="connsiteY139" fmla="*/ 38386 h 885920"/>
                <a:gd name="connsiteX140" fmla="*/ 834676 w 1337500"/>
                <a:gd name="connsiteY140" fmla="*/ 32290 h 885920"/>
                <a:gd name="connsiteX141" fmla="*/ 847154 w 1337500"/>
                <a:gd name="connsiteY141" fmla="*/ 29528 h 885920"/>
                <a:gd name="connsiteX142" fmla="*/ 878205 w 1337500"/>
                <a:gd name="connsiteY142" fmla="*/ 61436 h 885920"/>
                <a:gd name="connsiteX143" fmla="*/ 880110 w 1337500"/>
                <a:gd name="connsiteY143" fmla="*/ 71342 h 885920"/>
                <a:gd name="connsiteX144" fmla="*/ 874681 w 1337500"/>
                <a:gd name="connsiteY144" fmla="*/ 80963 h 885920"/>
                <a:gd name="connsiteX145" fmla="*/ 871919 w 1337500"/>
                <a:gd name="connsiteY145" fmla="*/ 103537 h 885920"/>
                <a:gd name="connsiteX146" fmla="*/ 877443 w 1337500"/>
                <a:gd name="connsiteY146" fmla="*/ 109347 h 885920"/>
                <a:gd name="connsiteX147" fmla="*/ 895445 w 1337500"/>
                <a:gd name="connsiteY147" fmla="*/ 120872 h 885920"/>
                <a:gd name="connsiteX148" fmla="*/ 899255 w 1337500"/>
                <a:gd name="connsiteY148" fmla="*/ 135636 h 885920"/>
                <a:gd name="connsiteX149" fmla="*/ 898684 w 1337500"/>
                <a:gd name="connsiteY149" fmla="*/ 140970 h 885920"/>
                <a:gd name="connsiteX150" fmla="*/ 884206 w 1337500"/>
                <a:gd name="connsiteY150" fmla="*/ 160306 h 885920"/>
                <a:gd name="connsiteX151" fmla="*/ 882492 w 1337500"/>
                <a:gd name="connsiteY151" fmla="*/ 178784 h 885920"/>
                <a:gd name="connsiteX152" fmla="*/ 890016 w 1337500"/>
                <a:gd name="connsiteY152" fmla="*/ 185833 h 885920"/>
                <a:gd name="connsiteX153" fmla="*/ 892969 w 1337500"/>
                <a:gd name="connsiteY153" fmla="*/ 191643 h 885920"/>
                <a:gd name="connsiteX154" fmla="*/ 896493 w 1337500"/>
                <a:gd name="connsiteY154" fmla="*/ 212693 h 885920"/>
                <a:gd name="connsiteX155" fmla="*/ 908876 w 1337500"/>
                <a:gd name="connsiteY155" fmla="*/ 229838 h 885920"/>
                <a:gd name="connsiteX156" fmla="*/ 916781 w 1337500"/>
                <a:gd name="connsiteY156" fmla="*/ 248793 h 885920"/>
                <a:gd name="connsiteX157" fmla="*/ 916496 w 1337500"/>
                <a:gd name="connsiteY157" fmla="*/ 256889 h 885920"/>
                <a:gd name="connsiteX158" fmla="*/ 931831 w 1337500"/>
                <a:gd name="connsiteY158" fmla="*/ 256413 h 885920"/>
                <a:gd name="connsiteX159" fmla="*/ 939260 w 1337500"/>
                <a:gd name="connsiteY159" fmla="*/ 253460 h 885920"/>
                <a:gd name="connsiteX160" fmla="*/ 941927 w 1337500"/>
                <a:gd name="connsiteY160" fmla="*/ 250031 h 885920"/>
                <a:gd name="connsiteX161" fmla="*/ 951452 w 1337500"/>
                <a:gd name="connsiteY161" fmla="*/ 249555 h 885920"/>
                <a:gd name="connsiteX162" fmla="*/ 986695 w 1337500"/>
                <a:gd name="connsiteY162" fmla="*/ 262128 h 885920"/>
                <a:gd name="connsiteX163" fmla="*/ 988886 w 1337500"/>
                <a:gd name="connsiteY163" fmla="*/ 265652 h 885920"/>
                <a:gd name="connsiteX164" fmla="*/ 988409 w 1337500"/>
                <a:gd name="connsiteY164" fmla="*/ 277749 h 885920"/>
                <a:gd name="connsiteX165" fmla="*/ 981742 w 1337500"/>
                <a:gd name="connsiteY165" fmla="*/ 298513 h 885920"/>
                <a:gd name="connsiteX166" fmla="*/ 964025 w 1337500"/>
                <a:gd name="connsiteY166" fmla="*/ 324421 h 885920"/>
                <a:gd name="connsiteX167" fmla="*/ 966502 w 1337500"/>
                <a:gd name="connsiteY167" fmla="*/ 352425 h 885920"/>
                <a:gd name="connsiteX168" fmla="*/ 964692 w 1337500"/>
                <a:gd name="connsiteY168" fmla="*/ 385286 h 885920"/>
                <a:gd name="connsiteX169" fmla="*/ 959644 w 1337500"/>
                <a:gd name="connsiteY169" fmla="*/ 400145 h 885920"/>
                <a:gd name="connsiteX170" fmla="*/ 966502 w 1337500"/>
                <a:gd name="connsiteY170" fmla="*/ 415385 h 885920"/>
                <a:gd name="connsiteX171" fmla="*/ 983456 w 1337500"/>
                <a:gd name="connsiteY171" fmla="*/ 427196 h 885920"/>
                <a:gd name="connsiteX172" fmla="*/ 1000697 w 1337500"/>
                <a:gd name="connsiteY172" fmla="*/ 435102 h 885920"/>
                <a:gd name="connsiteX173" fmla="*/ 1005554 w 1337500"/>
                <a:gd name="connsiteY173" fmla="*/ 451485 h 885920"/>
                <a:gd name="connsiteX174" fmla="*/ 994029 w 1337500"/>
                <a:gd name="connsiteY174" fmla="*/ 458153 h 885920"/>
                <a:gd name="connsiteX175" fmla="*/ 1013270 w 1337500"/>
                <a:gd name="connsiteY175" fmla="*/ 489680 h 885920"/>
                <a:gd name="connsiteX176" fmla="*/ 1024033 w 1337500"/>
                <a:gd name="connsiteY176" fmla="*/ 492062 h 885920"/>
                <a:gd name="connsiteX177" fmla="*/ 1043178 w 1337500"/>
                <a:gd name="connsiteY177" fmla="*/ 489775 h 885920"/>
                <a:gd name="connsiteX178" fmla="*/ 1044893 w 1337500"/>
                <a:gd name="connsiteY178" fmla="*/ 494824 h 885920"/>
                <a:gd name="connsiteX179" fmla="*/ 1079373 w 1337500"/>
                <a:gd name="connsiteY179" fmla="*/ 485299 h 885920"/>
                <a:gd name="connsiteX180" fmla="*/ 1084707 w 1337500"/>
                <a:gd name="connsiteY180" fmla="*/ 489299 h 885920"/>
                <a:gd name="connsiteX181" fmla="*/ 1097185 w 1337500"/>
                <a:gd name="connsiteY181" fmla="*/ 486251 h 885920"/>
                <a:gd name="connsiteX182" fmla="*/ 1104329 w 1337500"/>
                <a:gd name="connsiteY182" fmla="*/ 476917 h 885920"/>
                <a:gd name="connsiteX183" fmla="*/ 1104805 w 1337500"/>
                <a:gd name="connsiteY183" fmla="*/ 468916 h 885920"/>
                <a:gd name="connsiteX184" fmla="*/ 1102519 w 1337500"/>
                <a:gd name="connsiteY184" fmla="*/ 466630 h 885920"/>
                <a:gd name="connsiteX185" fmla="*/ 1104138 w 1337500"/>
                <a:gd name="connsiteY185" fmla="*/ 444722 h 885920"/>
                <a:gd name="connsiteX186" fmla="*/ 1115473 w 1337500"/>
                <a:gd name="connsiteY186" fmla="*/ 441579 h 885920"/>
                <a:gd name="connsiteX187" fmla="*/ 1116330 w 1337500"/>
                <a:gd name="connsiteY187" fmla="*/ 444913 h 885920"/>
                <a:gd name="connsiteX188" fmla="*/ 1112996 w 1337500"/>
                <a:gd name="connsiteY188" fmla="*/ 449580 h 885920"/>
                <a:gd name="connsiteX189" fmla="*/ 1113092 w 1337500"/>
                <a:gd name="connsiteY189" fmla="*/ 454152 h 885920"/>
                <a:gd name="connsiteX190" fmla="*/ 1135380 w 1337500"/>
                <a:gd name="connsiteY190" fmla="*/ 454914 h 885920"/>
                <a:gd name="connsiteX191" fmla="*/ 1158145 w 1337500"/>
                <a:gd name="connsiteY191" fmla="*/ 452533 h 885920"/>
                <a:gd name="connsiteX192" fmla="*/ 1175195 w 1337500"/>
                <a:gd name="connsiteY192" fmla="*/ 446151 h 885920"/>
                <a:gd name="connsiteX193" fmla="*/ 1186910 w 1337500"/>
                <a:gd name="connsiteY193" fmla="*/ 434340 h 885920"/>
                <a:gd name="connsiteX194" fmla="*/ 1205294 w 1337500"/>
                <a:gd name="connsiteY194" fmla="*/ 424624 h 885920"/>
                <a:gd name="connsiteX195" fmla="*/ 1226344 w 1337500"/>
                <a:gd name="connsiteY195" fmla="*/ 422529 h 885920"/>
                <a:gd name="connsiteX196" fmla="*/ 1238155 w 1337500"/>
                <a:gd name="connsiteY196" fmla="*/ 415576 h 885920"/>
                <a:gd name="connsiteX197" fmla="*/ 1238155 w 1337500"/>
                <a:gd name="connsiteY197" fmla="*/ 415576 h 885920"/>
                <a:gd name="connsiteX198" fmla="*/ 1250252 w 1337500"/>
                <a:gd name="connsiteY198" fmla="*/ 420719 h 885920"/>
                <a:gd name="connsiteX199" fmla="*/ 1255586 w 1337500"/>
                <a:gd name="connsiteY199" fmla="*/ 431863 h 885920"/>
                <a:gd name="connsiteX200" fmla="*/ 1267301 w 1337500"/>
                <a:gd name="connsiteY200" fmla="*/ 447008 h 885920"/>
                <a:gd name="connsiteX201" fmla="*/ 1284161 w 1337500"/>
                <a:gd name="connsiteY201" fmla="*/ 450723 h 885920"/>
                <a:gd name="connsiteX202" fmla="*/ 1314164 w 1337500"/>
                <a:gd name="connsiteY202" fmla="*/ 445675 h 885920"/>
                <a:gd name="connsiteX203" fmla="*/ 1330357 w 1337500"/>
                <a:gd name="connsiteY203" fmla="*/ 445770 h 885920"/>
                <a:gd name="connsiteX204" fmla="*/ 1337501 w 1337500"/>
                <a:gd name="connsiteY204" fmla="*/ 461391 h 885920"/>
                <a:gd name="connsiteX205" fmla="*/ 1321784 w 1337500"/>
                <a:gd name="connsiteY205" fmla="*/ 481870 h 885920"/>
                <a:gd name="connsiteX206" fmla="*/ 1307497 w 1337500"/>
                <a:gd name="connsiteY206" fmla="*/ 488632 h 885920"/>
                <a:gd name="connsiteX207" fmla="*/ 1281113 w 1337500"/>
                <a:gd name="connsiteY207" fmla="*/ 492062 h 885920"/>
                <a:gd name="connsiteX208" fmla="*/ 1276350 w 1337500"/>
                <a:gd name="connsiteY208" fmla="*/ 490633 h 885920"/>
                <a:gd name="connsiteX209" fmla="*/ 1253967 w 1337500"/>
                <a:gd name="connsiteY209" fmla="*/ 500253 h 885920"/>
                <a:gd name="connsiteX210" fmla="*/ 1243584 w 1337500"/>
                <a:gd name="connsiteY210" fmla="*/ 511207 h 885920"/>
                <a:gd name="connsiteX211" fmla="*/ 1233202 w 1337500"/>
                <a:gd name="connsiteY211" fmla="*/ 544544 h 885920"/>
                <a:gd name="connsiteX212" fmla="*/ 1233678 w 1337500"/>
                <a:gd name="connsiteY212" fmla="*/ 548449 h 885920"/>
                <a:gd name="connsiteX213" fmla="*/ 1249204 w 1337500"/>
                <a:gd name="connsiteY213" fmla="*/ 564928 h 885920"/>
                <a:gd name="connsiteX214" fmla="*/ 1253776 w 1337500"/>
                <a:gd name="connsiteY214" fmla="*/ 567404 h 885920"/>
                <a:gd name="connsiteX215" fmla="*/ 1253776 w 1337500"/>
                <a:gd name="connsiteY215" fmla="*/ 567404 h 885920"/>
                <a:gd name="connsiteX216" fmla="*/ 1253204 w 1337500"/>
                <a:gd name="connsiteY216" fmla="*/ 569309 h 885920"/>
                <a:gd name="connsiteX217" fmla="*/ 1237107 w 1337500"/>
                <a:gd name="connsiteY217" fmla="*/ 573310 h 885920"/>
                <a:gd name="connsiteX218" fmla="*/ 1227011 w 1337500"/>
                <a:gd name="connsiteY218" fmla="*/ 565499 h 885920"/>
                <a:gd name="connsiteX219" fmla="*/ 1212914 w 1337500"/>
                <a:gd name="connsiteY219" fmla="*/ 576072 h 885920"/>
                <a:gd name="connsiteX220" fmla="*/ 1208818 w 1337500"/>
                <a:gd name="connsiteY220" fmla="*/ 582263 h 885920"/>
                <a:gd name="connsiteX221" fmla="*/ 1211390 w 1337500"/>
                <a:gd name="connsiteY221" fmla="*/ 584359 h 885920"/>
                <a:gd name="connsiteX222" fmla="*/ 1204151 w 1337500"/>
                <a:gd name="connsiteY222" fmla="*/ 590455 h 885920"/>
                <a:gd name="connsiteX223" fmla="*/ 1173480 w 1337500"/>
                <a:gd name="connsiteY223" fmla="*/ 605219 h 885920"/>
                <a:gd name="connsiteX224" fmla="*/ 1152049 w 1337500"/>
                <a:gd name="connsiteY224" fmla="*/ 611886 h 885920"/>
                <a:gd name="connsiteX225" fmla="*/ 1149382 w 1337500"/>
                <a:gd name="connsiteY225" fmla="*/ 616077 h 885920"/>
                <a:gd name="connsiteX226" fmla="*/ 1149763 w 1337500"/>
                <a:gd name="connsiteY226" fmla="*/ 625221 h 885920"/>
                <a:gd name="connsiteX227" fmla="*/ 1154526 w 1337500"/>
                <a:gd name="connsiteY227" fmla="*/ 639985 h 885920"/>
                <a:gd name="connsiteX228" fmla="*/ 1151477 w 1337500"/>
                <a:gd name="connsiteY228" fmla="*/ 643985 h 885920"/>
                <a:gd name="connsiteX229" fmla="*/ 1138143 w 1337500"/>
                <a:gd name="connsiteY229" fmla="*/ 646462 h 885920"/>
                <a:gd name="connsiteX230" fmla="*/ 1131475 w 1337500"/>
                <a:gd name="connsiteY230" fmla="*/ 640366 h 885920"/>
                <a:gd name="connsiteX231" fmla="*/ 1118711 w 1337500"/>
                <a:gd name="connsiteY231" fmla="*/ 637604 h 885920"/>
                <a:gd name="connsiteX232" fmla="*/ 1088993 w 1337500"/>
                <a:gd name="connsiteY232" fmla="*/ 632841 h 885920"/>
                <a:gd name="connsiteX233" fmla="*/ 1080802 w 1337500"/>
                <a:gd name="connsiteY233" fmla="*/ 634270 h 885920"/>
                <a:gd name="connsiteX234" fmla="*/ 1068229 w 1337500"/>
                <a:gd name="connsiteY234" fmla="*/ 637508 h 885920"/>
                <a:gd name="connsiteX235" fmla="*/ 1051751 w 1337500"/>
                <a:gd name="connsiteY235" fmla="*/ 645319 h 885920"/>
                <a:gd name="connsiteX236" fmla="*/ 1046988 w 1337500"/>
                <a:gd name="connsiteY236" fmla="*/ 650177 h 885920"/>
                <a:gd name="connsiteX237" fmla="*/ 1035463 w 1337500"/>
                <a:gd name="connsiteY237" fmla="*/ 670655 h 885920"/>
                <a:gd name="connsiteX238" fmla="*/ 1022985 w 1337500"/>
                <a:gd name="connsiteY238" fmla="*/ 676085 h 885920"/>
                <a:gd name="connsiteX239" fmla="*/ 1018223 w 1337500"/>
                <a:gd name="connsiteY239" fmla="*/ 674941 h 885920"/>
                <a:gd name="connsiteX240" fmla="*/ 1023747 w 1337500"/>
                <a:gd name="connsiteY240" fmla="*/ 670465 h 885920"/>
                <a:gd name="connsiteX241" fmla="*/ 1019175 w 1337500"/>
                <a:gd name="connsiteY241" fmla="*/ 658844 h 885920"/>
                <a:gd name="connsiteX242" fmla="*/ 1008031 w 1337500"/>
                <a:gd name="connsiteY242" fmla="*/ 650748 h 885920"/>
                <a:gd name="connsiteX243" fmla="*/ 1000125 w 1337500"/>
                <a:gd name="connsiteY243" fmla="*/ 662464 h 885920"/>
                <a:gd name="connsiteX244" fmla="*/ 1002602 w 1337500"/>
                <a:gd name="connsiteY244" fmla="*/ 669607 h 885920"/>
                <a:gd name="connsiteX245" fmla="*/ 999744 w 1337500"/>
                <a:gd name="connsiteY245" fmla="*/ 675418 h 885920"/>
                <a:gd name="connsiteX246" fmla="*/ 927164 w 1337500"/>
                <a:gd name="connsiteY246" fmla="*/ 715804 h 885920"/>
                <a:gd name="connsiteX247" fmla="*/ 918115 w 1337500"/>
                <a:gd name="connsiteY247" fmla="*/ 723614 h 885920"/>
                <a:gd name="connsiteX248" fmla="*/ 915162 w 1337500"/>
                <a:gd name="connsiteY248" fmla="*/ 734663 h 885920"/>
                <a:gd name="connsiteX249" fmla="*/ 884015 w 1337500"/>
                <a:gd name="connsiteY249" fmla="*/ 763238 h 885920"/>
                <a:gd name="connsiteX250" fmla="*/ 853059 w 1337500"/>
                <a:gd name="connsiteY250" fmla="*/ 781812 h 885920"/>
                <a:gd name="connsiteX251" fmla="*/ 834771 w 1337500"/>
                <a:gd name="connsiteY251" fmla="*/ 786860 h 885920"/>
                <a:gd name="connsiteX252" fmla="*/ 791909 w 1337500"/>
                <a:gd name="connsiteY252" fmla="*/ 817436 h 885920"/>
                <a:gd name="connsiteX253" fmla="*/ 769715 w 1337500"/>
                <a:gd name="connsiteY253" fmla="*/ 836105 h 885920"/>
                <a:gd name="connsiteX254" fmla="*/ 763334 w 1337500"/>
                <a:gd name="connsiteY254" fmla="*/ 836866 h 885920"/>
                <a:gd name="connsiteX255" fmla="*/ 759143 w 1337500"/>
                <a:gd name="connsiteY255" fmla="*/ 842772 h 885920"/>
                <a:gd name="connsiteX256" fmla="*/ 767715 w 1337500"/>
                <a:gd name="connsiteY256" fmla="*/ 846868 h 885920"/>
                <a:gd name="connsiteX257" fmla="*/ 774002 w 1337500"/>
                <a:gd name="connsiteY257" fmla="*/ 847439 h 885920"/>
                <a:gd name="connsiteX258" fmla="*/ 782860 w 1337500"/>
                <a:gd name="connsiteY258" fmla="*/ 844010 h 885920"/>
                <a:gd name="connsiteX259" fmla="*/ 782860 w 1337500"/>
                <a:gd name="connsiteY259" fmla="*/ 851249 h 885920"/>
                <a:gd name="connsiteX260" fmla="*/ 776954 w 1337500"/>
                <a:gd name="connsiteY260" fmla="*/ 863727 h 885920"/>
                <a:gd name="connsiteX261" fmla="*/ 764381 w 1337500"/>
                <a:gd name="connsiteY261" fmla="*/ 871823 h 885920"/>
                <a:gd name="connsiteX262" fmla="*/ 754285 w 1337500"/>
                <a:gd name="connsiteY262" fmla="*/ 885920 h 885920"/>
                <a:gd name="connsiteX263" fmla="*/ 1176338 w 1337500"/>
                <a:gd name="connsiteY263" fmla="*/ 666750 h 885920"/>
                <a:gd name="connsiteX264" fmla="*/ 1161669 w 1337500"/>
                <a:gd name="connsiteY264" fmla="*/ 660559 h 885920"/>
                <a:gd name="connsiteX265" fmla="*/ 1150620 w 1337500"/>
                <a:gd name="connsiteY265" fmla="*/ 662273 h 885920"/>
                <a:gd name="connsiteX266" fmla="*/ 1145953 w 1337500"/>
                <a:gd name="connsiteY266" fmla="*/ 658654 h 885920"/>
                <a:gd name="connsiteX267" fmla="*/ 1146905 w 1337500"/>
                <a:gd name="connsiteY267" fmla="*/ 651224 h 885920"/>
                <a:gd name="connsiteX268" fmla="*/ 1155954 w 1337500"/>
                <a:gd name="connsiteY268" fmla="*/ 645033 h 885920"/>
                <a:gd name="connsiteX269" fmla="*/ 1166336 w 1337500"/>
                <a:gd name="connsiteY269" fmla="*/ 627412 h 885920"/>
                <a:gd name="connsiteX270" fmla="*/ 1173194 w 1337500"/>
                <a:gd name="connsiteY270" fmla="*/ 629793 h 885920"/>
                <a:gd name="connsiteX271" fmla="*/ 1179481 w 1337500"/>
                <a:gd name="connsiteY271" fmla="*/ 635984 h 885920"/>
                <a:gd name="connsiteX272" fmla="*/ 1180719 w 1337500"/>
                <a:gd name="connsiteY272" fmla="*/ 663702 h 885920"/>
                <a:gd name="connsiteX273" fmla="*/ 1176338 w 1337500"/>
                <a:gd name="connsiteY273" fmla="*/ 666750 h 885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Lst>
              <a:rect l="l" t="t" r="r" b="b"/>
              <a:pathLst>
                <a:path w="1337500" h="885920">
                  <a:moveTo>
                    <a:pt x="754285" y="885920"/>
                  </a:moveTo>
                  <a:lnTo>
                    <a:pt x="752761" y="873252"/>
                  </a:lnTo>
                  <a:lnTo>
                    <a:pt x="739235" y="867823"/>
                  </a:lnTo>
                  <a:lnTo>
                    <a:pt x="732282" y="836390"/>
                  </a:lnTo>
                  <a:lnTo>
                    <a:pt x="736092" y="817816"/>
                  </a:lnTo>
                  <a:lnTo>
                    <a:pt x="715709" y="812292"/>
                  </a:lnTo>
                  <a:lnTo>
                    <a:pt x="708470" y="813911"/>
                  </a:lnTo>
                  <a:lnTo>
                    <a:pt x="697992" y="840296"/>
                  </a:lnTo>
                  <a:lnTo>
                    <a:pt x="691706" y="848392"/>
                  </a:lnTo>
                  <a:lnTo>
                    <a:pt x="681609" y="843344"/>
                  </a:lnTo>
                  <a:lnTo>
                    <a:pt x="678275" y="835914"/>
                  </a:lnTo>
                  <a:lnTo>
                    <a:pt x="684848" y="804481"/>
                  </a:lnTo>
                  <a:lnTo>
                    <a:pt x="693325" y="798195"/>
                  </a:lnTo>
                  <a:lnTo>
                    <a:pt x="694659" y="794385"/>
                  </a:lnTo>
                  <a:lnTo>
                    <a:pt x="679323" y="782288"/>
                  </a:lnTo>
                  <a:lnTo>
                    <a:pt x="664178" y="781050"/>
                  </a:lnTo>
                  <a:lnTo>
                    <a:pt x="649129" y="782860"/>
                  </a:lnTo>
                  <a:lnTo>
                    <a:pt x="644367" y="779240"/>
                  </a:lnTo>
                  <a:lnTo>
                    <a:pt x="611886" y="784288"/>
                  </a:lnTo>
                  <a:lnTo>
                    <a:pt x="589217" y="785431"/>
                  </a:lnTo>
                  <a:lnTo>
                    <a:pt x="579596" y="783431"/>
                  </a:lnTo>
                  <a:lnTo>
                    <a:pt x="573881" y="779716"/>
                  </a:lnTo>
                  <a:lnTo>
                    <a:pt x="570738" y="760286"/>
                  </a:lnTo>
                  <a:lnTo>
                    <a:pt x="582930" y="740093"/>
                  </a:lnTo>
                  <a:lnTo>
                    <a:pt x="585311" y="730091"/>
                  </a:lnTo>
                  <a:lnTo>
                    <a:pt x="582930" y="725900"/>
                  </a:lnTo>
                  <a:lnTo>
                    <a:pt x="577215" y="723043"/>
                  </a:lnTo>
                  <a:lnTo>
                    <a:pt x="568452" y="704279"/>
                  </a:lnTo>
                  <a:lnTo>
                    <a:pt x="569024" y="695801"/>
                  </a:lnTo>
                  <a:lnTo>
                    <a:pt x="564261" y="689324"/>
                  </a:lnTo>
                  <a:lnTo>
                    <a:pt x="557879" y="686562"/>
                  </a:lnTo>
                  <a:lnTo>
                    <a:pt x="546354" y="675704"/>
                  </a:lnTo>
                  <a:lnTo>
                    <a:pt x="532162" y="647033"/>
                  </a:lnTo>
                  <a:lnTo>
                    <a:pt x="535591" y="641795"/>
                  </a:lnTo>
                  <a:lnTo>
                    <a:pt x="536353" y="625030"/>
                  </a:lnTo>
                  <a:lnTo>
                    <a:pt x="523970" y="610553"/>
                  </a:lnTo>
                  <a:lnTo>
                    <a:pt x="520351" y="593027"/>
                  </a:lnTo>
                  <a:lnTo>
                    <a:pt x="521970" y="585311"/>
                  </a:lnTo>
                  <a:lnTo>
                    <a:pt x="525685" y="579787"/>
                  </a:lnTo>
                  <a:lnTo>
                    <a:pt x="525494" y="553688"/>
                  </a:lnTo>
                  <a:lnTo>
                    <a:pt x="517017" y="536924"/>
                  </a:lnTo>
                  <a:lnTo>
                    <a:pt x="482822" y="509969"/>
                  </a:lnTo>
                  <a:lnTo>
                    <a:pt x="472059" y="495205"/>
                  </a:lnTo>
                  <a:lnTo>
                    <a:pt x="443770" y="503396"/>
                  </a:lnTo>
                  <a:lnTo>
                    <a:pt x="393192" y="502158"/>
                  </a:lnTo>
                  <a:lnTo>
                    <a:pt x="386906" y="497014"/>
                  </a:lnTo>
                  <a:lnTo>
                    <a:pt x="371189" y="495681"/>
                  </a:lnTo>
                  <a:lnTo>
                    <a:pt x="367189" y="498920"/>
                  </a:lnTo>
                  <a:lnTo>
                    <a:pt x="350806" y="498253"/>
                  </a:lnTo>
                  <a:lnTo>
                    <a:pt x="343948" y="485680"/>
                  </a:lnTo>
                  <a:lnTo>
                    <a:pt x="337947" y="480822"/>
                  </a:lnTo>
                  <a:lnTo>
                    <a:pt x="304514" y="473202"/>
                  </a:lnTo>
                  <a:lnTo>
                    <a:pt x="287846" y="465201"/>
                  </a:lnTo>
                  <a:lnTo>
                    <a:pt x="280416" y="455676"/>
                  </a:lnTo>
                  <a:lnTo>
                    <a:pt x="255842" y="455771"/>
                  </a:lnTo>
                  <a:lnTo>
                    <a:pt x="245650" y="460915"/>
                  </a:lnTo>
                  <a:lnTo>
                    <a:pt x="233077" y="459677"/>
                  </a:lnTo>
                  <a:lnTo>
                    <a:pt x="207931" y="449294"/>
                  </a:lnTo>
                  <a:lnTo>
                    <a:pt x="183833" y="444913"/>
                  </a:lnTo>
                  <a:lnTo>
                    <a:pt x="169736" y="437388"/>
                  </a:lnTo>
                  <a:lnTo>
                    <a:pt x="158591" y="434626"/>
                  </a:lnTo>
                  <a:lnTo>
                    <a:pt x="151638" y="438150"/>
                  </a:lnTo>
                  <a:lnTo>
                    <a:pt x="148400" y="443865"/>
                  </a:lnTo>
                  <a:lnTo>
                    <a:pt x="136875" y="449771"/>
                  </a:lnTo>
                  <a:lnTo>
                    <a:pt x="105633" y="447008"/>
                  </a:lnTo>
                  <a:lnTo>
                    <a:pt x="67437" y="448056"/>
                  </a:lnTo>
                  <a:lnTo>
                    <a:pt x="30956" y="441865"/>
                  </a:lnTo>
                  <a:lnTo>
                    <a:pt x="0" y="463677"/>
                  </a:lnTo>
                  <a:lnTo>
                    <a:pt x="0" y="463677"/>
                  </a:lnTo>
                  <a:lnTo>
                    <a:pt x="8001" y="453390"/>
                  </a:lnTo>
                  <a:lnTo>
                    <a:pt x="14954" y="438721"/>
                  </a:lnTo>
                  <a:lnTo>
                    <a:pt x="26956" y="427863"/>
                  </a:lnTo>
                  <a:lnTo>
                    <a:pt x="98965" y="384620"/>
                  </a:lnTo>
                  <a:lnTo>
                    <a:pt x="117539" y="366808"/>
                  </a:lnTo>
                  <a:lnTo>
                    <a:pt x="129540" y="343662"/>
                  </a:lnTo>
                  <a:lnTo>
                    <a:pt x="146018" y="327565"/>
                  </a:lnTo>
                  <a:lnTo>
                    <a:pt x="149828" y="316039"/>
                  </a:lnTo>
                  <a:lnTo>
                    <a:pt x="163544" y="306229"/>
                  </a:lnTo>
                  <a:lnTo>
                    <a:pt x="166211" y="294608"/>
                  </a:lnTo>
                  <a:lnTo>
                    <a:pt x="162878" y="286607"/>
                  </a:lnTo>
                  <a:lnTo>
                    <a:pt x="181928" y="265081"/>
                  </a:lnTo>
                  <a:lnTo>
                    <a:pt x="193453" y="242792"/>
                  </a:lnTo>
                  <a:lnTo>
                    <a:pt x="194120" y="233839"/>
                  </a:lnTo>
                  <a:lnTo>
                    <a:pt x="191167" y="215455"/>
                  </a:lnTo>
                  <a:lnTo>
                    <a:pt x="193358" y="211741"/>
                  </a:lnTo>
                  <a:lnTo>
                    <a:pt x="202502" y="206788"/>
                  </a:lnTo>
                  <a:lnTo>
                    <a:pt x="227267" y="172117"/>
                  </a:lnTo>
                  <a:lnTo>
                    <a:pt x="228791" y="144208"/>
                  </a:lnTo>
                  <a:lnTo>
                    <a:pt x="234696" y="128206"/>
                  </a:lnTo>
                  <a:lnTo>
                    <a:pt x="244316" y="125349"/>
                  </a:lnTo>
                  <a:lnTo>
                    <a:pt x="251270" y="119253"/>
                  </a:lnTo>
                  <a:lnTo>
                    <a:pt x="270225" y="93726"/>
                  </a:lnTo>
                  <a:lnTo>
                    <a:pt x="281845" y="84011"/>
                  </a:lnTo>
                  <a:lnTo>
                    <a:pt x="286321" y="81820"/>
                  </a:lnTo>
                  <a:lnTo>
                    <a:pt x="298800" y="81439"/>
                  </a:lnTo>
                  <a:lnTo>
                    <a:pt x="313087" y="74009"/>
                  </a:lnTo>
                  <a:lnTo>
                    <a:pt x="315754" y="70199"/>
                  </a:lnTo>
                  <a:lnTo>
                    <a:pt x="319564" y="46768"/>
                  </a:lnTo>
                  <a:lnTo>
                    <a:pt x="319564" y="46768"/>
                  </a:lnTo>
                  <a:lnTo>
                    <a:pt x="331184" y="36004"/>
                  </a:lnTo>
                  <a:lnTo>
                    <a:pt x="351663" y="25432"/>
                  </a:lnTo>
                  <a:lnTo>
                    <a:pt x="369951" y="21907"/>
                  </a:lnTo>
                  <a:lnTo>
                    <a:pt x="383572" y="5810"/>
                  </a:lnTo>
                  <a:lnTo>
                    <a:pt x="397859" y="0"/>
                  </a:lnTo>
                  <a:lnTo>
                    <a:pt x="405003" y="1333"/>
                  </a:lnTo>
                  <a:lnTo>
                    <a:pt x="421481" y="16097"/>
                  </a:lnTo>
                  <a:lnTo>
                    <a:pt x="445770" y="16859"/>
                  </a:lnTo>
                  <a:lnTo>
                    <a:pt x="486633" y="26003"/>
                  </a:lnTo>
                  <a:lnTo>
                    <a:pt x="502539" y="22574"/>
                  </a:lnTo>
                  <a:lnTo>
                    <a:pt x="517970" y="24670"/>
                  </a:lnTo>
                  <a:lnTo>
                    <a:pt x="537020" y="19050"/>
                  </a:lnTo>
                  <a:lnTo>
                    <a:pt x="557784" y="32575"/>
                  </a:lnTo>
                  <a:lnTo>
                    <a:pt x="573691" y="40100"/>
                  </a:lnTo>
                  <a:lnTo>
                    <a:pt x="572453" y="48863"/>
                  </a:lnTo>
                  <a:lnTo>
                    <a:pt x="575596" y="62389"/>
                  </a:lnTo>
                  <a:lnTo>
                    <a:pt x="587121" y="82296"/>
                  </a:lnTo>
                  <a:lnTo>
                    <a:pt x="593122" y="82582"/>
                  </a:lnTo>
                  <a:lnTo>
                    <a:pt x="598265" y="79534"/>
                  </a:lnTo>
                  <a:lnTo>
                    <a:pt x="604647" y="70580"/>
                  </a:lnTo>
                  <a:lnTo>
                    <a:pt x="608552" y="59817"/>
                  </a:lnTo>
                  <a:lnTo>
                    <a:pt x="611029" y="58007"/>
                  </a:lnTo>
                  <a:lnTo>
                    <a:pt x="616268" y="58483"/>
                  </a:lnTo>
                  <a:lnTo>
                    <a:pt x="619697" y="62198"/>
                  </a:lnTo>
                  <a:lnTo>
                    <a:pt x="622078" y="71342"/>
                  </a:lnTo>
                  <a:lnTo>
                    <a:pt x="622173" y="97822"/>
                  </a:lnTo>
                  <a:lnTo>
                    <a:pt x="633603" y="102870"/>
                  </a:lnTo>
                  <a:lnTo>
                    <a:pt x="637509" y="98584"/>
                  </a:lnTo>
                  <a:lnTo>
                    <a:pt x="634937" y="74390"/>
                  </a:lnTo>
                  <a:lnTo>
                    <a:pt x="639604" y="63055"/>
                  </a:lnTo>
                  <a:lnTo>
                    <a:pt x="643890" y="58483"/>
                  </a:lnTo>
                  <a:lnTo>
                    <a:pt x="721805" y="52102"/>
                  </a:lnTo>
                  <a:lnTo>
                    <a:pt x="731425" y="40196"/>
                  </a:lnTo>
                  <a:lnTo>
                    <a:pt x="745712" y="54102"/>
                  </a:lnTo>
                  <a:lnTo>
                    <a:pt x="756380" y="58198"/>
                  </a:lnTo>
                  <a:lnTo>
                    <a:pt x="782860" y="51625"/>
                  </a:lnTo>
                  <a:lnTo>
                    <a:pt x="787051" y="42196"/>
                  </a:lnTo>
                  <a:lnTo>
                    <a:pt x="785146" y="37814"/>
                  </a:lnTo>
                  <a:lnTo>
                    <a:pt x="788099" y="32004"/>
                  </a:lnTo>
                  <a:lnTo>
                    <a:pt x="810768" y="30956"/>
                  </a:lnTo>
                  <a:lnTo>
                    <a:pt x="826580" y="38386"/>
                  </a:lnTo>
                  <a:lnTo>
                    <a:pt x="834676" y="32290"/>
                  </a:lnTo>
                  <a:lnTo>
                    <a:pt x="847154" y="29528"/>
                  </a:lnTo>
                  <a:lnTo>
                    <a:pt x="878205" y="61436"/>
                  </a:lnTo>
                  <a:lnTo>
                    <a:pt x="880110" y="71342"/>
                  </a:lnTo>
                  <a:lnTo>
                    <a:pt x="874681" y="80963"/>
                  </a:lnTo>
                  <a:lnTo>
                    <a:pt x="871919" y="103537"/>
                  </a:lnTo>
                  <a:lnTo>
                    <a:pt x="877443" y="109347"/>
                  </a:lnTo>
                  <a:lnTo>
                    <a:pt x="895445" y="120872"/>
                  </a:lnTo>
                  <a:lnTo>
                    <a:pt x="899255" y="135636"/>
                  </a:lnTo>
                  <a:lnTo>
                    <a:pt x="898684" y="140970"/>
                  </a:lnTo>
                  <a:lnTo>
                    <a:pt x="884206" y="160306"/>
                  </a:lnTo>
                  <a:lnTo>
                    <a:pt x="882492" y="178784"/>
                  </a:lnTo>
                  <a:lnTo>
                    <a:pt x="890016" y="185833"/>
                  </a:lnTo>
                  <a:lnTo>
                    <a:pt x="892969" y="191643"/>
                  </a:lnTo>
                  <a:lnTo>
                    <a:pt x="896493" y="212693"/>
                  </a:lnTo>
                  <a:lnTo>
                    <a:pt x="908876" y="229838"/>
                  </a:lnTo>
                  <a:lnTo>
                    <a:pt x="916781" y="248793"/>
                  </a:lnTo>
                  <a:lnTo>
                    <a:pt x="916496" y="256889"/>
                  </a:lnTo>
                  <a:lnTo>
                    <a:pt x="931831" y="256413"/>
                  </a:lnTo>
                  <a:lnTo>
                    <a:pt x="939260" y="253460"/>
                  </a:lnTo>
                  <a:lnTo>
                    <a:pt x="941927" y="250031"/>
                  </a:lnTo>
                  <a:lnTo>
                    <a:pt x="951452" y="249555"/>
                  </a:lnTo>
                  <a:lnTo>
                    <a:pt x="986695" y="262128"/>
                  </a:lnTo>
                  <a:lnTo>
                    <a:pt x="988886" y="265652"/>
                  </a:lnTo>
                  <a:lnTo>
                    <a:pt x="988409" y="277749"/>
                  </a:lnTo>
                  <a:lnTo>
                    <a:pt x="981742" y="298513"/>
                  </a:lnTo>
                  <a:lnTo>
                    <a:pt x="964025" y="324421"/>
                  </a:lnTo>
                  <a:lnTo>
                    <a:pt x="966502" y="352425"/>
                  </a:lnTo>
                  <a:lnTo>
                    <a:pt x="964692" y="385286"/>
                  </a:lnTo>
                  <a:lnTo>
                    <a:pt x="959644" y="400145"/>
                  </a:lnTo>
                  <a:lnTo>
                    <a:pt x="966502" y="415385"/>
                  </a:lnTo>
                  <a:lnTo>
                    <a:pt x="983456" y="427196"/>
                  </a:lnTo>
                  <a:lnTo>
                    <a:pt x="1000697" y="435102"/>
                  </a:lnTo>
                  <a:lnTo>
                    <a:pt x="1005554" y="451485"/>
                  </a:lnTo>
                  <a:lnTo>
                    <a:pt x="994029" y="458153"/>
                  </a:lnTo>
                  <a:lnTo>
                    <a:pt x="1013270" y="489680"/>
                  </a:lnTo>
                  <a:lnTo>
                    <a:pt x="1024033" y="492062"/>
                  </a:lnTo>
                  <a:lnTo>
                    <a:pt x="1043178" y="489775"/>
                  </a:lnTo>
                  <a:lnTo>
                    <a:pt x="1044893" y="494824"/>
                  </a:lnTo>
                  <a:lnTo>
                    <a:pt x="1079373" y="485299"/>
                  </a:lnTo>
                  <a:lnTo>
                    <a:pt x="1084707" y="489299"/>
                  </a:lnTo>
                  <a:lnTo>
                    <a:pt x="1097185" y="486251"/>
                  </a:lnTo>
                  <a:lnTo>
                    <a:pt x="1104329" y="476917"/>
                  </a:lnTo>
                  <a:lnTo>
                    <a:pt x="1104805" y="468916"/>
                  </a:lnTo>
                  <a:lnTo>
                    <a:pt x="1102519" y="466630"/>
                  </a:lnTo>
                  <a:lnTo>
                    <a:pt x="1104138" y="444722"/>
                  </a:lnTo>
                  <a:lnTo>
                    <a:pt x="1115473" y="441579"/>
                  </a:lnTo>
                  <a:lnTo>
                    <a:pt x="1116330" y="444913"/>
                  </a:lnTo>
                  <a:lnTo>
                    <a:pt x="1112996" y="449580"/>
                  </a:lnTo>
                  <a:lnTo>
                    <a:pt x="1113092" y="454152"/>
                  </a:lnTo>
                  <a:lnTo>
                    <a:pt x="1135380" y="454914"/>
                  </a:lnTo>
                  <a:lnTo>
                    <a:pt x="1158145" y="452533"/>
                  </a:lnTo>
                  <a:lnTo>
                    <a:pt x="1175195" y="446151"/>
                  </a:lnTo>
                  <a:lnTo>
                    <a:pt x="1186910" y="434340"/>
                  </a:lnTo>
                  <a:lnTo>
                    <a:pt x="1205294" y="424624"/>
                  </a:lnTo>
                  <a:lnTo>
                    <a:pt x="1226344" y="422529"/>
                  </a:lnTo>
                  <a:lnTo>
                    <a:pt x="1238155" y="415576"/>
                  </a:lnTo>
                  <a:lnTo>
                    <a:pt x="1238155" y="415576"/>
                  </a:lnTo>
                  <a:lnTo>
                    <a:pt x="1250252" y="420719"/>
                  </a:lnTo>
                  <a:lnTo>
                    <a:pt x="1255586" y="431863"/>
                  </a:lnTo>
                  <a:lnTo>
                    <a:pt x="1267301" y="447008"/>
                  </a:lnTo>
                  <a:lnTo>
                    <a:pt x="1284161" y="450723"/>
                  </a:lnTo>
                  <a:lnTo>
                    <a:pt x="1314164" y="445675"/>
                  </a:lnTo>
                  <a:lnTo>
                    <a:pt x="1330357" y="445770"/>
                  </a:lnTo>
                  <a:lnTo>
                    <a:pt x="1337501" y="461391"/>
                  </a:lnTo>
                  <a:lnTo>
                    <a:pt x="1321784" y="481870"/>
                  </a:lnTo>
                  <a:lnTo>
                    <a:pt x="1307497" y="488632"/>
                  </a:lnTo>
                  <a:lnTo>
                    <a:pt x="1281113" y="492062"/>
                  </a:lnTo>
                  <a:lnTo>
                    <a:pt x="1276350" y="490633"/>
                  </a:lnTo>
                  <a:lnTo>
                    <a:pt x="1253967" y="500253"/>
                  </a:lnTo>
                  <a:lnTo>
                    <a:pt x="1243584" y="511207"/>
                  </a:lnTo>
                  <a:lnTo>
                    <a:pt x="1233202" y="544544"/>
                  </a:lnTo>
                  <a:lnTo>
                    <a:pt x="1233678" y="548449"/>
                  </a:lnTo>
                  <a:lnTo>
                    <a:pt x="1249204" y="564928"/>
                  </a:lnTo>
                  <a:lnTo>
                    <a:pt x="1253776" y="567404"/>
                  </a:lnTo>
                  <a:lnTo>
                    <a:pt x="1253776" y="567404"/>
                  </a:lnTo>
                  <a:lnTo>
                    <a:pt x="1253204" y="569309"/>
                  </a:lnTo>
                  <a:lnTo>
                    <a:pt x="1237107" y="573310"/>
                  </a:lnTo>
                  <a:lnTo>
                    <a:pt x="1227011" y="565499"/>
                  </a:lnTo>
                  <a:lnTo>
                    <a:pt x="1212914" y="576072"/>
                  </a:lnTo>
                  <a:lnTo>
                    <a:pt x="1208818" y="582263"/>
                  </a:lnTo>
                  <a:lnTo>
                    <a:pt x="1211390" y="584359"/>
                  </a:lnTo>
                  <a:lnTo>
                    <a:pt x="1204151" y="590455"/>
                  </a:lnTo>
                  <a:lnTo>
                    <a:pt x="1173480" y="605219"/>
                  </a:lnTo>
                  <a:lnTo>
                    <a:pt x="1152049" y="611886"/>
                  </a:lnTo>
                  <a:lnTo>
                    <a:pt x="1149382" y="616077"/>
                  </a:lnTo>
                  <a:lnTo>
                    <a:pt x="1149763" y="625221"/>
                  </a:lnTo>
                  <a:lnTo>
                    <a:pt x="1154526" y="639985"/>
                  </a:lnTo>
                  <a:lnTo>
                    <a:pt x="1151477" y="643985"/>
                  </a:lnTo>
                  <a:lnTo>
                    <a:pt x="1138143" y="646462"/>
                  </a:lnTo>
                  <a:lnTo>
                    <a:pt x="1131475" y="640366"/>
                  </a:lnTo>
                  <a:lnTo>
                    <a:pt x="1118711" y="637604"/>
                  </a:lnTo>
                  <a:lnTo>
                    <a:pt x="1088993" y="632841"/>
                  </a:lnTo>
                  <a:lnTo>
                    <a:pt x="1080802" y="634270"/>
                  </a:lnTo>
                  <a:lnTo>
                    <a:pt x="1068229" y="637508"/>
                  </a:lnTo>
                  <a:lnTo>
                    <a:pt x="1051751" y="645319"/>
                  </a:lnTo>
                  <a:lnTo>
                    <a:pt x="1046988" y="650177"/>
                  </a:lnTo>
                  <a:lnTo>
                    <a:pt x="1035463" y="670655"/>
                  </a:lnTo>
                  <a:lnTo>
                    <a:pt x="1022985" y="676085"/>
                  </a:lnTo>
                  <a:lnTo>
                    <a:pt x="1018223" y="674941"/>
                  </a:lnTo>
                  <a:lnTo>
                    <a:pt x="1023747" y="670465"/>
                  </a:lnTo>
                  <a:lnTo>
                    <a:pt x="1019175" y="658844"/>
                  </a:lnTo>
                  <a:lnTo>
                    <a:pt x="1008031" y="650748"/>
                  </a:lnTo>
                  <a:lnTo>
                    <a:pt x="1000125" y="662464"/>
                  </a:lnTo>
                  <a:lnTo>
                    <a:pt x="1002602" y="669607"/>
                  </a:lnTo>
                  <a:lnTo>
                    <a:pt x="999744" y="675418"/>
                  </a:lnTo>
                  <a:lnTo>
                    <a:pt x="927164" y="715804"/>
                  </a:lnTo>
                  <a:lnTo>
                    <a:pt x="918115" y="723614"/>
                  </a:lnTo>
                  <a:lnTo>
                    <a:pt x="915162" y="734663"/>
                  </a:lnTo>
                  <a:lnTo>
                    <a:pt x="884015" y="763238"/>
                  </a:lnTo>
                  <a:lnTo>
                    <a:pt x="853059" y="781812"/>
                  </a:lnTo>
                  <a:lnTo>
                    <a:pt x="834771" y="786860"/>
                  </a:lnTo>
                  <a:lnTo>
                    <a:pt x="791909" y="817436"/>
                  </a:lnTo>
                  <a:lnTo>
                    <a:pt x="769715" y="836105"/>
                  </a:lnTo>
                  <a:lnTo>
                    <a:pt x="763334" y="836866"/>
                  </a:lnTo>
                  <a:lnTo>
                    <a:pt x="759143" y="842772"/>
                  </a:lnTo>
                  <a:lnTo>
                    <a:pt x="767715" y="846868"/>
                  </a:lnTo>
                  <a:lnTo>
                    <a:pt x="774002" y="847439"/>
                  </a:lnTo>
                  <a:lnTo>
                    <a:pt x="782860" y="844010"/>
                  </a:lnTo>
                  <a:lnTo>
                    <a:pt x="782860" y="851249"/>
                  </a:lnTo>
                  <a:lnTo>
                    <a:pt x="776954" y="863727"/>
                  </a:lnTo>
                  <a:lnTo>
                    <a:pt x="764381" y="871823"/>
                  </a:lnTo>
                  <a:lnTo>
                    <a:pt x="754285" y="885920"/>
                  </a:lnTo>
                  <a:close/>
                  <a:moveTo>
                    <a:pt x="1176338" y="666750"/>
                  </a:moveTo>
                  <a:lnTo>
                    <a:pt x="1161669" y="660559"/>
                  </a:lnTo>
                  <a:lnTo>
                    <a:pt x="1150620" y="662273"/>
                  </a:lnTo>
                  <a:lnTo>
                    <a:pt x="1145953" y="658654"/>
                  </a:lnTo>
                  <a:lnTo>
                    <a:pt x="1146905" y="651224"/>
                  </a:lnTo>
                  <a:lnTo>
                    <a:pt x="1155954" y="645033"/>
                  </a:lnTo>
                  <a:lnTo>
                    <a:pt x="1166336" y="627412"/>
                  </a:lnTo>
                  <a:lnTo>
                    <a:pt x="1173194" y="629793"/>
                  </a:lnTo>
                  <a:lnTo>
                    <a:pt x="1179481" y="635984"/>
                  </a:lnTo>
                  <a:lnTo>
                    <a:pt x="1180719" y="663702"/>
                  </a:lnTo>
                  <a:lnTo>
                    <a:pt x="1176338" y="666750"/>
                  </a:lnTo>
                  <a:close/>
                </a:path>
              </a:pathLst>
            </a:custGeom>
            <a:solidFill>
              <a:schemeClr val="bg2"/>
            </a:solidFill>
            <a:ln w="9525" cap="flat">
              <a:solidFill>
                <a:schemeClr val="tx1"/>
              </a:solidFill>
              <a:prstDash val="solid"/>
              <a:miter/>
            </a:ln>
          </p:spPr>
          <p:txBody>
            <a:bodyPr rtlCol="0" anchor="ctr"/>
            <a:lstStyle/>
            <a:p>
              <a:endParaRPr lang="pt-BR"/>
            </a:p>
          </p:txBody>
        </p:sp>
        <p:sp>
          <p:nvSpPr>
            <p:cNvPr id="39" name="Forma Livre: Forma 37">
              <a:extLst>
                <a:ext uri="{FF2B5EF4-FFF2-40B4-BE49-F238E27FC236}">
                  <a16:creationId xmlns:a16="http://schemas.microsoft.com/office/drawing/2014/main" id="{D51A483D-9F17-2E0B-DC0F-DDA65DB6A6A6}"/>
                </a:ext>
              </a:extLst>
            </p:cNvPr>
            <p:cNvSpPr/>
            <p:nvPr/>
          </p:nvSpPr>
          <p:spPr>
            <a:xfrm>
              <a:off x="2691604" y="3834034"/>
              <a:ext cx="489413" cy="736201"/>
            </a:xfrm>
            <a:custGeom>
              <a:avLst/>
              <a:gdLst>
                <a:gd name="connsiteX0" fmla="*/ 669322 w 740949"/>
                <a:gd name="connsiteY0" fmla="*/ 1140905 h 1220247"/>
                <a:gd name="connsiteX1" fmla="*/ 618268 w 740949"/>
                <a:gd name="connsiteY1" fmla="*/ 1154430 h 1220247"/>
                <a:gd name="connsiteX2" fmla="*/ 601694 w 740949"/>
                <a:gd name="connsiteY2" fmla="*/ 1167193 h 1220247"/>
                <a:gd name="connsiteX3" fmla="*/ 577310 w 740949"/>
                <a:gd name="connsiteY3" fmla="*/ 1177671 h 1220247"/>
                <a:gd name="connsiteX4" fmla="*/ 562547 w 740949"/>
                <a:gd name="connsiteY4" fmla="*/ 1177671 h 1220247"/>
                <a:gd name="connsiteX5" fmla="*/ 519398 w 740949"/>
                <a:gd name="connsiteY5" fmla="*/ 1187196 h 1220247"/>
                <a:gd name="connsiteX6" fmla="*/ 495395 w 740949"/>
                <a:gd name="connsiteY6" fmla="*/ 1207008 h 1220247"/>
                <a:gd name="connsiteX7" fmla="*/ 478441 w 740949"/>
                <a:gd name="connsiteY7" fmla="*/ 1215581 h 1220247"/>
                <a:gd name="connsiteX8" fmla="*/ 474059 w 740949"/>
                <a:gd name="connsiteY8" fmla="*/ 1213295 h 1220247"/>
                <a:gd name="connsiteX9" fmla="*/ 459677 w 740949"/>
                <a:gd name="connsiteY9" fmla="*/ 1188339 h 1220247"/>
                <a:gd name="connsiteX10" fmla="*/ 454438 w 740949"/>
                <a:gd name="connsiteY10" fmla="*/ 1188053 h 1220247"/>
                <a:gd name="connsiteX11" fmla="*/ 449580 w 740949"/>
                <a:gd name="connsiteY11" fmla="*/ 1219486 h 1220247"/>
                <a:gd name="connsiteX12" fmla="*/ 443008 w 740949"/>
                <a:gd name="connsiteY12" fmla="*/ 1220248 h 1220247"/>
                <a:gd name="connsiteX13" fmla="*/ 411099 w 740949"/>
                <a:gd name="connsiteY13" fmla="*/ 1213771 h 1220247"/>
                <a:gd name="connsiteX14" fmla="*/ 381286 w 740949"/>
                <a:gd name="connsiteY14" fmla="*/ 1199769 h 1220247"/>
                <a:gd name="connsiteX15" fmla="*/ 386620 w 740949"/>
                <a:gd name="connsiteY15" fmla="*/ 1184910 h 1220247"/>
                <a:gd name="connsiteX16" fmla="*/ 384524 w 740949"/>
                <a:gd name="connsiteY16" fmla="*/ 1177862 h 1220247"/>
                <a:gd name="connsiteX17" fmla="*/ 341376 w 740949"/>
                <a:gd name="connsiteY17" fmla="*/ 1182910 h 1220247"/>
                <a:gd name="connsiteX18" fmla="*/ 315087 w 740949"/>
                <a:gd name="connsiteY18" fmla="*/ 1179671 h 1220247"/>
                <a:gd name="connsiteX19" fmla="*/ 309753 w 740949"/>
                <a:gd name="connsiteY19" fmla="*/ 1184815 h 1220247"/>
                <a:gd name="connsiteX20" fmla="*/ 306896 w 740949"/>
                <a:gd name="connsiteY20" fmla="*/ 1194340 h 1220247"/>
                <a:gd name="connsiteX21" fmla="*/ 299752 w 740949"/>
                <a:gd name="connsiteY21" fmla="*/ 1201483 h 1220247"/>
                <a:gd name="connsiteX22" fmla="*/ 288893 w 740949"/>
                <a:gd name="connsiteY22" fmla="*/ 1201007 h 1220247"/>
                <a:gd name="connsiteX23" fmla="*/ 283083 w 740949"/>
                <a:gd name="connsiteY23" fmla="*/ 1171480 h 1220247"/>
                <a:gd name="connsiteX24" fmla="*/ 272510 w 740949"/>
                <a:gd name="connsiteY24" fmla="*/ 1136142 h 1220247"/>
                <a:gd name="connsiteX25" fmla="*/ 262604 w 740949"/>
                <a:gd name="connsiteY25" fmla="*/ 1118235 h 1220247"/>
                <a:gd name="connsiteX26" fmla="*/ 251651 w 740949"/>
                <a:gd name="connsiteY26" fmla="*/ 1105757 h 1220247"/>
                <a:gd name="connsiteX27" fmla="*/ 240411 w 740949"/>
                <a:gd name="connsiteY27" fmla="*/ 1114997 h 1220247"/>
                <a:gd name="connsiteX28" fmla="*/ 226409 w 740949"/>
                <a:gd name="connsiteY28" fmla="*/ 1137761 h 1220247"/>
                <a:gd name="connsiteX29" fmla="*/ 210884 w 740949"/>
                <a:gd name="connsiteY29" fmla="*/ 1194340 h 1220247"/>
                <a:gd name="connsiteX30" fmla="*/ 204883 w 740949"/>
                <a:gd name="connsiteY30" fmla="*/ 1196531 h 1220247"/>
                <a:gd name="connsiteX31" fmla="*/ 166116 w 740949"/>
                <a:gd name="connsiteY31" fmla="*/ 1182910 h 1220247"/>
                <a:gd name="connsiteX32" fmla="*/ 136684 w 740949"/>
                <a:gd name="connsiteY32" fmla="*/ 1166622 h 1220247"/>
                <a:gd name="connsiteX33" fmla="*/ 99251 w 740949"/>
                <a:gd name="connsiteY33" fmla="*/ 1162812 h 1220247"/>
                <a:gd name="connsiteX34" fmla="*/ 78296 w 740949"/>
                <a:gd name="connsiteY34" fmla="*/ 1153001 h 1220247"/>
                <a:gd name="connsiteX35" fmla="*/ 55436 w 740949"/>
                <a:gd name="connsiteY35" fmla="*/ 1149191 h 1220247"/>
                <a:gd name="connsiteX36" fmla="*/ 60388 w 740949"/>
                <a:gd name="connsiteY36" fmla="*/ 1126903 h 1220247"/>
                <a:gd name="connsiteX37" fmla="*/ 72009 w 740949"/>
                <a:gd name="connsiteY37" fmla="*/ 1108996 h 1220247"/>
                <a:gd name="connsiteX38" fmla="*/ 72295 w 740949"/>
                <a:gd name="connsiteY38" fmla="*/ 1092708 h 1220247"/>
                <a:gd name="connsiteX39" fmla="*/ 66961 w 740949"/>
                <a:gd name="connsiteY39" fmla="*/ 1095565 h 1220247"/>
                <a:gd name="connsiteX40" fmla="*/ 49721 w 740949"/>
                <a:gd name="connsiteY40" fmla="*/ 1115473 h 1220247"/>
                <a:gd name="connsiteX41" fmla="*/ 43434 w 740949"/>
                <a:gd name="connsiteY41" fmla="*/ 1127189 h 1220247"/>
                <a:gd name="connsiteX42" fmla="*/ 41529 w 740949"/>
                <a:gd name="connsiteY42" fmla="*/ 1145096 h 1220247"/>
                <a:gd name="connsiteX43" fmla="*/ 38291 w 740949"/>
                <a:gd name="connsiteY43" fmla="*/ 1149382 h 1220247"/>
                <a:gd name="connsiteX44" fmla="*/ 38291 w 740949"/>
                <a:gd name="connsiteY44" fmla="*/ 1149382 h 1220247"/>
                <a:gd name="connsiteX45" fmla="*/ 30671 w 740949"/>
                <a:gd name="connsiteY45" fmla="*/ 1149191 h 1220247"/>
                <a:gd name="connsiteX46" fmla="*/ 21527 w 740949"/>
                <a:gd name="connsiteY46" fmla="*/ 1144333 h 1220247"/>
                <a:gd name="connsiteX47" fmla="*/ 12192 w 740949"/>
                <a:gd name="connsiteY47" fmla="*/ 1112520 h 1220247"/>
                <a:gd name="connsiteX48" fmla="*/ 19241 w 740949"/>
                <a:gd name="connsiteY48" fmla="*/ 1086231 h 1220247"/>
                <a:gd name="connsiteX49" fmla="*/ 15050 w 740949"/>
                <a:gd name="connsiteY49" fmla="*/ 1057180 h 1220247"/>
                <a:gd name="connsiteX50" fmla="*/ 10096 w 740949"/>
                <a:gd name="connsiteY50" fmla="*/ 1051655 h 1220247"/>
                <a:gd name="connsiteX51" fmla="*/ 10001 w 740949"/>
                <a:gd name="connsiteY51" fmla="*/ 1036701 h 1220247"/>
                <a:gd name="connsiteX52" fmla="*/ 14478 w 740949"/>
                <a:gd name="connsiteY52" fmla="*/ 1005173 h 1220247"/>
                <a:gd name="connsiteX53" fmla="*/ 4001 w 740949"/>
                <a:gd name="connsiteY53" fmla="*/ 983742 h 1220247"/>
                <a:gd name="connsiteX54" fmla="*/ 4477 w 740949"/>
                <a:gd name="connsiteY54" fmla="*/ 978980 h 1220247"/>
                <a:gd name="connsiteX55" fmla="*/ 12287 w 740949"/>
                <a:gd name="connsiteY55" fmla="*/ 970502 h 1220247"/>
                <a:gd name="connsiteX56" fmla="*/ 13811 w 740949"/>
                <a:gd name="connsiteY56" fmla="*/ 962215 h 1220247"/>
                <a:gd name="connsiteX57" fmla="*/ 571 w 740949"/>
                <a:gd name="connsiteY57" fmla="*/ 949452 h 1220247"/>
                <a:gd name="connsiteX58" fmla="*/ 0 w 740949"/>
                <a:gd name="connsiteY58" fmla="*/ 941261 h 1220247"/>
                <a:gd name="connsiteX59" fmla="*/ 17907 w 740949"/>
                <a:gd name="connsiteY59" fmla="*/ 884206 h 1220247"/>
                <a:gd name="connsiteX60" fmla="*/ 18288 w 740949"/>
                <a:gd name="connsiteY60" fmla="*/ 856107 h 1220247"/>
                <a:gd name="connsiteX61" fmla="*/ 23432 w 740949"/>
                <a:gd name="connsiteY61" fmla="*/ 827818 h 1220247"/>
                <a:gd name="connsiteX62" fmla="*/ 41910 w 740949"/>
                <a:gd name="connsiteY62" fmla="*/ 777430 h 1220247"/>
                <a:gd name="connsiteX63" fmla="*/ 45434 w 740949"/>
                <a:gd name="connsiteY63" fmla="*/ 774859 h 1220247"/>
                <a:gd name="connsiteX64" fmla="*/ 49530 w 740949"/>
                <a:gd name="connsiteY64" fmla="*/ 766763 h 1220247"/>
                <a:gd name="connsiteX65" fmla="*/ 53721 w 740949"/>
                <a:gd name="connsiteY65" fmla="*/ 736854 h 1220247"/>
                <a:gd name="connsiteX66" fmla="*/ 64199 w 740949"/>
                <a:gd name="connsiteY66" fmla="*/ 724948 h 1220247"/>
                <a:gd name="connsiteX67" fmla="*/ 69533 w 740949"/>
                <a:gd name="connsiteY67" fmla="*/ 706945 h 1220247"/>
                <a:gd name="connsiteX68" fmla="*/ 75724 w 740949"/>
                <a:gd name="connsiteY68" fmla="*/ 697230 h 1220247"/>
                <a:gd name="connsiteX69" fmla="*/ 75724 w 740949"/>
                <a:gd name="connsiteY69" fmla="*/ 697230 h 1220247"/>
                <a:gd name="connsiteX70" fmla="*/ 91154 w 740949"/>
                <a:gd name="connsiteY70" fmla="*/ 662083 h 1220247"/>
                <a:gd name="connsiteX71" fmla="*/ 101918 w 740949"/>
                <a:gd name="connsiteY71" fmla="*/ 619697 h 1220247"/>
                <a:gd name="connsiteX72" fmla="*/ 112871 w 740949"/>
                <a:gd name="connsiteY72" fmla="*/ 604647 h 1220247"/>
                <a:gd name="connsiteX73" fmla="*/ 124206 w 740949"/>
                <a:gd name="connsiteY73" fmla="*/ 594169 h 1220247"/>
                <a:gd name="connsiteX74" fmla="*/ 135731 w 740949"/>
                <a:gd name="connsiteY74" fmla="*/ 578168 h 1220247"/>
                <a:gd name="connsiteX75" fmla="*/ 145542 w 740949"/>
                <a:gd name="connsiteY75" fmla="*/ 559880 h 1220247"/>
                <a:gd name="connsiteX76" fmla="*/ 158591 w 740949"/>
                <a:gd name="connsiteY76" fmla="*/ 551116 h 1220247"/>
                <a:gd name="connsiteX77" fmla="*/ 168593 w 740949"/>
                <a:gd name="connsiteY77" fmla="*/ 549593 h 1220247"/>
                <a:gd name="connsiteX78" fmla="*/ 175546 w 740949"/>
                <a:gd name="connsiteY78" fmla="*/ 541496 h 1220247"/>
                <a:gd name="connsiteX79" fmla="*/ 184499 w 740949"/>
                <a:gd name="connsiteY79" fmla="*/ 526828 h 1220247"/>
                <a:gd name="connsiteX80" fmla="*/ 186214 w 740949"/>
                <a:gd name="connsiteY80" fmla="*/ 517398 h 1220247"/>
                <a:gd name="connsiteX81" fmla="*/ 202406 w 740949"/>
                <a:gd name="connsiteY81" fmla="*/ 486537 h 1220247"/>
                <a:gd name="connsiteX82" fmla="*/ 212788 w 740949"/>
                <a:gd name="connsiteY82" fmla="*/ 478917 h 1220247"/>
                <a:gd name="connsiteX83" fmla="*/ 229553 w 740949"/>
                <a:gd name="connsiteY83" fmla="*/ 429863 h 1220247"/>
                <a:gd name="connsiteX84" fmla="*/ 235839 w 740949"/>
                <a:gd name="connsiteY84" fmla="*/ 391382 h 1220247"/>
                <a:gd name="connsiteX85" fmla="*/ 234410 w 740949"/>
                <a:gd name="connsiteY85" fmla="*/ 388525 h 1220247"/>
                <a:gd name="connsiteX86" fmla="*/ 227362 w 740949"/>
                <a:gd name="connsiteY86" fmla="*/ 385477 h 1220247"/>
                <a:gd name="connsiteX87" fmla="*/ 211455 w 740949"/>
                <a:gd name="connsiteY87" fmla="*/ 368903 h 1220247"/>
                <a:gd name="connsiteX88" fmla="*/ 205740 w 740949"/>
                <a:gd name="connsiteY88" fmla="*/ 359855 h 1220247"/>
                <a:gd name="connsiteX89" fmla="*/ 204216 w 740949"/>
                <a:gd name="connsiteY89" fmla="*/ 351472 h 1220247"/>
                <a:gd name="connsiteX90" fmla="*/ 205550 w 740949"/>
                <a:gd name="connsiteY90" fmla="*/ 346043 h 1220247"/>
                <a:gd name="connsiteX91" fmla="*/ 218980 w 740949"/>
                <a:gd name="connsiteY91" fmla="*/ 329946 h 1220247"/>
                <a:gd name="connsiteX92" fmla="*/ 231267 w 740949"/>
                <a:gd name="connsiteY92" fmla="*/ 309943 h 1220247"/>
                <a:gd name="connsiteX93" fmla="*/ 230696 w 740949"/>
                <a:gd name="connsiteY93" fmla="*/ 284512 h 1220247"/>
                <a:gd name="connsiteX94" fmla="*/ 226600 w 740949"/>
                <a:gd name="connsiteY94" fmla="*/ 263747 h 1220247"/>
                <a:gd name="connsiteX95" fmla="*/ 228410 w 740949"/>
                <a:gd name="connsiteY95" fmla="*/ 260413 h 1220247"/>
                <a:gd name="connsiteX96" fmla="*/ 251936 w 740949"/>
                <a:gd name="connsiteY96" fmla="*/ 243459 h 1220247"/>
                <a:gd name="connsiteX97" fmla="*/ 284417 w 740949"/>
                <a:gd name="connsiteY97" fmla="*/ 232600 h 1220247"/>
                <a:gd name="connsiteX98" fmla="*/ 308229 w 740949"/>
                <a:gd name="connsiteY98" fmla="*/ 221075 h 1220247"/>
                <a:gd name="connsiteX99" fmla="*/ 310515 w 740949"/>
                <a:gd name="connsiteY99" fmla="*/ 216313 h 1220247"/>
                <a:gd name="connsiteX100" fmla="*/ 309086 w 740949"/>
                <a:gd name="connsiteY100" fmla="*/ 201930 h 1220247"/>
                <a:gd name="connsiteX101" fmla="*/ 317278 w 740949"/>
                <a:gd name="connsiteY101" fmla="*/ 189833 h 1220247"/>
                <a:gd name="connsiteX102" fmla="*/ 331661 w 740949"/>
                <a:gd name="connsiteY102" fmla="*/ 177070 h 1220247"/>
                <a:gd name="connsiteX103" fmla="*/ 343948 w 740949"/>
                <a:gd name="connsiteY103" fmla="*/ 175641 h 1220247"/>
                <a:gd name="connsiteX104" fmla="*/ 345758 w 740949"/>
                <a:gd name="connsiteY104" fmla="*/ 162877 h 1220247"/>
                <a:gd name="connsiteX105" fmla="*/ 342995 w 740949"/>
                <a:gd name="connsiteY105" fmla="*/ 151447 h 1220247"/>
                <a:gd name="connsiteX106" fmla="*/ 345377 w 740949"/>
                <a:gd name="connsiteY106" fmla="*/ 147066 h 1220247"/>
                <a:gd name="connsiteX107" fmla="*/ 359283 w 740949"/>
                <a:gd name="connsiteY107" fmla="*/ 142684 h 1220247"/>
                <a:gd name="connsiteX108" fmla="*/ 365379 w 740949"/>
                <a:gd name="connsiteY108" fmla="*/ 138113 h 1220247"/>
                <a:gd name="connsiteX109" fmla="*/ 374237 w 740949"/>
                <a:gd name="connsiteY109" fmla="*/ 111919 h 1220247"/>
                <a:gd name="connsiteX110" fmla="*/ 364522 w 740949"/>
                <a:gd name="connsiteY110" fmla="*/ 99155 h 1220247"/>
                <a:gd name="connsiteX111" fmla="*/ 363665 w 740949"/>
                <a:gd name="connsiteY111" fmla="*/ 85820 h 1220247"/>
                <a:gd name="connsiteX112" fmla="*/ 366427 w 740949"/>
                <a:gd name="connsiteY112" fmla="*/ 83153 h 1220247"/>
                <a:gd name="connsiteX113" fmla="*/ 375666 w 740949"/>
                <a:gd name="connsiteY113" fmla="*/ 82391 h 1220247"/>
                <a:gd name="connsiteX114" fmla="*/ 382524 w 740949"/>
                <a:gd name="connsiteY114" fmla="*/ 78867 h 1220247"/>
                <a:gd name="connsiteX115" fmla="*/ 386048 w 740949"/>
                <a:gd name="connsiteY115" fmla="*/ 72580 h 1220247"/>
                <a:gd name="connsiteX116" fmla="*/ 386334 w 740949"/>
                <a:gd name="connsiteY116" fmla="*/ 66484 h 1220247"/>
                <a:gd name="connsiteX117" fmla="*/ 374333 w 740949"/>
                <a:gd name="connsiteY117" fmla="*/ 55340 h 1220247"/>
                <a:gd name="connsiteX118" fmla="*/ 366046 w 740949"/>
                <a:gd name="connsiteY118" fmla="*/ 54007 h 1220247"/>
                <a:gd name="connsiteX119" fmla="*/ 362331 w 740949"/>
                <a:gd name="connsiteY119" fmla="*/ 51054 h 1220247"/>
                <a:gd name="connsiteX120" fmla="*/ 352616 w 740949"/>
                <a:gd name="connsiteY120" fmla="*/ 35242 h 1220247"/>
                <a:gd name="connsiteX121" fmla="*/ 340328 w 740949"/>
                <a:gd name="connsiteY121" fmla="*/ 34099 h 1220247"/>
                <a:gd name="connsiteX122" fmla="*/ 322517 w 740949"/>
                <a:gd name="connsiteY122" fmla="*/ 36481 h 1220247"/>
                <a:gd name="connsiteX123" fmla="*/ 300704 w 740949"/>
                <a:gd name="connsiteY123" fmla="*/ 28765 h 1220247"/>
                <a:gd name="connsiteX124" fmla="*/ 300704 w 740949"/>
                <a:gd name="connsiteY124" fmla="*/ 28765 h 1220247"/>
                <a:gd name="connsiteX125" fmla="*/ 305753 w 740949"/>
                <a:gd name="connsiteY125" fmla="*/ 22669 h 1220247"/>
                <a:gd name="connsiteX126" fmla="*/ 330708 w 740949"/>
                <a:gd name="connsiteY126" fmla="*/ 5048 h 1220247"/>
                <a:gd name="connsiteX127" fmla="*/ 349377 w 740949"/>
                <a:gd name="connsiteY127" fmla="*/ 0 h 1220247"/>
                <a:gd name="connsiteX128" fmla="*/ 357664 w 740949"/>
                <a:gd name="connsiteY128" fmla="*/ 476 h 1220247"/>
                <a:gd name="connsiteX129" fmla="*/ 384143 w 740949"/>
                <a:gd name="connsiteY129" fmla="*/ 14954 h 1220247"/>
                <a:gd name="connsiteX130" fmla="*/ 397478 w 740949"/>
                <a:gd name="connsiteY130" fmla="*/ 15716 h 1220247"/>
                <a:gd name="connsiteX131" fmla="*/ 406527 w 740949"/>
                <a:gd name="connsiteY131" fmla="*/ 10763 h 1220247"/>
                <a:gd name="connsiteX132" fmla="*/ 423101 w 740949"/>
                <a:gd name="connsiteY132" fmla="*/ 13525 h 1220247"/>
                <a:gd name="connsiteX133" fmla="*/ 428720 w 740949"/>
                <a:gd name="connsiteY133" fmla="*/ 20098 h 1220247"/>
                <a:gd name="connsiteX134" fmla="*/ 429482 w 740949"/>
                <a:gd name="connsiteY134" fmla="*/ 29908 h 1220247"/>
                <a:gd name="connsiteX135" fmla="*/ 432149 w 740949"/>
                <a:gd name="connsiteY135" fmla="*/ 32956 h 1220247"/>
                <a:gd name="connsiteX136" fmla="*/ 443770 w 740949"/>
                <a:gd name="connsiteY136" fmla="*/ 33242 h 1220247"/>
                <a:gd name="connsiteX137" fmla="*/ 476155 w 740949"/>
                <a:gd name="connsiteY137" fmla="*/ 46863 h 1220247"/>
                <a:gd name="connsiteX138" fmla="*/ 484156 w 740949"/>
                <a:gd name="connsiteY138" fmla="*/ 56674 h 1220247"/>
                <a:gd name="connsiteX139" fmla="*/ 488633 w 740949"/>
                <a:gd name="connsiteY139" fmla="*/ 90011 h 1220247"/>
                <a:gd name="connsiteX140" fmla="*/ 494729 w 740949"/>
                <a:gd name="connsiteY140" fmla="*/ 104299 h 1220247"/>
                <a:gd name="connsiteX141" fmla="*/ 492728 w 740949"/>
                <a:gd name="connsiteY141" fmla="*/ 139732 h 1220247"/>
                <a:gd name="connsiteX142" fmla="*/ 494919 w 740949"/>
                <a:gd name="connsiteY142" fmla="*/ 150019 h 1220247"/>
                <a:gd name="connsiteX143" fmla="*/ 501301 w 740949"/>
                <a:gd name="connsiteY143" fmla="*/ 160782 h 1220247"/>
                <a:gd name="connsiteX144" fmla="*/ 501205 w 740949"/>
                <a:gd name="connsiteY144" fmla="*/ 164973 h 1220247"/>
                <a:gd name="connsiteX145" fmla="*/ 484346 w 740949"/>
                <a:gd name="connsiteY145" fmla="*/ 223552 h 1220247"/>
                <a:gd name="connsiteX146" fmla="*/ 481394 w 740949"/>
                <a:gd name="connsiteY146" fmla="*/ 246126 h 1220247"/>
                <a:gd name="connsiteX147" fmla="*/ 484061 w 740949"/>
                <a:gd name="connsiteY147" fmla="*/ 255651 h 1220247"/>
                <a:gd name="connsiteX148" fmla="*/ 481679 w 740949"/>
                <a:gd name="connsiteY148" fmla="*/ 270796 h 1220247"/>
                <a:gd name="connsiteX149" fmla="*/ 465011 w 740949"/>
                <a:gd name="connsiteY149" fmla="*/ 290227 h 1220247"/>
                <a:gd name="connsiteX150" fmla="*/ 448246 w 740949"/>
                <a:gd name="connsiteY150" fmla="*/ 296609 h 1220247"/>
                <a:gd name="connsiteX151" fmla="*/ 446532 w 740949"/>
                <a:gd name="connsiteY151" fmla="*/ 303371 h 1220247"/>
                <a:gd name="connsiteX152" fmla="*/ 465011 w 740949"/>
                <a:gd name="connsiteY152" fmla="*/ 315944 h 1220247"/>
                <a:gd name="connsiteX153" fmla="*/ 469011 w 740949"/>
                <a:gd name="connsiteY153" fmla="*/ 313372 h 1220247"/>
                <a:gd name="connsiteX154" fmla="*/ 482060 w 740949"/>
                <a:gd name="connsiteY154" fmla="*/ 315659 h 1220247"/>
                <a:gd name="connsiteX155" fmla="*/ 484442 w 740949"/>
                <a:gd name="connsiteY155" fmla="*/ 318992 h 1220247"/>
                <a:gd name="connsiteX156" fmla="*/ 485489 w 740949"/>
                <a:gd name="connsiteY156" fmla="*/ 327374 h 1220247"/>
                <a:gd name="connsiteX157" fmla="*/ 479584 w 740949"/>
                <a:gd name="connsiteY157" fmla="*/ 338709 h 1220247"/>
                <a:gd name="connsiteX158" fmla="*/ 487680 w 740949"/>
                <a:gd name="connsiteY158" fmla="*/ 352425 h 1220247"/>
                <a:gd name="connsiteX159" fmla="*/ 496062 w 740949"/>
                <a:gd name="connsiteY159" fmla="*/ 351758 h 1220247"/>
                <a:gd name="connsiteX160" fmla="*/ 524637 w 740949"/>
                <a:gd name="connsiteY160" fmla="*/ 391382 h 1220247"/>
                <a:gd name="connsiteX161" fmla="*/ 533305 w 740949"/>
                <a:gd name="connsiteY161" fmla="*/ 399478 h 1220247"/>
                <a:gd name="connsiteX162" fmla="*/ 555022 w 740949"/>
                <a:gd name="connsiteY162" fmla="*/ 428244 h 1220247"/>
                <a:gd name="connsiteX163" fmla="*/ 575405 w 740949"/>
                <a:gd name="connsiteY163" fmla="*/ 415480 h 1220247"/>
                <a:gd name="connsiteX164" fmla="*/ 616077 w 740949"/>
                <a:gd name="connsiteY164" fmla="*/ 406527 h 1220247"/>
                <a:gd name="connsiteX165" fmla="*/ 633222 w 740949"/>
                <a:gd name="connsiteY165" fmla="*/ 418147 h 1220247"/>
                <a:gd name="connsiteX166" fmla="*/ 633984 w 740949"/>
                <a:gd name="connsiteY166" fmla="*/ 434816 h 1220247"/>
                <a:gd name="connsiteX167" fmla="*/ 627888 w 740949"/>
                <a:gd name="connsiteY167" fmla="*/ 465772 h 1220247"/>
                <a:gd name="connsiteX168" fmla="*/ 631603 w 740949"/>
                <a:gd name="connsiteY168" fmla="*/ 478631 h 1220247"/>
                <a:gd name="connsiteX169" fmla="*/ 599313 w 740949"/>
                <a:gd name="connsiteY169" fmla="*/ 481965 h 1220247"/>
                <a:gd name="connsiteX170" fmla="*/ 586550 w 740949"/>
                <a:gd name="connsiteY170" fmla="*/ 487109 h 1220247"/>
                <a:gd name="connsiteX171" fmla="*/ 581120 w 740949"/>
                <a:gd name="connsiteY171" fmla="*/ 492347 h 1220247"/>
                <a:gd name="connsiteX172" fmla="*/ 574643 w 740949"/>
                <a:gd name="connsiteY172" fmla="*/ 505968 h 1220247"/>
                <a:gd name="connsiteX173" fmla="*/ 567690 w 740949"/>
                <a:gd name="connsiteY173" fmla="*/ 531495 h 1220247"/>
                <a:gd name="connsiteX174" fmla="*/ 571214 w 740949"/>
                <a:gd name="connsiteY174" fmla="*/ 543877 h 1220247"/>
                <a:gd name="connsiteX175" fmla="*/ 546163 w 740949"/>
                <a:gd name="connsiteY175" fmla="*/ 568166 h 1220247"/>
                <a:gd name="connsiteX176" fmla="*/ 543687 w 740949"/>
                <a:gd name="connsiteY176" fmla="*/ 574834 h 1220247"/>
                <a:gd name="connsiteX177" fmla="*/ 545592 w 740949"/>
                <a:gd name="connsiteY177" fmla="*/ 578834 h 1220247"/>
                <a:gd name="connsiteX178" fmla="*/ 565404 w 740949"/>
                <a:gd name="connsiteY178" fmla="*/ 581597 h 1220247"/>
                <a:gd name="connsiteX179" fmla="*/ 574358 w 740949"/>
                <a:gd name="connsiteY179" fmla="*/ 588169 h 1220247"/>
                <a:gd name="connsiteX180" fmla="*/ 581406 w 740949"/>
                <a:gd name="connsiteY180" fmla="*/ 603313 h 1220247"/>
                <a:gd name="connsiteX181" fmla="*/ 581978 w 740949"/>
                <a:gd name="connsiteY181" fmla="*/ 619125 h 1220247"/>
                <a:gd name="connsiteX182" fmla="*/ 587883 w 740949"/>
                <a:gd name="connsiteY182" fmla="*/ 629031 h 1220247"/>
                <a:gd name="connsiteX183" fmla="*/ 624840 w 740949"/>
                <a:gd name="connsiteY183" fmla="*/ 647605 h 1220247"/>
                <a:gd name="connsiteX184" fmla="*/ 625697 w 740949"/>
                <a:gd name="connsiteY184" fmla="*/ 652653 h 1220247"/>
                <a:gd name="connsiteX185" fmla="*/ 610076 w 740949"/>
                <a:gd name="connsiteY185" fmla="*/ 669893 h 1220247"/>
                <a:gd name="connsiteX186" fmla="*/ 611315 w 740949"/>
                <a:gd name="connsiteY186" fmla="*/ 685609 h 1220247"/>
                <a:gd name="connsiteX187" fmla="*/ 631698 w 740949"/>
                <a:gd name="connsiteY187" fmla="*/ 701040 h 1220247"/>
                <a:gd name="connsiteX188" fmla="*/ 641128 w 740949"/>
                <a:gd name="connsiteY188" fmla="*/ 728377 h 1220247"/>
                <a:gd name="connsiteX189" fmla="*/ 653892 w 740949"/>
                <a:gd name="connsiteY189" fmla="*/ 747427 h 1220247"/>
                <a:gd name="connsiteX190" fmla="*/ 660654 w 740949"/>
                <a:gd name="connsiteY190" fmla="*/ 749141 h 1220247"/>
                <a:gd name="connsiteX191" fmla="*/ 677609 w 740949"/>
                <a:gd name="connsiteY191" fmla="*/ 747141 h 1220247"/>
                <a:gd name="connsiteX192" fmla="*/ 687134 w 740949"/>
                <a:gd name="connsiteY192" fmla="*/ 749998 h 1220247"/>
                <a:gd name="connsiteX193" fmla="*/ 694944 w 740949"/>
                <a:gd name="connsiteY193" fmla="*/ 754189 h 1220247"/>
                <a:gd name="connsiteX194" fmla="*/ 700754 w 740949"/>
                <a:gd name="connsiteY194" fmla="*/ 762000 h 1220247"/>
                <a:gd name="connsiteX195" fmla="*/ 712946 w 740949"/>
                <a:gd name="connsiteY195" fmla="*/ 768286 h 1220247"/>
                <a:gd name="connsiteX196" fmla="*/ 712946 w 740949"/>
                <a:gd name="connsiteY196" fmla="*/ 768286 h 1220247"/>
                <a:gd name="connsiteX197" fmla="*/ 740950 w 740949"/>
                <a:gd name="connsiteY197" fmla="*/ 770287 h 1220247"/>
                <a:gd name="connsiteX198" fmla="*/ 740950 w 740949"/>
                <a:gd name="connsiteY198" fmla="*/ 770287 h 1220247"/>
                <a:gd name="connsiteX199" fmla="*/ 734378 w 740949"/>
                <a:gd name="connsiteY199" fmla="*/ 776478 h 1220247"/>
                <a:gd name="connsiteX200" fmla="*/ 732282 w 740949"/>
                <a:gd name="connsiteY200" fmla="*/ 785813 h 1220247"/>
                <a:gd name="connsiteX201" fmla="*/ 726948 w 740949"/>
                <a:gd name="connsiteY201" fmla="*/ 790289 h 1220247"/>
                <a:gd name="connsiteX202" fmla="*/ 690563 w 740949"/>
                <a:gd name="connsiteY202" fmla="*/ 809530 h 1220247"/>
                <a:gd name="connsiteX203" fmla="*/ 659987 w 740949"/>
                <a:gd name="connsiteY203" fmla="*/ 834485 h 1220247"/>
                <a:gd name="connsiteX204" fmla="*/ 658178 w 740949"/>
                <a:gd name="connsiteY204" fmla="*/ 838009 h 1220247"/>
                <a:gd name="connsiteX205" fmla="*/ 670465 w 740949"/>
                <a:gd name="connsiteY205" fmla="*/ 855155 h 1220247"/>
                <a:gd name="connsiteX206" fmla="*/ 667036 w 740949"/>
                <a:gd name="connsiteY206" fmla="*/ 858869 h 1220247"/>
                <a:gd name="connsiteX207" fmla="*/ 657416 w 740949"/>
                <a:gd name="connsiteY207" fmla="*/ 861441 h 1220247"/>
                <a:gd name="connsiteX208" fmla="*/ 648843 w 740949"/>
                <a:gd name="connsiteY208" fmla="*/ 867251 h 1220247"/>
                <a:gd name="connsiteX209" fmla="*/ 634365 w 740949"/>
                <a:gd name="connsiteY209" fmla="*/ 900493 h 1220247"/>
                <a:gd name="connsiteX210" fmla="*/ 624745 w 740949"/>
                <a:gd name="connsiteY210" fmla="*/ 907351 h 1220247"/>
                <a:gd name="connsiteX211" fmla="*/ 619982 w 740949"/>
                <a:gd name="connsiteY211" fmla="*/ 918400 h 1220247"/>
                <a:gd name="connsiteX212" fmla="*/ 622173 w 740949"/>
                <a:gd name="connsiteY212" fmla="*/ 927163 h 1220247"/>
                <a:gd name="connsiteX213" fmla="*/ 639890 w 740949"/>
                <a:gd name="connsiteY213" fmla="*/ 945737 h 1220247"/>
                <a:gd name="connsiteX214" fmla="*/ 674084 w 740949"/>
                <a:gd name="connsiteY214" fmla="*/ 952119 h 1220247"/>
                <a:gd name="connsiteX215" fmla="*/ 691896 w 740949"/>
                <a:gd name="connsiteY215" fmla="*/ 961549 h 1220247"/>
                <a:gd name="connsiteX216" fmla="*/ 692372 w 740949"/>
                <a:gd name="connsiteY216" fmla="*/ 968788 h 1220247"/>
                <a:gd name="connsiteX217" fmla="*/ 687038 w 740949"/>
                <a:gd name="connsiteY217" fmla="*/ 973074 h 1220247"/>
                <a:gd name="connsiteX218" fmla="*/ 667607 w 740949"/>
                <a:gd name="connsiteY218" fmla="*/ 980789 h 1220247"/>
                <a:gd name="connsiteX219" fmla="*/ 663512 w 740949"/>
                <a:gd name="connsiteY219" fmla="*/ 989933 h 1220247"/>
                <a:gd name="connsiteX220" fmla="*/ 664369 w 740949"/>
                <a:gd name="connsiteY220" fmla="*/ 994696 h 1220247"/>
                <a:gd name="connsiteX221" fmla="*/ 667703 w 740949"/>
                <a:gd name="connsiteY221" fmla="*/ 997839 h 1220247"/>
                <a:gd name="connsiteX222" fmla="*/ 677513 w 740949"/>
                <a:gd name="connsiteY222" fmla="*/ 996124 h 1220247"/>
                <a:gd name="connsiteX223" fmla="*/ 686276 w 740949"/>
                <a:gd name="connsiteY223" fmla="*/ 998887 h 1220247"/>
                <a:gd name="connsiteX224" fmla="*/ 691801 w 740949"/>
                <a:gd name="connsiteY224" fmla="*/ 1003745 h 1220247"/>
                <a:gd name="connsiteX225" fmla="*/ 694563 w 740949"/>
                <a:gd name="connsiteY225" fmla="*/ 1009840 h 1220247"/>
                <a:gd name="connsiteX226" fmla="*/ 685419 w 740949"/>
                <a:gd name="connsiteY226" fmla="*/ 1016603 h 1220247"/>
                <a:gd name="connsiteX227" fmla="*/ 674465 w 740949"/>
                <a:gd name="connsiteY227" fmla="*/ 1020604 h 1220247"/>
                <a:gd name="connsiteX228" fmla="*/ 655892 w 740949"/>
                <a:gd name="connsiteY228" fmla="*/ 1036511 h 1220247"/>
                <a:gd name="connsiteX229" fmla="*/ 654082 w 740949"/>
                <a:gd name="connsiteY229" fmla="*/ 1044607 h 1220247"/>
                <a:gd name="connsiteX230" fmla="*/ 653605 w 740949"/>
                <a:gd name="connsiteY230" fmla="*/ 1072420 h 1220247"/>
                <a:gd name="connsiteX231" fmla="*/ 656939 w 740949"/>
                <a:gd name="connsiteY231" fmla="*/ 1084326 h 1220247"/>
                <a:gd name="connsiteX232" fmla="*/ 665893 w 740949"/>
                <a:gd name="connsiteY232" fmla="*/ 1090613 h 1220247"/>
                <a:gd name="connsiteX233" fmla="*/ 675894 w 740949"/>
                <a:gd name="connsiteY233" fmla="*/ 1092898 h 1220247"/>
                <a:gd name="connsiteX234" fmla="*/ 679799 w 740949"/>
                <a:gd name="connsiteY234" fmla="*/ 1095280 h 1220247"/>
                <a:gd name="connsiteX235" fmla="*/ 681419 w 740949"/>
                <a:gd name="connsiteY235" fmla="*/ 1099280 h 1220247"/>
                <a:gd name="connsiteX236" fmla="*/ 681895 w 740949"/>
                <a:gd name="connsiteY236" fmla="*/ 1109377 h 1220247"/>
                <a:gd name="connsiteX237" fmla="*/ 668941 w 740949"/>
                <a:gd name="connsiteY237" fmla="*/ 1132046 h 1220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740949" h="1220247">
                  <a:moveTo>
                    <a:pt x="669322" y="1140905"/>
                  </a:moveTo>
                  <a:lnTo>
                    <a:pt x="618268" y="1154430"/>
                  </a:lnTo>
                  <a:lnTo>
                    <a:pt x="601694" y="1167193"/>
                  </a:lnTo>
                  <a:lnTo>
                    <a:pt x="577310" y="1177671"/>
                  </a:lnTo>
                  <a:lnTo>
                    <a:pt x="562547" y="1177671"/>
                  </a:lnTo>
                  <a:lnTo>
                    <a:pt x="519398" y="1187196"/>
                  </a:lnTo>
                  <a:lnTo>
                    <a:pt x="495395" y="1207008"/>
                  </a:lnTo>
                  <a:lnTo>
                    <a:pt x="478441" y="1215581"/>
                  </a:lnTo>
                  <a:lnTo>
                    <a:pt x="474059" y="1213295"/>
                  </a:lnTo>
                  <a:lnTo>
                    <a:pt x="459677" y="1188339"/>
                  </a:lnTo>
                  <a:lnTo>
                    <a:pt x="454438" y="1188053"/>
                  </a:lnTo>
                  <a:lnTo>
                    <a:pt x="449580" y="1219486"/>
                  </a:lnTo>
                  <a:lnTo>
                    <a:pt x="443008" y="1220248"/>
                  </a:lnTo>
                  <a:lnTo>
                    <a:pt x="411099" y="1213771"/>
                  </a:lnTo>
                  <a:lnTo>
                    <a:pt x="381286" y="1199769"/>
                  </a:lnTo>
                  <a:lnTo>
                    <a:pt x="386620" y="1184910"/>
                  </a:lnTo>
                  <a:lnTo>
                    <a:pt x="384524" y="1177862"/>
                  </a:lnTo>
                  <a:lnTo>
                    <a:pt x="341376" y="1182910"/>
                  </a:lnTo>
                  <a:lnTo>
                    <a:pt x="315087" y="1179671"/>
                  </a:lnTo>
                  <a:lnTo>
                    <a:pt x="309753" y="1184815"/>
                  </a:lnTo>
                  <a:lnTo>
                    <a:pt x="306896" y="1194340"/>
                  </a:lnTo>
                  <a:lnTo>
                    <a:pt x="299752" y="1201483"/>
                  </a:lnTo>
                  <a:lnTo>
                    <a:pt x="288893" y="1201007"/>
                  </a:lnTo>
                  <a:lnTo>
                    <a:pt x="283083" y="1171480"/>
                  </a:lnTo>
                  <a:lnTo>
                    <a:pt x="272510" y="1136142"/>
                  </a:lnTo>
                  <a:lnTo>
                    <a:pt x="262604" y="1118235"/>
                  </a:lnTo>
                  <a:lnTo>
                    <a:pt x="251651" y="1105757"/>
                  </a:lnTo>
                  <a:lnTo>
                    <a:pt x="240411" y="1114997"/>
                  </a:lnTo>
                  <a:lnTo>
                    <a:pt x="226409" y="1137761"/>
                  </a:lnTo>
                  <a:lnTo>
                    <a:pt x="210884" y="1194340"/>
                  </a:lnTo>
                  <a:lnTo>
                    <a:pt x="204883" y="1196531"/>
                  </a:lnTo>
                  <a:lnTo>
                    <a:pt x="166116" y="1182910"/>
                  </a:lnTo>
                  <a:lnTo>
                    <a:pt x="136684" y="1166622"/>
                  </a:lnTo>
                  <a:lnTo>
                    <a:pt x="99251" y="1162812"/>
                  </a:lnTo>
                  <a:lnTo>
                    <a:pt x="78296" y="1153001"/>
                  </a:lnTo>
                  <a:lnTo>
                    <a:pt x="55436" y="1149191"/>
                  </a:lnTo>
                  <a:lnTo>
                    <a:pt x="60388" y="1126903"/>
                  </a:lnTo>
                  <a:lnTo>
                    <a:pt x="72009" y="1108996"/>
                  </a:lnTo>
                  <a:lnTo>
                    <a:pt x="72295" y="1092708"/>
                  </a:lnTo>
                  <a:lnTo>
                    <a:pt x="66961" y="1095565"/>
                  </a:lnTo>
                  <a:lnTo>
                    <a:pt x="49721" y="1115473"/>
                  </a:lnTo>
                  <a:lnTo>
                    <a:pt x="43434" y="1127189"/>
                  </a:lnTo>
                  <a:lnTo>
                    <a:pt x="41529" y="1145096"/>
                  </a:lnTo>
                  <a:lnTo>
                    <a:pt x="38291" y="1149382"/>
                  </a:lnTo>
                  <a:lnTo>
                    <a:pt x="38291" y="1149382"/>
                  </a:lnTo>
                  <a:lnTo>
                    <a:pt x="30671" y="1149191"/>
                  </a:lnTo>
                  <a:lnTo>
                    <a:pt x="21527" y="1144333"/>
                  </a:lnTo>
                  <a:lnTo>
                    <a:pt x="12192" y="1112520"/>
                  </a:lnTo>
                  <a:lnTo>
                    <a:pt x="19241" y="1086231"/>
                  </a:lnTo>
                  <a:lnTo>
                    <a:pt x="15050" y="1057180"/>
                  </a:lnTo>
                  <a:lnTo>
                    <a:pt x="10096" y="1051655"/>
                  </a:lnTo>
                  <a:lnTo>
                    <a:pt x="10001" y="1036701"/>
                  </a:lnTo>
                  <a:lnTo>
                    <a:pt x="14478" y="1005173"/>
                  </a:lnTo>
                  <a:lnTo>
                    <a:pt x="4001" y="983742"/>
                  </a:lnTo>
                  <a:lnTo>
                    <a:pt x="4477" y="978980"/>
                  </a:lnTo>
                  <a:lnTo>
                    <a:pt x="12287" y="970502"/>
                  </a:lnTo>
                  <a:lnTo>
                    <a:pt x="13811" y="962215"/>
                  </a:lnTo>
                  <a:lnTo>
                    <a:pt x="571" y="949452"/>
                  </a:lnTo>
                  <a:lnTo>
                    <a:pt x="0" y="941261"/>
                  </a:lnTo>
                  <a:lnTo>
                    <a:pt x="17907" y="884206"/>
                  </a:lnTo>
                  <a:lnTo>
                    <a:pt x="18288" y="856107"/>
                  </a:lnTo>
                  <a:lnTo>
                    <a:pt x="23432" y="827818"/>
                  </a:lnTo>
                  <a:lnTo>
                    <a:pt x="41910" y="777430"/>
                  </a:lnTo>
                  <a:lnTo>
                    <a:pt x="45434" y="774859"/>
                  </a:lnTo>
                  <a:lnTo>
                    <a:pt x="49530" y="766763"/>
                  </a:lnTo>
                  <a:lnTo>
                    <a:pt x="53721" y="736854"/>
                  </a:lnTo>
                  <a:lnTo>
                    <a:pt x="64199" y="724948"/>
                  </a:lnTo>
                  <a:lnTo>
                    <a:pt x="69533" y="706945"/>
                  </a:lnTo>
                  <a:lnTo>
                    <a:pt x="75724" y="697230"/>
                  </a:lnTo>
                  <a:lnTo>
                    <a:pt x="75724" y="697230"/>
                  </a:lnTo>
                  <a:lnTo>
                    <a:pt x="91154" y="662083"/>
                  </a:lnTo>
                  <a:lnTo>
                    <a:pt x="101918" y="619697"/>
                  </a:lnTo>
                  <a:lnTo>
                    <a:pt x="112871" y="604647"/>
                  </a:lnTo>
                  <a:lnTo>
                    <a:pt x="124206" y="594169"/>
                  </a:lnTo>
                  <a:lnTo>
                    <a:pt x="135731" y="578168"/>
                  </a:lnTo>
                  <a:lnTo>
                    <a:pt x="145542" y="559880"/>
                  </a:lnTo>
                  <a:lnTo>
                    <a:pt x="158591" y="551116"/>
                  </a:lnTo>
                  <a:lnTo>
                    <a:pt x="168593" y="549593"/>
                  </a:lnTo>
                  <a:lnTo>
                    <a:pt x="175546" y="541496"/>
                  </a:lnTo>
                  <a:lnTo>
                    <a:pt x="184499" y="526828"/>
                  </a:lnTo>
                  <a:lnTo>
                    <a:pt x="186214" y="517398"/>
                  </a:lnTo>
                  <a:lnTo>
                    <a:pt x="202406" y="486537"/>
                  </a:lnTo>
                  <a:lnTo>
                    <a:pt x="212788" y="478917"/>
                  </a:lnTo>
                  <a:lnTo>
                    <a:pt x="229553" y="429863"/>
                  </a:lnTo>
                  <a:lnTo>
                    <a:pt x="235839" y="391382"/>
                  </a:lnTo>
                  <a:lnTo>
                    <a:pt x="234410" y="388525"/>
                  </a:lnTo>
                  <a:lnTo>
                    <a:pt x="227362" y="385477"/>
                  </a:lnTo>
                  <a:lnTo>
                    <a:pt x="211455" y="368903"/>
                  </a:lnTo>
                  <a:lnTo>
                    <a:pt x="205740" y="359855"/>
                  </a:lnTo>
                  <a:lnTo>
                    <a:pt x="204216" y="351472"/>
                  </a:lnTo>
                  <a:lnTo>
                    <a:pt x="205550" y="346043"/>
                  </a:lnTo>
                  <a:lnTo>
                    <a:pt x="218980" y="329946"/>
                  </a:lnTo>
                  <a:lnTo>
                    <a:pt x="231267" y="309943"/>
                  </a:lnTo>
                  <a:lnTo>
                    <a:pt x="230696" y="284512"/>
                  </a:lnTo>
                  <a:lnTo>
                    <a:pt x="226600" y="263747"/>
                  </a:lnTo>
                  <a:lnTo>
                    <a:pt x="228410" y="260413"/>
                  </a:lnTo>
                  <a:lnTo>
                    <a:pt x="251936" y="243459"/>
                  </a:lnTo>
                  <a:lnTo>
                    <a:pt x="284417" y="232600"/>
                  </a:lnTo>
                  <a:lnTo>
                    <a:pt x="308229" y="221075"/>
                  </a:lnTo>
                  <a:lnTo>
                    <a:pt x="310515" y="216313"/>
                  </a:lnTo>
                  <a:lnTo>
                    <a:pt x="309086" y="201930"/>
                  </a:lnTo>
                  <a:lnTo>
                    <a:pt x="317278" y="189833"/>
                  </a:lnTo>
                  <a:lnTo>
                    <a:pt x="331661" y="177070"/>
                  </a:lnTo>
                  <a:lnTo>
                    <a:pt x="343948" y="175641"/>
                  </a:lnTo>
                  <a:lnTo>
                    <a:pt x="345758" y="162877"/>
                  </a:lnTo>
                  <a:lnTo>
                    <a:pt x="342995" y="151447"/>
                  </a:lnTo>
                  <a:lnTo>
                    <a:pt x="345377" y="147066"/>
                  </a:lnTo>
                  <a:lnTo>
                    <a:pt x="359283" y="142684"/>
                  </a:lnTo>
                  <a:lnTo>
                    <a:pt x="365379" y="138113"/>
                  </a:lnTo>
                  <a:lnTo>
                    <a:pt x="374237" y="111919"/>
                  </a:lnTo>
                  <a:lnTo>
                    <a:pt x="364522" y="99155"/>
                  </a:lnTo>
                  <a:lnTo>
                    <a:pt x="363665" y="85820"/>
                  </a:lnTo>
                  <a:lnTo>
                    <a:pt x="366427" y="83153"/>
                  </a:lnTo>
                  <a:lnTo>
                    <a:pt x="375666" y="82391"/>
                  </a:lnTo>
                  <a:lnTo>
                    <a:pt x="382524" y="78867"/>
                  </a:lnTo>
                  <a:lnTo>
                    <a:pt x="386048" y="72580"/>
                  </a:lnTo>
                  <a:lnTo>
                    <a:pt x="386334" y="66484"/>
                  </a:lnTo>
                  <a:lnTo>
                    <a:pt x="374333" y="55340"/>
                  </a:lnTo>
                  <a:lnTo>
                    <a:pt x="366046" y="54007"/>
                  </a:lnTo>
                  <a:lnTo>
                    <a:pt x="362331" y="51054"/>
                  </a:lnTo>
                  <a:lnTo>
                    <a:pt x="352616" y="35242"/>
                  </a:lnTo>
                  <a:lnTo>
                    <a:pt x="340328" y="34099"/>
                  </a:lnTo>
                  <a:lnTo>
                    <a:pt x="322517" y="36481"/>
                  </a:lnTo>
                  <a:lnTo>
                    <a:pt x="300704" y="28765"/>
                  </a:lnTo>
                  <a:lnTo>
                    <a:pt x="300704" y="28765"/>
                  </a:lnTo>
                  <a:lnTo>
                    <a:pt x="305753" y="22669"/>
                  </a:lnTo>
                  <a:lnTo>
                    <a:pt x="330708" y="5048"/>
                  </a:lnTo>
                  <a:lnTo>
                    <a:pt x="349377" y="0"/>
                  </a:lnTo>
                  <a:lnTo>
                    <a:pt x="357664" y="476"/>
                  </a:lnTo>
                  <a:lnTo>
                    <a:pt x="384143" y="14954"/>
                  </a:lnTo>
                  <a:lnTo>
                    <a:pt x="397478" y="15716"/>
                  </a:lnTo>
                  <a:lnTo>
                    <a:pt x="406527" y="10763"/>
                  </a:lnTo>
                  <a:lnTo>
                    <a:pt x="423101" y="13525"/>
                  </a:lnTo>
                  <a:lnTo>
                    <a:pt x="428720" y="20098"/>
                  </a:lnTo>
                  <a:lnTo>
                    <a:pt x="429482" y="29908"/>
                  </a:lnTo>
                  <a:lnTo>
                    <a:pt x="432149" y="32956"/>
                  </a:lnTo>
                  <a:lnTo>
                    <a:pt x="443770" y="33242"/>
                  </a:lnTo>
                  <a:lnTo>
                    <a:pt x="476155" y="46863"/>
                  </a:lnTo>
                  <a:lnTo>
                    <a:pt x="484156" y="56674"/>
                  </a:lnTo>
                  <a:lnTo>
                    <a:pt x="488633" y="90011"/>
                  </a:lnTo>
                  <a:lnTo>
                    <a:pt x="494729" y="104299"/>
                  </a:lnTo>
                  <a:lnTo>
                    <a:pt x="492728" y="139732"/>
                  </a:lnTo>
                  <a:lnTo>
                    <a:pt x="494919" y="150019"/>
                  </a:lnTo>
                  <a:lnTo>
                    <a:pt x="501301" y="160782"/>
                  </a:lnTo>
                  <a:lnTo>
                    <a:pt x="501205" y="164973"/>
                  </a:lnTo>
                  <a:lnTo>
                    <a:pt x="484346" y="223552"/>
                  </a:lnTo>
                  <a:lnTo>
                    <a:pt x="481394" y="246126"/>
                  </a:lnTo>
                  <a:lnTo>
                    <a:pt x="484061" y="255651"/>
                  </a:lnTo>
                  <a:lnTo>
                    <a:pt x="481679" y="270796"/>
                  </a:lnTo>
                  <a:lnTo>
                    <a:pt x="465011" y="290227"/>
                  </a:lnTo>
                  <a:lnTo>
                    <a:pt x="448246" y="296609"/>
                  </a:lnTo>
                  <a:lnTo>
                    <a:pt x="446532" y="303371"/>
                  </a:lnTo>
                  <a:lnTo>
                    <a:pt x="465011" y="315944"/>
                  </a:lnTo>
                  <a:lnTo>
                    <a:pt x="469011" y="313372"/>
                  </a:lnTo>
                  <a:lnTo>
                    <a:pt x="482060" y="315659"/>
                  </a:lnTo>
                  <a:lnTo>
                    <a:pt x="484442" y="318992"/>
                  </a:lnTo>
                  <a:lnTo>
                    <a:pt x="485489" y="327374"/>
                  </a:lnTo>
                  <a:lnTo>
                    <a:pt x="479584" y="338709"/>
                  </a:lnTo>
                  <a:lnTo>
                    <a:pt x="487680" y="352425"/>
                  </a:lnTo>
                  <a:lnTo>
                    <a:pt x="496062" y="351758"/>
                  </a:lnTo>
                  <a:lnTo>
                    <a:pt x="524637" y="391382"/>
                  </a:lnTo>
                  <a:lnTo>
                    <a:pt x="533305" y="399478"/>
                  </a:lnTo>
                  <a:lnTo>
                    <a:pt x="555022" y="428244"/>
                  </a:lnTo>
                  <a:lnTo>
                    <a:pt x="575405" y="415480"/>
                  </a:lnTo>
                  <a:lnTo>
                    <a:pt x="616077" y="406527"/>
                  </a:lnTo>
                  <a:lnTo>
                    <a:pt x="633222" y="418147"/>
                  </a:lnTo>
                  <a:lnTo>
                    <a:pt x="633984" y="434816"/>
                  </a:lnTo>
                  <a:lnTo>
                    <a:pt x="627888" y="465772"/>
                  </a:lnTo>
                  <a:lnTo>
                    <a:pt x="631603" y="478631"/>
                  </a:lnTo>
                  <a:lnTo>
                    <a:pt x="599313" y="481965"/>
                  </a:lnTo>
                  <a:lnTo>
                    <a:pt x="586550" y="487109"/>
                  </a:lnTo>
                  <a:lnTo>
                    <a:pt x="581120" y="492347"/>
                  </a:lnTo>
                  <a:lnTo>
                    <a:pt x="574643" y="505968"/>
                  </a:lnTo>
                  <a:lnTo>
                    <a:pt x="567690" y="531495"/>
                  </a:lnTo>
                  <a:lnTo>
                    <a:pt x="571214" y="543877"/>
                  </a:lnTo>
                  <a:lnTo>
                    <a:pt x="546163" y="568166"/>
                  </a:lnTo>
                  <a:lnTo>
                    <a:pt x="543687" y="574834"/>
                  </a:lnTo>
                  <a:lnTo>
                    <a:pt x="545592" y="578834"/>
                  </a:lnTo>
                  <a:lnTo>
                    <a:pt x="565404" y="581597"/>
                  </a:lnTo>
                  <a:lnTo>
                    <a:pt x="574358" y="588169"/>
                  </a:lnTo>
                  <a:lnTo>
                    <a:pt x="581406" y="603313"/>
                  </a:lnTo>
                  <a:lnTo>
                    <a:pt x="581978" y="619125"/>
                  </a:lnTo>
                  <a:lnTo>
                    <a:pt x="587883" y="629031"/>
                  </a:lnTo>
                  <a:lnTo>
                    <a:pt x="624840" y="647605"/>
                  </a:lnTo>
                  <a:lnTo>
                    <a:pt x="625697" y="652653"/>
                  </a:lnTo>
                  <a:lnTo>
                    <a:pt x="610076" y="669893"/>
                  </a:lnTo>
                  <a:lnTo>
                    <a:pt x="611315" y="685609"/>
                  </a:lnTo>
                  <a:lnTo>
                    <a:pt x="631698" y="701040"/>
                  </a:lnTo>
                  <a:lnTo>
                    <a:pt x="641128" y="728377"/>
                  </a:lnTo>
                  <a:lnTo>
                    <a:pt x="653892" y="747427"/>
                  </a:lnTo>
                  <a:lnTo>
                    <a:pt x="660654" y="749141"/>
                  </a:lnTo>
                  <a:lnTo>
                    <a:pt x="677609" y="747141"/>
                  </a:lnTo>
                  <a:lnTo>
                    <a:pt x="687134" y="749998"/>
                  </a:lnTo>
                  <a:lnTo>
                    <a:pt x="694944" y="754189"/>
                  </a:lnTo>
                  <a:lnTo>
                    <a:pt x="700754" y="762000"/>
                  </a:lnTo>
                  <a:lnTo>
                    <a:pt x="712946" y="768286"/>
                  </a:lnTo>
                  <a:lnTo>
                    <a:pt x="712946" y="768286"/>
                  </a:lnTo>
                  <a:lnTo>
                    <a:pt x="740950" y="770287"/>
                  </a:lnTo>
                  <a:lnTo>
                    <a:pt x="740950" y="770287"/>
                  </a:lnTo>
                  <a:lnTo>
                    <a:pt x="734378" y="776478"/>
                  </a:lnTo>
                  <a:lnTo>
                    <a:pt x="732282" y="785813"/>
                  </a:lnTo>
                  <a:lnTo>
                    <a:pt x="726948" y="790289"/>
                  </a:lnTo>
                  <a:lnTo>
                    <a:pt x="690563" y="809530"/>
                  </a:lnTo>
                  <a:lnTo>
                    <a:pt x="659987" y="834485"/>
                  </a:lnTo>
                  <a:lnTo>
                    <a:pt x="658178" y="838009"/>
                  </a:lnTo>
                  <a:lnTo>
                    <a:pt x="670465" y="855155"/>
                  </a:lnTo>
                  <a:lnTo>
                    <a:pt x="667036" y="858869"/>
                  </a:lnTo>
                  <a:lnTo>
                    <a:pt x="657416" y="861441"/>
                  </a:lnTo>
                  <a:lnTo>
                    <a:pt x="648843" y="867251"/>
                  </a:lnTo>
                  <a:lnTo>
                    <a:pt x="634365" y="900493"/>
                  </a:lnTo>
                  <a:lnTo>
                    <a:pt x="624745" y="907351"/>
                  </a:lnTo>
                  <a:lnTo>
                    <a:pt x="619982" y="918400"/>
                  </a:lnTo>
                  <a:lnTo>
                    <a:pt x="622173" y="927163"/>
                  </a:lnTo>
                  <a:lnTo>
                    <a:pt x="639890" y="945737"/>
                  </a:lnTo>
                  <a:lnTo>
                    <a:pt x="674084" y="952119"/>
                  </a:lnTo>
                  <a:lnTo>
                    <a:pt x="691896" y="961549"/>
                  </a:lnTo>
                  <a:lnTo>
                    <a:pt x="692372" y="968788"/>
                  </a:lnTo>
                  <a:lnTo>
                    <a:pt x="687038" y="973074"/>
                  </a:lnTo>
                  <a:lnTo>
                    <a:pt x="667607" y="980789"/>
                  </a:lnTo>
                  <a:lnTo>
                    <a:pt x="663512" y="989933"/>
                  </a:lnTo>
                  <a:lnTo>
                    <a:pt x="664369" y="994696"/>
                  </a:lnTo>
                  <a:lnTo>
                    <a:pt x="667703" y="997839"/>
                  </a:lnTo>
                  <a:lnTo>
                    <a:pt x="677513" y="996124"/>
                  </a:lnTo>
                  <a:lnTo>
                    <a:pt x="686276" y="998887"/>
                  </a:lnTo>
                  <a:lnTo>
                    <a:pt x="691801" y="1003745"/>
                  </a:lnTo>
                  <a:lnTo>
                    <a:pt x="694563" y="1009840"/>
                  </a:lnTo>
                  <a:lnTo>
                    <a:pt x="685419" y="1016603"/>
                  </a:lnTo>
                  <a:lnTo>
                    <a:pt x="674465" y="1020604"/>
                  </a:lnTo>
                  <a:lnTo>
                    <a:pt x="655892" y="1036511"/>
                  </a:lnTo>
                  <a:lnTo>
                    <a:pt x="654082" y="1044607"/>
                  </a:lnTo>
                  <a:lnTo>
                    <a:pt x="653605" y="1072420"/>
                  </a:lnTo>
                  <a:lnTo>
                    <a:pt x="656939" y="1084326"/>
                  </a:lnTo>
                  <a:lnTo>
                    <a:pt x="665893" y="1090613"/>
                  </a:lnTo>
                  <a:lnTo>
                    <a:pt x="675894" y="1092898"/>
                  </a:lnTo>
                  <a:lnTo>
                    <a:pt x="679799" y="1095280"/>
                  </a:lnTo>
                  <a:lnTo>
                    <a:pt x="681419" y="1099280"/>
                  </a:lnTo>
                  <a:lnTo>
                    <a:pt x="681895" y="1109377"/>
                  </a:lnTo>
                  <a:lnTo>
                    <a:pt x="668941" y="1132046"/>
                  </a:lnTo>
                  <a:close/>
                </a:path>
              </a:pathLst>
            </a:custGeom>
            <a:solidFill>
              <a:schemeClr val="bg2"/>
            </a:solidFill>
            <a:ln w="9525" cap="flat">
              <a:solidFill>
                <a:schemeClr val="tx1"/>
              </a:solidFill>
              <a:prstDash val="solid"/>
              <a:miter/>
            </a:ln>
          </p:spPr>
          <p:txBody>
            <a:bodyPr rtlCol="0" anchor="ctr"/>
            <a:lstStyle/>
            <a:p>
              <a:endParaRPr lang="pt-BR"/>
            </a:p>
          </p:txBody>
        </p:sp>
      </p:grpSp>
      <p:cxnSp>
        <p:nvCxnSpPr>
          <p:cNvPr id="40" name="Conector de Seta Reta 42">
            <a:extLst>
              <a:ext uri="{FF2B5EF4-FFF2-40B4-BE49-F238E27FC236}">
                <a16:creationId xmlns:a16="http://schemas.microsoft.com/office/drawing/2014/main" id="{C649E3DB-7776-07F4-A097-D0855A82CEC5}"/>
              </a:ext>
            </a:extLst>
          </p:cNvPr>
          <p:cNvCxnSpPr>
            <a:cxnSpLocks/>
          </p:cNvCxnSpPr>
          <p:nvPr/>
        </p:nvCxnSpPr>
        <p:spPr>
          <a:xfrm flipH="1">
            <a:off x="1074534" y="4261144"/>
            <a:ext cx="1005982" cy="58570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CaixaDeTexto 44">
            <a:extLst>
              <a:ext uri="{FF2B5EF4-FFF2-40B4-BE49-F238E27FC236}">
                <a16:creationId xmlns:a16="http://schemas.microsoft.com/office/drawing/2014/main" id="{E29BEBC3-EA37-5B53-5972-A4943593258B}"/>
              </a:ext>
            </a:extLst>
          </p:cNvPr>
          <p:cNvSpPr txBox="1"/>
          <p:nvPr/>
        </p:nvSpPr>
        <p:spPr>
          <a:xfrm>
            <a:off x="184683" y="4814438"/>
            <a:ext cx="1288467" cy="338554"/>
          </a:xfrm>
          <a:prstGeom prst="rect">
            <a:avLst/>
          </a:prstGeom>
          <a:noFill/>
        </p:spPr>
        <p:txBody>
          <a:bodyPr wrap="square" rtlCol="0">
            <a:spAutoFit/>
          </a:bodyPr>
          <a:lstStyle/>
          <a:p>
            <a:r>
              <a:rPr lang="pt-BR" sz="1600" b="1">
                <a:latin typeface="Avenir Next LT Pro" panose="020B0504020202020204" pitchFamily="34" charset="0"/>
                <a:ea typeface="Tahoma" panose="020B0604030504040204" pitchFamily="34" charset="0"/>
                <a:cs typeface="Tahoma" panose="020B0604030504040204" pitchFamily="34" charset="0"/>
              </a:rPr>
              <a:t>Brasília</a:t>
            </a:r>
          </a:p>
        </p:txBody>
      </p:sp>
      <p:cxnSp>
        <p:nvCxnSpPr>
          <p:cNvPr id="42" name="Conector de Seta Reta 45">
            <a:extLst>
              <a:ext uri="{FF2B5EF4-FFF2-40B4-BE49-F238E27FC236}">
                <a16:creationId xmlns:a16="http://schemas.microsoft.com/office/drawing/2014/main" id="{BD7FE42A-3527-13E7-29E7-8299E413021F}"/>
              </a:ext>
            </a:extLst>
          </p:cNvPr>
          <p:cNvCxnSpPr>
            <a:cxnSpLocks/>
          </p:cNvCxnSpPr>
          <p:nvPr/>
        </p:nvCxnSpPr>
        <p:spPr>
          <a:xfrm flipV="1">
            <a:off x="2237286" y="3817694"/>
            <a:ext cx="2682356" cy="80716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CaixaDeTexto 49">
            <a:extLst>
              <a:ext uri="{FF2B5EF4-FFF2-40B4-BE49-F238E27FC236}">
                <a16:creationId xmlns:a16="http://schemas.microsoft.com/office/drawing/2014/main" id="{A4192524-3F26-C2E2-E6A6-8071B7066FD1}"/>
              </a:ext>
            </a:extLst>
          </p:cNvPr>
          <p:cNvSpPr txBox="1"/>
          <p:nvPr/>
        </p:nvSpPr>
        <p:spPr>
          <a:xfrm>
            <a:off x="1496096" y="5377693"/>
            <a:ext cx="2716702" cy="738664"/>
          </a:xfrm>
          <a:prstGeom prst="rect">
            <a:avLst/>
          </a:prstGeom>
          <a:noFill/>
        </p:spPr>
        <p:txBody>
          <a:bodyPr wrap="square" rtlCol="0">
            <a:spAutoFit/>
          </a:bodyPr>
          <a:lstStyle/>
          <a:p>
            <a:pPr algn="ctr"/>
            <a:r>
              <a:rPr lang="pt-BR" sz="1400" b="1">
                <a:latin typeface="Avenir Next LT Pro" panose="020B0504020202020204" pitchFamily="34" charset="0"/>
                <a:ea typeface="Tahoma" panose="020B0604030504040204" pitchFamily="34" charset="0"/>
                <a:cs typeface="Tahoma" panose="020B0604030504040204" pitchFamily="34" charset="0"/>
              </a:rPr>
              <a:t>Brazil</a:t>
            </a:r>
            <a:br>
              <a:rPr lang="pt-BR" sz="1400" b="1">
                <a:latin typeface="Avenir Next LT Pro" panose="020B0504020202020204" pitchFamily="34" charset="0"/>
                <a:ea typeface="Tahoma" panose="020B0604030504040204" pitchFamily="34" charset="0"/>
                <a:cs typeface="Tahoma" panose="020B0604030504040204" pitchFamily="34" charset="0"/>
              </a:rPr>
            </a:br>
            <a:r>
              <a:rPr lang="pt-BR" sz="1400">
                <a:latin typeface="Avenir Next LT Pro" panose="020B0504020202020204" pitchFamily="34" charset="0"/>
                <a:ea typeface="Tahoma" panose="020B0604030504040204" pitchFamily="34" charset="0"/>
                <a:cs typeface="Tahoma" panose="020B0604030504040204" pitchFamily="34" charset="0"/>
              </a:rPr>
              <a:t>212,583,750 inhabitants</a:t>
            </a:r>
          </a:p>
          <a:p>
            <a:pPr algn="ctr"/>
            <a:r>
              <a:rPr lang="pt-BR" sz="1400">
                <a:latin typeface="Avenir Next LT Pro" panose="020B0504020202020204" pitchFamily="34" charset="0"/>
                <a:ea typeface="Tahoma" panose="020B0604030504040204" pitchFamily="34" charset="0"/>
                <a:cs typeface="Tahoma" panose="020B0604030504040204" pitchFamily="34" charset="0"/>
              </a:rPr>
              <a:t>26 states + 1 federal district </a:t>
            </a:r>
          </a:p>
        </p:txBody>
      </p:sp>
      <p:sp>
        <p:nvSpPr>
          <p:cNvPr id="44" name="CaixaDeTexto 50">
            <a:extLst>
              <a:ext uri="{FF2B5EF4-FFF2-40B4-BE49-F238E27FC236}">
                <a16:creationId xmlns:a16="http://schemas.microsoft.com/office/drawing/2014/main" id="{17394D80-76B2-6EDF-7A2A-524AE6A9AFC0}"/>
              </a:ext>
            </a:extLst>
          </p:cNvPr>
          <p:cNvSpPr txBox="1"/>
          <p:nvPr/>
        </p:nvSpPr>
        <p:spPr>
          <a:xfrm>
            <a:off x="3950781" y="1288048"/>
            <a:ext cx="3014322" cy="738664"/>
          </a:xfrm>
          <a:prstGeom prst="rect">
            <a:avLst/>
          </a:prstGeom>
          <a:noFill/>
        </p:spPr>
        <p:txBody>
          <a:bodyPr wrap="square" rtlCol="0">
            <a:spAutoFit/>
          </a:bodyPr>
          <a:lstStyle/>
          <a:p>
            <a:pPr algn="ctr"/>
            <a:r>
              <a:rPr lang="pt-BR" sz="1400" b="1">
                <a:latin typeface="Avenir Next LT Pro" panose="020B0504020202020204" pitchFamily="34" charset="0"/>
                <a:ea typeface="Tahoma" panose="020B0604030504040204" pitchFamily="34" charset="0"/>
                <a:cs typeface="Tahoma" panose="020B0604030504040204" pitchFamily="34" charset="0"/>
              </a:rPr>
              <a:t>São Paulo State</a:t>
            </a:r>
          </a:p>
          <a:p>
            <a:pPr algn="ctr"/>
            <a:r>
              <a:rPr lang="pt-BR" sz="1400">
                <a:latin typeface="Avenir Next LT Pro" panose="020B0504020202020204" pitchFamily="34" charset="0"/>
                <a:ea typeface="Tahoma" panose="020B0604030504040204" pitchFamily="34" charset="0"/>
                <a:cs typeface="Tahoma" panose="020B0604030504040204" pitchFamily="34" charset="0"/>
              </a:rPr>
              <a:t>45,973,94 inhabitants</a:t>
            </a:r>
          </a:p>
          <a:p>
            <a:pPr algn="ctr"/>
            <a:r>
              <a:rPr lang="pt-BR" sz="1400">
                <a:latin typeface="Avenir Next LT Pro" panose="020B0504020202020204" pitchFamily="34" charset="0"/>
                <a:ea typeface="Tahoma" panose="020B0604030504040204" pitchFamily="34" charset="0"/>
                <a:cs typeface="Tahoma" panose="020B0604030504040204" pitchFamily="34" charset="0"/>
              </a:rPr>
              <a:t>17 Regional Health departments</a:t>
            </a:r>
          </a:p>
        </p:txBody>
      </p:sp>
      <p:sp>
        <p:nvSpPr>
          <p:cNvPr id="45" name="Retângulo 52">
            <a:extLst>
              <a:ext uri="{FF2B5EF4-FFF2-40B4-BE49-F238E27FC236}">
                <a16:creationId xmlns:a16="http://schemas.microsoft.com/office/drawing/2014/main" id="{E7C01CCA-0E72-448B-A0F8-27636587483D}"/>
              </a:ext>
            </a:extLst>
          </p:cNvPr>
          <p:cNvSpPr/>
          <p:nvPr/>
        </p:nvSpPr>
        <p:spPr>
          <a:xfrm>
            <a:off x="5146029" y="2139197"/>
            <a:ext cx="632673" cy="6432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46" name="Imagem 53">
            <a:extLst>
              <a:ext uri="{FF2B5EF4-FFF2-40B4-BE49-F238E27FC236}">
                <a16:creationId xmlns:a16="http://schemas.microsoft.com/office/drawing/2014/main" id="{70453313-5ED7-F078-273C-378882218026}"/>
              </a:ext>
            </a:extLst>
          </p:cNvPr>
          <p:cNvPicPr>
            <a:picLocks noChangeAspect="1"/>
          </p:cNvPicPr>
          <p:nvPr/>
        </p:nvPicPr>
        <p:blipFill>
          <a:blip r:embed="rId3"/>
          <a:stretch>
            <a:fillRect/>
          </a:stretch>
        </p:blipFill>
        <p:spPr>
          <a:xfrm>
            <a:off x="7712450" y="1004331"/>
            <a:ext cx="4153448" cy="3416546"/>
          </a:xfrm>
          <a:prstGeom prst="rect">
            <a:avLst/>
          </a:prstGeom>
        </p:spPr>
      </p:pic>
      <p:cxnSp>
        <p:nvCxnSpPr>
          <p:cNvPr id="47" name="Conector de Seta Reta 57">
            <a:extLst>
              <a:ext uri="{FF2B5EF4-FFF2-40B4-BE49-F238E27FC236}">
                <a16:creationId xmlns:a16="http://schemas.microsoft.com/office/drawing/2014/main" id="{E8D6242E-0C26-D7F0-F87B-ED2FBD5F7491}"/>
              </a:ext>
            </a:extLst>
          </p:cNvPr>
          <p:cNvCxnSpPr>
            <a:cxnSpLocks/>
          </p:cNvCxnSpPr>
          <p:nvPr/>
        </p:nvCxnSpPr>
        <p:spPr>
          <a:xfrm flipV="1">
            <a:off x="5833995" y="2254985"/>
            <a:ext cx="2100754" cy="21958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8" name="Imagem 60">
            <a:extLst>
              <a:ext uri="{FF2B5EF4-FFF2-40B4-BE49-F238E27FC236}">
                <a16:creationId xmlns:a16="http://schemas.microsoft.com/office/drawing/2014/main" id="{481BB459-A77F-469C-3D62-49FB4AE68872}"/>
              </a:ext>
            </a:extLst>
          </p:cNvPr>
          <p:cNvPicPr>
            <a:picLocks noChangeAspect="1"/>
          </p:cNvPicPr>
          <p:nvPr/>
        </p:nvPicPr>
        <p:blipFill>
          <a:blip r:embed="rId4"/>
          <a:stretch>
            <a:fillRect/>
          </a:stretch>
        </p:blipFill>
        <p:spPr>
          <a:xfrm>
            <a:off x="8488774" y="4624858"/>
            <a:ext cx="2833133" cy="1663427"/>
          </a:xfrm>
          <a:prstGeom prst="rect">
            <a:avLst/>
          </a:prstGeom>
        </p:spPr>
      </p:pic>
      <p:cxnSp>
        <p:nvCxnSpPr>
          <p:cNvPr id="49" name="Conector de Seta Reta 61">
            <a:extLst>
              <a:ext uri="{FF2B5EF4-FFF2-40B4-BE49-F238E27FC236}">
                <a16:creationId xmlns:a16="http://schemas.microsoft.com/office/drawing/2014/main" id="{7443CE97-C20C-FA95-3935-33E0B1475641}"/>
              </a:ext>
            </a:extLst>
          </p:cNvPr>
          <p:cNvCxnSpPr>
            <a:cxnSpLocks/>
            <a:stCxn id="53" idx="3"/>
          </p:cNvCxnSpPr>
          <p:nvPr/>
        </p:nvCxnSpPr>
        <p:spPr>
          <a:xfrm>
            <a:off x="10088500" y="2254985"/>
            <a:ext cx="40872" cy="289235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0" name="CaixaDeTexto 59">
            <a:extLst>
              <a:ext uri="{FF2B5EF4-FFF2-40B4-BE49-F238E27FC236}">
                <a16:creationId xmlns:a16="http://schemas.microsoft.com/office/drawing/2014/main" id="{915B0EE9-0595-9F77-4D30-BBEA86F70FF1}"/>
              </a:ext>
            </a:extLst>
          </p:cNvPr>
          <p:cNvSpPr txBox="1"/>
          <p:nvPr/>
        </p:nvSpPr>
        <p:spPr>
          <a:xfrm>
            <a:off x="7712450" y="277868"/>
            <a:ext cx="4466603" cy="738664"/>
          </a:xfrm>
          <a:prstGeom prst="rect">
            <a:avLst/>
          </a:prstGeom>
          <a:noFill/>
        </p:spPr>
        <p:txBody>
          <a:bodyPr wrap="square" rtlCol="0">
            <a:spAutoFit/>
          </a:bodyPr>
          <a:lstStyle/>
          <a:p>
            <a:pPr algn="ctr"/>
            <a:r>
              <a:rPr lang="pt-BR" sz="1400" b="1">
                <a:latin typeface="Avenir Next LT Pro" panose="020B0504020202020204" pitchFamily="34" charset="0"/>
                <a:ea typeface="Tahoma" panose="020B0604030504040204" pitchFamily="34" charset="0"/>
                <a:cs typeface="Tahoma" panose="020B0604030504040204" pitchFamily="34" charset="0"/>
              </a:rPr>
              <a:t>5th Regional Health Department – Barretos HQ</a:t>
            </a:r>
          </a:p>
          <a:p>
            <a:pPr algn="ctr"/>
            <a:r>
              <a:rPr lang="pt-BR" sz="1400">
                <a:latin typeface="Avenir Next LT Pro" panose="020B0504020202020204" pitchFamily="34" charset="0"/>
                <a:ea typeface="Tahoma" panose="020B0604030504040204" pitchFamily="34" charset="0"/>
                <a:cs typeface="Tahoma" panose="020B0604030504040204" pitchFamily="34" charset="0"/>
              </a:rPr>
              <a:t>18 cities – 442,899 inhabitants</a:t>
            </a:r>
          </a:p>
          <a:p>
            <a:pPr algn="ctr"/>
            <a:r>
              <a:rPr lang="pt-BR" sz="1400">
                <a:latin typeface="Avenir Next LT Pro" panose="020B0504020202020204" pitchFamily="34" charset="0"/>
                <a:ea typeface="Tahoma" panose="020B0604030504040204" pitchFamily="34" charset="0"/>
                <a:cs typeface="Tahoma" panose="020B0604030504040204" pitchFamily="34" charset="0"/>
              </a:rPr>
              <a:t>Area – 8.000 km</a:t>
            </a:r>
            <a:r>
              <a:rPr lang="pt-BR" sz="1400" baseline="30000">
                <a:latin typeface="Avenir Next LT Pro" panose="020B0504020202020204" pitchFamily="34" charset="0"/>
                <a:ea typeface="Tahoma" panose="020B0604030504040204" pitchFamily="34" charset="0"/>
                <a:cs typeface="Tahoma" panose="020B0604030504040204" pitchFamily="34" charset="0"/>
              </a:rPr>
              <a:t>2</a:t>
            </a:r>
          </a:p>
        </p:txBody>
      </p:sp>
      <p:sp>
        <p:nvSpPr>
          <p:cNvPr id="51" name="Triângulo isósceles 64">
            <a:extLst>
              <a:ext uri="{FF2B5EF4-FFF2-40B4-BE49-F238E27FC236}">
                <a16:creationId xmlns:a16="http://schemas.microsoft.com/office/drawing/2014/main" id="{71768ECB-B427-2648-CDE2-FF9A52B362EC}"/>
              </a:ext>
            </a:extLst>
          </p:cNvPr>
          <p:cNvSpPr/>
          <p:nvPr/>
        </p:nvSpPr>
        <p:spPr>
          <a:xfrm>
            <a:off x="2049760" y="4607978"/>
            <a:ext cx="120986" cy="111620"/>
          </a:xfrm>
          <a:prstGeom prst="triangl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2" name="Triângulo isósceles 65">
            <a:extLst>
              <a:ext uri="{FF2B5EF4-FFF2-40B4-BE49-F238E27FC236}">
                <a16:creationId xmlns:a16="http://schemas.microsoft.com/office/drawing/2014/main" id="{316E423E-D65D-CBA4-AEA8-37F2D4BFBDC0}"/>
              </a:ext>
            </a:extLst>
          </p:cNvPr>
          <p:cNvSpPr/>
          <p:nvPr/>
        </p:nvSpPr>
        <p:spPr>
          <a:xfrm>
            <a:off x="5380479" y="2374080"/>
            <a:ext cx="154927" cy="173466"/>
          </a:xfrm>
          <a:prstGeom prst="triangl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3" name="Triângulo isósceles 66">
            <a:extLst>
              <a:ext uri="{FF2B5EF4-FFF2-40B4-BE49-F238E27FC236}">
                <a16:creationId xmlns:a16="http://schemas.microsoft.com/office/drawing/2014/main" id="{5AAB1BF5-C7FC-6ED0-412D-A91F0ACF54CE}"/>
              </a:ext>
            </a:extLst>
          </p:cNvPr>
          <p:cNvSpPr/>
          <p:nvPr/>
        </p:nvSpPr>
        <p:spPr>
          <a:xfrm>
            <a:off x="9930745" y="1950471"/>
            <a:ext cx="315509" cy="304514"/>
          </a:xfrm>
          <a:prstGeom prst="triangl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4" name="Triângulo isósceles 67">
            <a:extLst>
              <a:ext uri="{FF2B5EF4-FFF2-40B4-BE49-F238E27FC236}">
                <a16:creationId xmlns:a16="http://schemas.microsoft.com/office/drawing/2014/main" id="{3CF16571-8DAC-1A6C-F797-3B30255477C9}"/>
              </a:ext>
            </a:extLst>
          </p:cNvPr>
          <p:cNvSpPr/>
          <p:nvPr/>
        </p:nvSpPr>
        <p:spPr>
          <a:xfrm>
            <a:off x="9956955" y="5333831"/>
            <a:ext cx="315509" cy="304514"/>
          </a:xfrm>
          <a:prstGeom prst="triangl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5" name="Imagem 69">
            <a:extLst>
              <a:ext uri="{FF2B5EF4-FFF2-40B4-BE49-F238E27FC236}">
                <a16:creationId xmlns:a16="http://schemas.microsoft.com/office/drawing/2014/main" id="{7D765072-ADB4-AB51-B34D-2D9F5AF511A5}"/>
              </a:ext>
            </a:extLst>
          </p:cNvPr>
          <p:cNvPicPr>
            <a:picLocks noChangeAspect="1"/>
          </p:cNvPicPr>
          <p:nvPr/>
        </p:nvPicPr>
        <p:blipFill>
          <a:blip r:embed="rId5"/>
          <a:stretch>
            <a:fillRect/>
          </a:stretch>
        </p:blipFill>
        <p:spPr>
          <a:xfrm>
            <a:off x="416415" y="230424"/>
            <a:ext cx="1633345" cy="1160718"/>
          </a:xfrm>
          <a:prstGeom prst="rect">
            <a:avLst/>
          </a:prstGeom>
        </p:spPr>
      </p:pic>
      <p:sp>
        <p:nvSpPr>
          <p:cNvPr id="56" name="Retângulo 70">
            <a:extLst>
              <a:ext uri="{FF2B5EF4-FFF2-40B4-BE49-F238E27FC236}">
                <a16:creationId xmlns:a16="http://schemas.microsoft.com/office/drawing/2014/main" id="{559DCB09-2E99-166C-3427-0090E2D08C74}"/>
              </a:ext>
            </a:extLst>
          </p:cNvPr>
          <p:cNvSpPr/>
          <p:nvPr/>
        </p:nvSpPr>
        <p:spPr>
          <a:xfrm>
            <a:off x="2351584" y="453514"/>
            <a:ext cx="1674819" cy="789762"/>
          </a:xfrm>
          <a:prstGeom prst="rect">
            <a:avLst/>
          </a:prstGeom>
          <a:solidFill>
            <a:srgbClr val="B4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1">
              <a:solidFill>
                <a:schemeClr val="tx1"/>
              </a:solidFill>
              <a:highlight>
                <a:srgbClr val="C0C0C0"/>
              </a:highlight>
            </a:endParaRPr>
          </a:p>
        </p:txBody>
      </p:sp>
      <p:sp>
        <p:nvSpPr>
          <p:cNvPr id="57" name="Elipse 71">
            <a:extLst>
              <a:ext uri="{FF2B5EF4-FFF2-40B4-BE49-F238E27FC236}">
                <a16:creationId xmlns:a16="http://schemas.microsoft.com/office/drawing/2014/main" id="{CB2A8F70-A947-D9D6-D26C-71F614DDF531}"/>
              </a:ext>
            </a:extLst>
          </p:cNvPr>
          <p:cNvSpPr/>
          <p:nvPr/>
        </p:nvSpPr>
        <p:spPr>
          <a:xfrm>
            <a:off x="2469906" y="488153"/>
            <a:ext cx="1455042" cy="67904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100" b="1">
                <a:solidFill>
                  <a:schemeClr val="tx1"/>
                </a:solidFill>
                <a:latin typeface="Tahoma" panose="020B0604030504040204" pitchFamily="34" charset="0"/>
                <a:ea typeface="Tahoma" panose="020B0604030504040204" pitchFamily="34" charset="0"/>
                <a:cs typeface="Tahoma" panose="020B0604030504040204" pitchFamily="34" charset="0"/>
              </a:rPr>
              <a:t>PROJETO E</a:t>
            </a:r>
            <a:r>
              <a:rPr lang="pt-BR" sz="1100" b="1">
                <a:solidFill>
                  <a:srgbClr val="FF0000"/>
                </a:solidFill>
                <a:latin typeface="Tahoma" panose="020B0604030504040204" pitchFamily="34" charset="0"/>
                <a:ea typeface="Tahoma" panose="020B0604030504040204" pitchFamily="34" charset="0"/>
                <a:cs typeface="Tahoma" panose="020B0604030504040204" pitchFamily="34" charset="0"/>
              </a:rPr>
              <a:t>C</a:t>
            </a:r>
            <a:r>
              <a:rPr lang="pt-BR" sz="1100" b="1">
                <a:solidFill>
                  <a:schemeClr val="tx1"/>
                </a:solidFill>
                <a:latin typeface="Tahoma" panose="020B0604030504040204" pitchFamily="34" charset="0"/>
                <a:ea typeface="Tahoma" panose="020B0604030504040204" pitchFamily="34" charset="0"/>
                <a:cs typeface="Tahoma" panose="020B0604030504040204" pitchFamily="34" charset="0"/>
              </a:rPr>
              <a:t>HO-PREDIA CP</a:t>
            </a:r>
          </a:p>
        </p:txBody>
      </p:sp>
      <p:pic>
        <p:nvPicPr>
          <p:cNvPr id="58" name="Imagem 1">
            <a:extLst>
              <a:ext uri="{FF2B5EF4-FFF2-40B4-BE49-F238E27FC236}">
                <a16:creationId xmlns:a16="http://schemas.microsoft.com/office/drawing/2014/main" id="{219DA91F-1643-5E41-059E-DD21E6C0E45E}"/>
              </a:ext>
            </a:extLst>
          </p:cNvPr>
          <p:cNvPicPr>
            <a:picLocks noChangeAspect="1"/>
          </p:cNvPicPr>
          <p:nvPr/>
        </p:nvPicPr>
        <p:blipFill>
          <a:blip r:embed="rId6"/>
          <a:stretch>
            <a:fillRect/>
          </a:stretch>
        </p:blipFill>
        <p:spPr>
          <a:xfrm>
            <a:off x="5569677" y="4922581"/>
            <a:ext cx="1908280" cy="1431528"/>
          </a:xfrm>
          <a:prstGeom prst="rect">
            <a:avLst/>
          </a:prstGeom>
        </p:spPr>
      </p:pic>
      <p:cxnSp>
        <p:nvCxnSpPr>
          <p:cNvPr id="59" name="Conector de Seta Reta 51">
            <a:extLst>
              <a:ext uri="{FF2B5EF4-FFF2-40B4-BE49-F238E27FC236}">
                <a16:creationId xmlns:a16="http://schemas.microsoft.com/office/drawing/2014/main" id="{453F1819-1AF1-343F-EAFB-1E8F6567F99B}"/>
              </a:ext>
            </a:extLst>
          </p:cNvPr>
          <p:cNvCxnSpPr>
            <a:cxnSpLocks/>
          </p:cNvCxnSpPr>
          <p:nvPr/>
        </p:nvCxnSpPr>
        <p:spPr>
          <a:xfrm flipH="1">
            <a:off x="7573260" y="5618011"/>
            <a:ext cx="2223342" cy="0"/>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60" name="CaixaDeTexto 55">
            <a:extLst>
              <a:ext uri="{FF2B5EF4-FFF2-40B4-BE49-F238E27FC236}">
                <a16:creationId xmlns:a16="http://schemas.microsoft.com/office/drawing/2014/main" id="{6FAD2611-E6AB-5153-56B8-1CEA3BE8A80E}"/>
              </a:ext>
            </a:extLst>
          </p:cNvPr>
          <p:cNvSpPr txBox="1"/>
          <p:nvPr/>
        </p:nvSpPr>
        <p:spPr>
          <a:xfrm>
            <a:off x="5651745" y="4588279"/>
            <a:ext cx="1826212" cy="307777"/>
          </a:xfrm>
          <a:prstGeom prst="rect">
            <a:avLst/>
          </a:prstGeom>
          <a:noFill/>
        </p:spPr>
        <p:txBody>
          <a:bodyPr wrap="square" rtlCol="0">
            <a:spAutoFit/>
          </a:bodyPr>
          <a:lstStyle/>
          <a:p>
            <a:pPr algn="ctr"/>
            <a:r>
              <a:rPr lang="pt-BR" sz="1400" b="1">
                <a:latin typeface="Avenir Next LT Pro" panose="020B0504020202020204" pitchFamily="34" charset="0"/>
                <a:ea typeface="Tahoma" panose="020B0604030504040204" pitchFamily="34" charset="0"/>
                <a:cs typeface="Tahoma" panose="020B0604030504040204" pitchFamily="34" charset="0"/>
              </a:rPr>
              <a:t>Palliative Care Unit</a:t>
            </a:r>
          </a:p>
        </p:txBody>
      </p:sp>
      <p:pic>
        <p:nvPicPr>
          <p:cNvPr id="18" name="Picture 17" descr="A close-up of a logo&#10;&#10;Description automatically generated">
            <a:extLst>
              <a:ext uri="{FF2B5EF4-FFF2-40B4-BE49-F238E27FC236}">
                <a16:creationId xmlns:a16="http://schemas.microsoft.com/office/drawing/2014/main" id="{57D33EAF-571C-AB57-1954-5CAF9E1BBC7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31504" y="6194191"/>
            <a:ext cx="1656184" cy="603119"/>
          </a:xfrm>
          <a:prstGeom prst="rect">
            <a:avLst/>
          </a:prstGeom>
        </p:spPr>
      </p:pic>
      <p:pic>
        <p:nvPicPr>
          <p:cNvPr id="19" name="Picture 5" descr="A red text on a black background&#10;&#10;Description automatically generated">
            <a:extLst>
              <a:ext uri="{FF2B5EF4-FFF2-40B4-BE49-F238E27FC236}">
                <a16:creationId xmlns:a16="http://schemas.microsoft.com/office/drawing/2014/main" id="{0C9C45FB-0A09-4E4B-B8B0-5DF755D5574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87454" y="6321427"/>
            <a:ext cx="1080120" cy="342895"/>
          </a:xfrm>
          <a:prstGeom prst="rect">
            <a:avLst/>
          </a:prstGeom>
        </p:spPr>
      </p:pic>
    </p:spTree>
    <p:extLst>
      <p:ext uri="{BB962C8B-B14F-4D97-AF65-F5344CB8AC3E}">
        <p14:creationId xmlns:p14="http://schemas.microsoft.com/office/powerpoint/2010/main" val="26858380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AE736E1C-A6D8-4B6F-8DF4-85928FB18729}"/>
              </a:ext>
            </a:extLst>
          </p:cNvPr>
          <p:cNvSpPr>
            <a:spLocks noGrp="1"/>
          </p:cNvSpPr>
          <p:nvPr>
            <p:ph sz="half" idx="2"/>
          </p:nvPr>
        </p:nvSpPr>
        <p:spPr>
          <a:xfrm>
            <a:off x="428216" y="1477222"/>
            <a:ext cx="4227624" cy="4261865"/>
          </a:xfrm>
        </p:spPr>
        <p:txBody>
          <a:bodyPr>
            <a:normAutofit lnSpcReduction="10000"/>
          </a:bodyPr>
          <a:lstStyle/>
          <a:p>
            <a:pPr marL="457200" indent="-457200">
              <a:buFont typeface="+mj-lt"/>
              <a:buAutoNum type="arabicPeriod"/>
            </a:pPr>
            <a:r>
              <a:rPr lang="en-US" sz="2000">
                <a:latin typeface="Avenir Next LT Pro" panose="020B0504020202020204" pitchFamily="34" charset="0"/>
              </a:rPr>
              <a:t>Establish syllabus (around 25 main themes)</a:t>
            </a:r>
          </a:p>
          <a:p>
            <a:pPr marL="457200" indent="-457200">
              <a:buFont typeface="+mj-lt"/>
              <a:buAutoNum type="arabicPeriod"/>
            </a:pPr>
            <a:r>
              <a:rPr lang="en-US" sz="2000">
                <a:latin typeface="Avenir Next LT Pro" panose="020B0504020202020204" pitchFamily="34" charset="0"/>
              </a:rPr>
              <a:t>Create a schedule</a:t>
            </a:r>
          </a:p>
          <a:p>
            <a:pPr marL="457200" indent="-457200">
              <a:buFont typeface="+mj-lt"/>
              <a:buAutoNum type="arabicPeriod"/>
            </a:pPr>
            <a:r>
              <a:rPr lang="en-US" sz="2000">
                <a:latin typeface="Avenir Next LT Pro" panose="020B0504020202020204" pitchFamily="34" charset="0"/>
              </a:rPr>
              <a:t>Invite Health Secretaries</a:t>
            </a:r>
          </a:p>
          <a:p>
            <a:pPr marL="457200" indent="-457200">
              <a:buFont typeface="+mj-lt"/>
              <a:buAutoNum type="arabicPeriod"/>
            </a:pPr>
            <a:r>
              <a:rPr lang="en-US" sz="2000">
                <a:latin typeface="Avenir Next LT Pro" panose="020B0504020202020204" pitchFamily="34" charset="0"/>
              </a:rPr>
              <a:t>Open time for registration</a:t>
            </a:r>
          </a:p>
          <a:p>
            <a:pPr marL="457200" indent="-457200">
              <a:buFont typeface="+mj-lt"/>
              <a:buAutoNum type="arabicPeriod"/>
            </a:pPr>
            <a:r>
              <a:rPr lang="en-US" sz="2000">
                <a:latin typeface="Avenir Next LT Pro" panose="020B0504020202020204" pitchFamily="34" charset="0"/>
              </a:rPr>
              <a:t>Start a cycle</a:t>
            </a:r>
          </a:p>
          <a:p>
            <a:pPr marL="457200" indent="-457200">
              <a:buFont typeface="+mj-lt"/>
              <a:buAutoNum type="arabicPeriod"/>
            </a:pPr>
            <a:r>
              <a:rPr lang="en-US" sz="2000">
                <a:latin typeface="Avenir Next LT Pro" panose="020B0504020202020204" pitchFamily="34" charset="0"/>
              </a:rPr>
              <a:t>Sessions - every 15 days</a:t>
            </a:r>
          </a:p>
          <a:p>
            <a:pPr marL="457200" indent="-457200">
              <a:buFont typeface="+mj-lt"/>
              <a:buAutoNum type="arabicPeriod"/>
            </a:pPr>
            <a:r>
              <a:rPr lang="en-US" sz="2000">
                <a:latin typeface="Avenir Next LT Pro" panose="020B0504020202020204" pitchFamily="34" charset="0"/>
              </a:rPr>
              <a:t>We are now on third cycle – each cycle lasts on average 18 months</a:t>
            </a:r>
          </a:p>
          <a:p>
            <a:pPr marL="457200" indent="-457200">
              <a:buFont typeface="+mj-lt"/>
              <a:buAutoNum type="arabicPeriod"/>
            </a:pPr>
            <a:r>
              <a:rPr lang="en-US" sz="2000">
                <a:latin typeface="Avenir Next LT Pro" panose="020B0504020202020204" pitchFamily="34" charset="0"/>
              </a:rPr>
              <a:t>Certification ceremony (very simple – no glamour)</a:t>
            </a:r>
            <a:endParaRPr lang="en-CA" sz="2000">
              <a:latin typeface="Avenir Next LT Pro" panose="020B0504020202020204" pitchFamily="34" charset="0"/>
            </a:endParaRPr>
          </a:p>
        </p:txBody>
      </p:sp>
      <p:sp>
        <p:nvSpPr>
          <p:cNvPr id="7" name="Title 6">
            <a:extLst>
              <a:ext uri="{FF2B5EF4-FFF2-40B4-BE49-F238E27FC236}">
                <a16:creationId xmlns:a16="http://schemas.microsoft.com/office/drawing/2014/main" id="{53E03DC8-1D4F-43FB-A1FC-221A8F1AB743}"/>
              </a:ext>
            </a:extLst>
          </p:cNvPr>
          <p:cNvSpPr>
            <a:spLocks noGrp="1"/>
          </p:cNvSpPr>
          <p:nvPr>
            <p:ph type="title"/>
          </p:nvPr>
        </p:nvSpPr>
        <p:spPr/>
        <p:txBody>
          <a:bodyPr>
            <a:normAutofit/>
          </a:bodyPr>
          <a:lstStyle/>
          <a:p>
            <a:r>
              <a:rPr lang="en-CA" sz="4000">
                <a:latin typeface="Avenir Next LT Pro" panose="020B0504020202020204" pitchFamily="34" charset="0"/>
              </a:rPr>
              <a:t>How do we work in </a:t>
            </a:r>
            <a:r>
              <a:rPr lang="en-CA" sz="4000" err="1">
                <a:latin typeface="Avenir Next LT Pro" panose="020B0504020202020204" pitchFamily="34" charset="0"/>
              </a:rPr>
              <a:t>Barretos</a:t>
            </a:r>
            <a:r>
              <a:rPr lang="en-CA" sz="4000">
                <a:latin typeface="Avenir Next LT Pro" panose="020B0504020202020204" pitchFamily="34" charset="0"/>
              </a:rPr>
              <a:t>?</a:t>
            </a:r>
          </a:p>
        </p:txBody>
      </p:sp>
      <p:pic>
        <p:nvPicPr>
          <p:cNvPr id="3" name="Imagem 5">
            <a:extLst>
              <a:ext uri="{FF2B5EF4-FFF2-40B4-BE49-F238E27FC236}">
                <a16:creationId xmlns:a16="http://schemas.microsoft.com/office/drawing/2014/main" id="{8DDBE55F-C7E5-C3FC-CF0F-EE54F387982C}"/>
              </a:ext>
            </a:extLst>
          </p:cNvPr>
          <p:cNvPicPr>
            <a:picLocks noChangeAspect="1"/>
          </p:cNvPicPr>
          <p:nvPr/>
        </p:nvPicPr>
        <p:blipFill>
          <a:blip r:embed="rId2"/>
          <a:stretch>
            <a:fillRect/>
          </a:stretch>
        </p:blipFill>
        <p:spPr>
          <a:xfrm>
            <a:off x="4655840" y="3608154"/>
            <a:ext cx="3737989" cy="2832245"/>
          </a:xfrm>
          <a:prstGeom prst="rect">
            <a:avLst/>
          </a:prstGeom>
        </p:spPr>
      </p:pic>
      <p:pic>
        <p:nvPicPr>
          <p:cNvPr id="4" name="Imagem 43">
            <a:extLst>
              <a:ext uri="{FF2B5EF4-FFF2-40B4-BE49-F238E27FC236}">
                <a16:creationId xmlns:a16="http://schemas.microsoft.com/office/drawing/2014/main" id="{A6F0D7FB-5D57-655A-D03E-0B02EF20A1AA}"/>
              </a:ext>
            </a:extLst>
          </p:cNvPr>
          <p:cNvPicPr>
            <a:picLocks noChangeAspect="1"/>
          </p:cNvPicPr>
          <p:nvPr/>
        </p:nvPicPr>
        <p:blipFill>
          <a:blip r:embed="rId3"/>
          <a:stretch>
            <a:fillRect/>
          </a:stretch>
        </p:blipFill>
        <p:spPr>
          <a:xfrm>
            <a:off x="8726609" y="3854127"/>
            <a:ext cx="3329995" cy="1872208"/>
          </a:xfrm>
          <a:prstGeom prst="rect">
            <a:avLst/>
          </a:prstGeom>
          <a:ln>
            <a:solidFill>
              <a:schemeClr val="tx1"/>
            </a:solidFill>
          </a:ln>
        </p:spPr>
      </p:pic>
      <p:pic>
        <p:nvPicPr>
          <p:cNvPr id="5" name="Imagem 38">
            <a:extLst>
              <a:ext uri="{FF2B5EF4-FFF2-40B4-BE49-F238E27FC236}">
                <a16:creationId xmlns:a16="http://schemas.microsoft.com/office/drawing/2014/main" id="{7E2C8728-DFAA-B791-FC60-1728E001E10C}"/>
              </a:ext>
            </a:extLst>
          </p:cNvPr>
          <p:cNvPicPr>
            <a:picLocks noChangeAspect="1"/>
          </p:cNvPicPr>
          <p:nvPr/>
        </p:nvPicPr>
        <p:blipFill>
          <a:blip r:embed="rId4"/>
          <a:stretch>
            <a:fillRect/>
          </a:stretch>
        </p:blipFill>
        <p:spPr>
          <a:xfrm>
            <a:off x="8717197" y="1331861"/>
            <a:ext cx="3028489" cy="1778126"/>
          </a:xfrm>
          <a:prstGeom prst="rect">
            <a:avLst/>
          </a:prstGeom>
        </p:spPr>
      </p:pic>
      <p:pic>
        <p:nvPicPr>
          <p:cNvPr id="6" name="Imagem 3">
            <a:extLst>
              <a:ext uri="{FF2B5EF4-FFF2-40B4-BE49-F238E27FC236}">
                <a16:creationId xmlns:a16="http://schemas.microsoft.com/office/drawing/2014/main" id="{62EF969F-1FB0-579D-2A3C-E9482AD23644}"/>
              </a:ext>
            </a:extLst>
          </p:cNvPr>
          <p:cNvPicPr>
            <a:picLocks noChangeAspect="1"/>
          </p:cNvPicPr>
          <p:nvPr/>
        </p:nvPicPr>
        <p:blipFill>
          <a:blip r:embed="rId5"/>
          <a:stretch>
            <a:fillRect/>
          </a:stretch>
        </p:blipFill>
        <p:spPr>
          <a:xfrm>
            <a:off x="5428577" y="1331861"/>
            <a:ext cx="3185103" cy="1751808"/>
          </a:xfrm>
          <a:prstGeom prst="rect">
            <a:avLst/>
          </a:prstGeom>
        </p:spPr>
      </p:pic>
      <p:pic>
        <p:nvPicPr>
          <p:cNvPr id="10" name="Imagem 2">
            <a:extLst>
              <a:ext uri="{FF2B5EF4-FFF2-40B4-BE49-F238E27FC236}">
                <a16:creationId xmlns:a16="http://schemas.microsoft.com/office/drawing/2014/main" id="{C4EF5461-32A8-9780-1975-F5E1B8DCFAD4}"/>
              </a:ext>
            </a:extLst>
          </p:cNvPr>
          <p:cNvPicPr>
            <a:picLocks noChangeAspect="1"/>
          </p:cNvPicPr>
          <p:nvPr/>
        </p:nvPicPr>
        <p:blipFill>
          <a:blip r:embed="rId6"/>
          <a:stretch>
            <a:fillRect/>
          </a:stretch>
        </p:blipFill>
        <p:spPr>
          <a:xfrm>
            <a:off x="10843542" y="2276872"/>
            <a:ext cx="741899" cy="741899"/>
          </a:xfrm>
          <a:prstGeom prst="rect">
            <a:avLst/>
          </a:prstGeom>
        </p:spPr>
      </p:pic>
      <p:sp>
        <p:nvSpPr>
          <p:cNvPr id="12" name="Rectangle 11">
            <a:extLst>
              <a:ext uri="{FF2B5EF4-FFF2-40B4-BE49-F238E27FC236}">
                <a16:creationId xmlns:a16="http://schemas.microsoft.com/office/drawing/2014/main" id="{52D16A17-0687-4F4E-0DF3-03D3E2192EEE}"/>
              </a:ext>
            </a:extLst>
          </p:cNvPr>
          <p:cNvSpPr/>
          <p:nvPr/>
        </p:nvSpPr>
        <p:spPr>
          <a:xfrm>
            <a:off x="6965399" y="2194978"/>
            <a:ext cx="1578661" cy="7978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Imagem 4">
            <a:extLst>
              <a:ext uri="{FF2B5EF4-FFF2-40B4-BE49-F238E27FC236}">
                <a16:creationId xmlns:a16="http://schemas.microsoft.com/office/drawing/2014/main" id="{F4D4E383-86D4-D6A7-05A8-D38BA7CB7EAB}"/>
              </a:ext>
            </a:extLst>
          </p:cNvPr>
          <p:cNvPicPr>
            <a:picLocks noChangeAspect="1"/>
          </p:cNvPicPr>
          <p:nvPr/>
        </p:nvPicPr>
        <p:blipFill>
          <a:blip r:embed="rId7"/>
          <a:stretch>
            <a:fillRect/>
          </a:stretch>
        </p:blipFill>
        <p:spPr>
          <a:xfrm>
            <a:off x="7053606" y="2273212"/>
            <a:ext cx="1418658" cy="723740"/>
          </a:xfrm>
          <a:prstGeom prst="rect">
            <a:avLst/>
          </a:prstGeom>
        </p:spPr>
      </p:pic>
      <p:cxnSp>
        <p:nvCxnSpPr>
          <p:cNvPr id="13" name="Conector de Seta Reta 47">
            <a:extLst>
              <a:ext uri="{FF2B5EF4-FFF2-40B4-BE49-F238E27FC236}">
                <a16:creationId xmlns:a16="http://schemas.microsoft.com/office/drawing/2014/main" id="{6F5541A9-5905-6C8E-4B3A-A3B2248AD40B}"/>
              </a:ext>
            </a:extLst>
          </p:cNvPr>
          <p:cNvCxnSpPr>
            <a:cxnSpLocks/>
          </p:cNvCxnSpPr>
          <p:nvPr/>
        </p:nvCxnSpPr>
        <p:spPr>
          <a:xfrm>
            <a:off x="6816080" y="3163280"/>
            <a:ext cx="0" cy="616001"/>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ector de Seta Reta 47">
            <a:extLst>
              <a:ext uri="{FF2B5EF4-FFF2-40B4-BE49-F238E27FC236}">
                <a16:creationId xmlns:a16="http://schemas.microsoft.com/office/drawing/2014/main" id="{F683A92D-21F6-F7BF-E20E-97431B73212A}"/>
              </a:ext>
            </a:extLst>
          </p:cNvPr>
          <p:cNvCxnSpPr>
            <a:cxnSpLocks/>
          </p:cNvCxnSpPr>
          <p:nvPr/>
        </p:nvCxnSpPr>
        <p:spPr>
          <a:xfrm flipH="1">
            <a:off x="7939432" y="3188221"/>
            <a:ext cx="905261" cy="862184"/>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ector de Seta Reta 47">
            <a:extLst>
              <a:ext uri="{FF2B5EF4-FFF2-40B4-BE49-F238E27FC236}">
                <a16:creationId xmlns:a16="http://schemas.microsoft.com/office/drawing/2014/main" id="{558F6A17-CEF2-7775-07CC-F72C3F48B0BF}"/>
              </a:ext>
            </a:extLst>
          </p:cNvPr>
          <p:cNvCxnSpPr>
            <a:cxnSpLocks/>
          </p:cNvCxnSpPr>
          <p:nvPr/>
        </p:nvCxnSpPr>
        <p:spPr>
          <a:xfrm flipH="1">
            <a:off x="7732980" y="5452829"/>
            <a:ext cx="954262" cy="32630"/>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descr="A close-up of a logo&#10;&#10;Description automatically generated">
            <a:extLst>
              <a:ext uri="{FF2B5EF4-FFF2-40B4-BE49-F238E27FC236}">
                <a16:creationId xmlns:a16="http://schemas.microsoft.com/office/drawing/2014/main" id="{29496D79-79D6-3FAC-8A12-AF7D0F814FC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31504" y="6194191"/>
            <a:ext cx="1656184" cy="603119"/>
          </a:xfrm>
          <a:prstGeom prst="rect">
            <a:avLst/>
          </a:prstGeom>
        </p:spPr>
      </p:pic>
      <p:pic>
        <p:nvPicPr>
          <p:cNvPr id="11" name="Picture 5" descr="A red text on a black background&#10;&#10;Description automatically generated">
            <a:extLst>
              <a:ext uri="{FF2B5EF4-FFF2-40B4-BE49-F238E27FC236}">
                <a16:creationId xmlns:a16="http://schemas.microsoft.com/office/drawing/2014/main" id="{C2F3DF26-8604-FE06-A822-B03D9FC6D79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87454" y="6321427"/>
            <a:ext cx="1080120" cy="342895"/>
          </a:xfrm>
          <a:prstGeom prst="rect">
            <a:avLst/>
          </a:prstGeom>
        </p:spPr>
      </p:pic>
    </p:spTree>
    <p:extLst>
      <p:ext uri="{BB962C8B-B14F-4D97-AF65-F5344CB8AC3E}">
        <p14:creationId xmlns:p14="http://schemas.microsoft.com/office/powerpoint/2010/main" val="30337152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113D6F-D1ED-5634-E7AE-28E14C01722D}"/>
              </a:ext>
            </a:extLst>
          </p:cNvPr>
          <p:cNvSpPr>
            <a:spLocks noGrp="1"/>
          </p:cNvSpPr>
          <p:nvPr>
            <p:ph type="title"/>
          </p:nvPr>
        </p:nvSpPr>
        <p:spPr>
          <a:xfrm>
            <a:off x="479376" y="670415"/>
            <a:ext cx="7881934" cy="1200329"/>
          </a:xfrm>
        </p:spPr>
        <p:txBody>
          <a:bodyPr/>
          <a:lstStyle/>
          <a:p>
            <a:r>
              <a:rPr lang="en-US" sz="4000">
                <a:latin typeface="Avenir Next LT Pro" panose="020B0504020202020204" pitchFamily="34" charset="0"/>
              </a:rPr>
              <a:t>Results from our first </a:t>
            </a:r>
            <a:br>
              <a:rPr lang="en-US" sz="4000">
                <a:latin typeface="Avenir Next LT Pro" panose="020B0504020202020204" pitchFamily="34" charset="0"/>
              </a:rPr>
            </a:br>
            <a:r>
              <a:rPr lang="en-US" sz="4000">
                <a:latin typeface="Avenir Next LT Pro" panose="020B0504020202020204" pitchFamily="34" charset="0"/>
              </a:rPr>
              <a:t>experience (2017-18)</a:t>
            </a:r>
            <a:endParaRPr lang="en-CA" sz="4000"/>
          </a:p>
        </p:txBody>
      </p:sp>
      <p:sp>
        <p:nvSpPr>
          <p:cNvPr id="6" name="Text Placeholder 5">
            <a:extLst>
              <a:ext uri="{FF2B5EF4-FFF2-40B4-BE49-F238E27FC236}">
                <a16:creationId xmlns:a16="http://schemas.microsoft.com/office/drawing/2014/main" id="{0AA967DC-2F15-B940-D777-C5C14150FCEE}"/>
              </a:ext>
            </a:extLst>
          </p:cNvPr>
          <p:cNvSpPr>
            <a:spLocks noGrp="1"/>
          </p:cNvSpPr>
          <p:nvPr>
            <p:ph type="body" sz="quarter" idx="14"/>
          </p:nvPr>
        </p:nvSpPr>
        <p:spPr>
          <a:xfrm>
            <a:off x="479376" y="2243356"/>
            <a:ext cx="5302636" cy="334508"/>
          </a:xfrm>
        </p:spPr>
        <p:txBody>
          <a:bodyPr/>
          <a:lstStyle/>
          <a:p>
            <a:r>
              <a:rPr kumimoji="0" lang="en-CA" sz="2000" b="1" i="0" u="none" strike="noStrike" kern="1200" cap="none" spc="0" normalizeH="0" baseline="0" noProof="0">
                <a:ln>
                  <a:noFill/>
                </a:ln>
                <a:solidFill>
                  <a:srgbClr val="BB1E41"/>
                </a:solidFill>
                <a:effectLst/>
                <a:uLnTx/>
                <a:uFillTx/>
                <a:latin typeface="Arial" panose="020B0604020202020204"/>
                <a:ea typeface="+mn-ea"/>
                <a:cs typeface="+mn-cs"/>
              </a:rPr>
              <a:t>Deaths of patients being attended by</a:t>
            </a:r>
            <a:endParaRPr kumimoji="0" lang="en-CA" sz="1600" b="0" i="0" u="none" strike="noStrike" kern="1200" cap="none" spc="0" normalizeH="0" baseline="0" noProof="0">
              <a:ln>
                <a:noFill/>
              </a:ln>
              <a:solidFill>
                <a:srgbClr val="3F3F3F"/>
              </a:solidFill>
              <a:effectLst/>
              <a:uLnTx/>
              <a:uFillTx/>
              <a:latin typeface="Avenir Next LT Pro" panose="020B0504020202020204" pitchFamily="34" charset="0"/>
              <a:cs typeface="Arial"/>
              <a:sym typeface="Arial"/>
            </a:endParaRPr>
          </a:p>
        </p:txBody>
      </p:sp>
      <p:graphicFrame>
        <p:nvGraphicFramePr>
          <p:cNvPr id="8" name="Table 7">
            <a:extLst>
              <a:ext uri="{FF2B5EF4-FFF2-40B4-BE49-F238E27FC236}">
                <a16:creationId xmlns:a16="http://schemas.microsoft.com/office/drawing/2014/main" id="{38331D5C-B76B-F7AE-073A-B85DDA048EA5}"/>
              </a:ext>
            </a:extLst>
          </p:cNvPr>
          <p:cNvGraphicFramePr>
            <a:graphicFrameLocks noGrp="1"/>
          </p:cNvGraphicFramePr>
          <p:nvPr>
            <p:extLst>
              <p:ext uri="{D42A27DB-BD31-4B8C-83A1-F6EECF244321}">
                <p14:modId xmlns:p14="http://schemas.microsoft.com/office/powerpoint/2010/main" val="303395430"/>
              </p:ext>
            </p:extLst>
          </p:nvPr>
        </p:nvGraphicFramePr>
        <p:xfrm>
          <a:off x="593883" y="2708920"/>
          <a:ext cx="6120680" cy="2650863"/>
        </p:xfrm>
        <a:graphic>
          <a:graphicData uri="http://schemas.openxmlformats.org/drawingml/2006/table">
            <a:tbl>
              <a:tblPr firstRow="1" bandRow="1">
                <a:tableStyleId>{5C22544A-7EE6-4342-B048-85BDC9FD1C3A}</a:tableStyleId>
              </a:tblPr>
              <a:tblGrid>
                <a:gridCol w="2390252">
                  <a:extLst>
                    <a:ext uri="{9D8B030D-6E8A-4147-A177-3AD203B41FA5}">
                      <a16:colId xmlns:a16="http://schemas.microsoft.com/office/drawing/2014/main" val="2975385511"/>
                    </a:ext>
                  </a:extLst>
                </a:gridCol>
                <a:gridCol w="941614">
                  <a:extLst>
                    <a:ext uri="{9D8B030D-6E8A-4147-A177-3AD203B41FA5}">
                      <a16:colId xmlns:a16="http://schemas.microsoft.com/office/drawing/2014/main" val="104502422"/>
                    </a:ext>
                  </a:extLst>
                </a:gridCol>
                <a:gridCol w="941614">
                  <a:extLst>
                    <a:ext uri="{9D8B030D-6E8A-4147-A177-3AD203B41FA5}">
                      <a16:colId xmlns:a16="http://schemas.microsoft.com/office/drawing/2014/main" val="3854886931"/>
                    </a:ext>
                  </a:extLst>
                </a:gridCol>
                <a:gridCol w="839088">
                  <a:extLst>
                    <a:ext uri="{9D8B030D-6E8A-4147-A177-3AD203B41FA5}">
                      <a16:colId xmlns:a16="http://schemas.microsoft.com/office/drawing/2014/main" val="2583205569"/>
                    </a:ext>
                  </a:extLst>
                </a:gridCol>
                <a:gridCol w="1008112">
                  <a:extLst>
                    <a:ext uri="{9D8B030D-6E8A-4147-A177-3AD203B41FA5}">
                      <a16:colId xmlns:a16="http://schemas.microsoft.com/office/drawing/2014/main" val="3739319587"/>
                    </a:ext>
                  </a:extLst>
                </a:gridCol>
              </a:tblGrid>
              <a:tr h="581583">
                <a:tc>
                  <a:txBody>
                    <a:bodyPr/>
                    <a:lstStyle/>
                    <a:p>
                      <a:endParaRPr lang="en-CA" sz="1200">
                        <a:latin typeface="Avenir Next LT Pro" panose="020B0504020202020204" pitchFamily="34" charset="0"/>
                      </a:endParaRPr>
                    </a:p>
                  </a:txBody>
                  <a:tcPr marL="91829" marR="91829" marT="45914" marB="45914">
                    <a:solidFill>
                      <a:srgbClr val="BB1E41"/>
                    </a:solidFill>
                  </a:tcPr>
                </a:tc>
                <a:tc>
                  <a:txBody>
                    <a:bodyPr/>
                    <a:lstStyle/>
                    <a:p>
                      <a:pPr algn="ctr"/>
                      <a:r>
                        <a:rPr lang="en-CA" sz="1200">
                          <a:latin typeface="Avenir Next LT Pro" panose="020B0504020202020204" pitchFamily="34" charset="0"/>
                        </a:rPr>
                        <a:t>2017</a:t>
                      </a:r>
                      <a:br>
                        <a:rPr lang="en-CA" sz="1200">
                          <a:latin typeface="Avenir Next LT Pro" panose="020B0504020202020204" pitchFamily="34" charset="0"/>
                        </a:rPr>
                      </a:br>
                      <a:r>
                        <a:rPr lang="en-CA" sz="1200">
                          <a:latin typeface="Avenir Next LT Pro" panose="020B0504020202020204" pitchFamily="34" charset="0"/>
                        </a:rPr>
                        <a:t>(n, %) </a:t>
                      </a:r>
                      <a:endParaRPr lang="en-CA" sz="1200" i="1">
                        <a:latin typeface="Avenir Next LT Pro" panose="020B0504020202020204" pitchFamily="34" charset="0"/>
                      </a:endParaRPr>
                    </a:p>
                  </a:txBody>
                  <a:tcPr marL="91829" marR="91829" marT="45914" marB="45914">
                    <a:solidFill>
                      <a:srgbClr val="BB1E4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200">
                          <a:latin typeface="Avenir Next LT Pro" panose="020B0504020202020204" pitchFamily="34" charset="0"/>
                        </a:rPr>
                        <a:t>2018</a:t>
                      </a:r>
                      <a:br>
                        <a:rPr lang="en-CA" sz="1200">
                          <a:latin typeface="Avenir Next LT Pro" panose="020B0504020202020204" pitchFamily="34" charset="0"/>
                        </a:rPr>
                      </a:br>
                      <a:r>
                        <a:rPr lang="en-CA" sz="1200">
                          <a:latin typeface="Avenir Next LT Pro" panose="020B0504020202020204" pitchFamily="34" charset="0"/>
                        </a:rPr>
                        <a:t>(n, %)</a:t>
                      </a:r>
                      <a:endParaRPr lang="en-CA" sz="1200" i="1">
                        <a:latin typeface="Avenir Next LT Pro" panose="020B0504020202020204" pitchFamily="34" charset="0"/>
                      </a:endParaRPr>
                    </a:p>
                  </a:txBody>
                  <a:tcPr marL="91829" marR="91829" marT="45914" marB="45914">
                    <a:solidFill>
                      <a:srgbClr val="BB1E41"/>
                    </a:solidFill>
                  </a:tcPr>
                </a:tc>
                <a:tc>
                  <a:txBody>
                    <a:bodyPr/>
                    <a:lstStyle/>
                    <a:p>
                      <a:pPr algn="ctr"/>
                      <a:r>
                        <a:rPr lang="en-CA" sz="1200">
                          <a:latin typeface="Avenir Next LT Pro" panose="020B0504020202020204" pitchFamily="34" charset="0"/>
                        </a:rPr>
                        <a:t>%</a:t>
                      </a:r>
                      <a:endParaRPr lang="en-CA" sz="1200" i="1">
                        <a:latin typeface="Avenir Next LT Pro" panose="020B0504020202020204" pitchFamily="34" charset="0"/>
                      </a:endParaRPr>
                    </a:p>
                  </a:txBody>
                  <a:tcPr marL="91829" marR="91829" marT="45914" marB="45914">
                    <a:solidFill>
                      <a:srgbClr val="BB1E41"/>
                    </a:solidFill>
                  </a:tcPr>
                </a:tc>
                <a:tc>
                  <a:txBody>
                    <a:bodyPr/>
                    <a:lstStyle/>
                    <a:p>
                      <a:pPr algn="ctr"/>
                      <a:r>
                        <a:rPr lang="en-CA" sz="1200">
                          <a:latin typeface="Avenir Next LT Pro" panose="020B0504020202020204" pitchFamily="34" charset="0"/>
                        </a:rPr>
                        <a:t>p value</a:t>
                      </a:r>
                    </a:p>
                  </a:txBody>
                  <a:tcPr marL="91829" marR="91829" marT="45914" marB="45914"/>
                </a:tc>
                <a:extLst>
                  <a:ext uri="{0D108BD9-81ED-4DB2-BD59-A6C34878D82A}">
                    <a16:rowId xmlns:a16="http://schemas.microsoft.com/office/drawing/2014/main" val="3003277041"/>
                  </a:ext>
                </a:extLst>
              </a:tr>
              <a:tr h="514555">
                <a:tc>
                  <a:txBody>
                    <a:bodyPr/>
                    <a:lstStyle/>
                    <a:p>
                      <a:pPr>
                        <a:spcAft>
                          <a:spcPts val="1200"/>
                        </a:spcAft>
                      </a:pPr>
                      <a:r>
                        <a:rPr lang="en-CA" sz="1200">
                          <a:latin typeface="Avenir Next LT Pro" panose="020B0504020202020204" pitchFamily="34" charset="0"/>
                        </a:rPr>
                        <a:t>Referrals to the HBPCT</a:t>
                      </a:r>
                    </a:p>
                  </a:txBody>
                  <a:tcPr marL="91829" marR="91829" marT="45914" marB="45914"/>
                </a:tc>
                <a:tc>
                  <a:txBody>
                    <a:bodyPr/>
                    <a:lstStyle/>
                    <a:p>
                      <a:pPr algn="ctr"/>
                      <a:r>
                        <a:rPr lang="en-CA" sz="1200">
                          <a:latin typeface="Avenir Next LT Pro" panose="020B0504020202020204" pitchFamily="34" charset="0"/>
                        </a:rPr>
                        <a:t>132</a:t>
                      </a:r>
                    </a:p>
                  </a:txBody>
                  <a:tcPr marL="91829" marR="91829" marT="45914" marB="45914"/>
                </a:tc>
                <a:tc>
                  <a:txBody>
                    <a:bodyPr/>
                    <a:lstStyle/>
                    <a:p>
                      <a:pPr algn="ctr"/>
                      <a:r>
                        <a:rPr lang="en-CA" sz="1200">
                          <a:latin typeface="Avenir Next LT Pro" panose="020B0504020202020204" pitchFamily="34" charset="0"/>
                        </a:rPr>
                        <a:t>115</a:t>
                      </a:r>
                    </a:p>
                  </a:txBody>
                  <a:tcPr marL="91829" marR="91829" marT="45914" marB="45914"/>
                </a:tc>
                <a:tc>
                  <a:txBody>
                    <a:bodyPr/>
                    <a:lstStyle/>
                    <a:p>
                      <a:pPr algn="ctr"/>
                      <a:r>
                        <a:rPr lang="en-CA" sz="1200">
                          <a:latin typeface="Avenir Next LT Pro" panose="020B0504020202020204" pitchFamily="34" charset="0"/>
                        </a:rPr>
                        <a:t>-12.9%</a:t>
                      </a:r>
                    </a:p>
                  </a:txBody>
                  <a:tcPr marL="91829" marR="91829" marT="45914" marB="45914"/>
                </a:tc>
                <a:tc>
                  <a:txBody>
                    <a:bodyPr/>
                    <a:lstStyle/>
                    <a:p>
                      <a:pPr algn="ctr"/>
                      <a:r>
                        <a:rPr lang="en-CA" sz="1200">
                          <a:latin typeface="Avenir Next LT Pro" panose="020B0504020202020204" pitchFamily="34" charset="0"/>
                        </a:rPr>
                        <a:t>Not tested</a:t>
                      </a:r>
                    </a:p>
                  </a:txBody>
                  <a:tcPr marL="91829" marR="91829" marT="45914" marB="45914"/>
                </a:tc>
                <a:extLst>
                  <a:ext uri="{0D108BD9-81ED-4DB2-BD59-A6C34878D82A}">
                    <a16:rowId xmlns:a16="http://schemas.microsoft.com/office/drawing/2014/main" val="2028633493"/>
                  </a:ext>
                </a:extLst>
              </a:tr>
              <a:tr h="522709">
                <a:tc>
                  <a:txBody>
                    <a:bodyPr/>
                    <a:lstStyle/>
                    <a:p>
                      <a:r>
                        <a:rPr lang="en-CA" sz="1200">
                          <a:latin typeface="Avenir Next LT Pro" panose="020B0504020202020204" pitchFamily="34" charset="0"/>
                        </a:rPr>
                        <a:t>Overall deaths at home or hometown (ODHHT)</a:t>
                      </a:r>
                    </a:p>
                  </a:txBody>
                  <a:tcPr marL="91829" marR="91829" marT="45914" marB="45914"/>
                </a:tc>
                <a:tc>
                  <a:txBody>
                    <a:bodyPr/>
                    <a:lstStyle/>
                    <a:p>
                      <a:pPr algn="ctr"/>
                      <a:r>
                        <a:rPr lang="en-CA" sz="1200">
                          <a:latin typeface="Avenir Next LT Pro" panose="020B0504020202020204" pitchFamily="34" charset="0"/>
                        </a:rPr>
                        <a:t>40</a:t>
                      </a:r>
                    </a:p>
                  </a:txBody>
                  <a:tcPr marL="91829" marR="91829" marT="45914" marB="45914"/>
                </a:tc>
                <a:tc>
                  <a:txBody>
                    <a:bodyPr/>
                    <a:lstStyle/>
                    <a:p>
                      <a:pPr algn="ctr"/>
                      <a:r>
                        <a:rPr lang="en-CA" sz="1200">
                          <a:latin typeface="Avenir Next LT Pro" panose="020B0504020202020204" pitchFamily="34" charset="0"/>
                        </a:rPr>
                        <a:t>35</a:t>
                      </a:r>
                    </a:p>
                  </a:txBody>
                  <a:tcPr marL="91829" marR="91829" marT="45914" marB="45914"/>
                </a:tc>
                <a:tc>
                  <a:txBody>
                    <a:bodyPr/>
                    <a:lstStyle/>
                    <a:p>
                      <a:pPr algn="ctr"/>
                      <a:r>
                        <a:rPr lang="en-CA" sz="1200">
                          <a:latin typeface="Avenir Next LT Pro" panose="020B0504020202020204" pitchFamily="34" charset="0"/>
                        </a:rPr>
                        <a:t>-12.5%</a:t>
                      </a:r>
                    </a:p>
                  </a:txBody>
                  <a:tcPr marL="91829" marR="91829" marT="45914" marB="45914"/>
                </a:tc>
                <a:tc>
                  <a:txBody>
                    <a:bodyPr/>
                    <a:lstStyle/>
                    <a:p>
                      <a:pPr algn="ctr"/>
                      <a:r>
                        <a:rPr lang="en-CA" sz="1200">
                          <a:latin typeface="Avenir Next LT Pro" panose="020B0504020202020204" pitchFamily="34" charset="0"/>
                        </a:rPr>
                        <a:t>Not tested</a:t>
                      </a:r>
                    </a:p>
                  </a:txBody>
                  <a:tcPr marL="91829" marR="91829" marT="45914" marB="45914"/>
                </a:tc>
                <a:extLst>
                  <a:ext uri="{0D108BD9-81ED-4DB2-BD59-A6C34878D82A}">
                    <a16:rowId xmlns:a16="http://schemas.microsoft.com/office/drawing/2014/main" val="1194336508"/>
                  </a:ext>
                </a:extLst>
              </a:tr>
              <a:tr h="536113">
                <a:tc>
                  <a:txBody>
                    <a:bodyPr/>
                    <a:lstStyle/>
                    <a:p>
                      <a:r>
                        <a:rPr lang="en-CA" sz="1200">
                          <a:latin typeface="Avenir Next LT Pro" panose="020B0504020202020204" pitchFamily="34" charset="0"/>
                        </a:rPr>
                        <a:t>ODHHT – untrained city teams</a:t>
                      </a:r>
                    </a:p>
                  </a:txBody>
                  <a:tcPr marL="91829" marR="91829" marT="45914" marB="45914"/>
                </a:tc>
                <a:tc>
                  <a:txBody>
                    <a:bodyPr/>
                    <a:lstStyle/>
                    <a:p>
                      <a:pPr algn="ctr"/>
                      <a:r>
                        <a:rPr lang="en-CA" sz="1200">
                          <a:latin typeface="Avenir Next LT Pro" panose="020B0504020202020204" pitchFamily="34" charset="0"/>
                        </a:rPr>
                        <a:t>29 (72.5)</a:t>
                      </a:r>
                    </a:p>
                  </a:txBody>
                  <a:tcPr marL="91829" marR="91829" marT="45914" marB="45914"/>
                </a:tc>
                <a:tc>
                  <a:txBody>
                    <a:bodyPr/>
                    <a:lstStyle/>
                    <a:p>
                      <a:pPr algn="ctr"/>
                      <a:r>
                        <a:rPr lang="en-CA" sz="1200">
                          <a:latin typeface="Avenir Next LT Pro" panose="020B0504020202020204" pitchFamily="34" charset="0"/>
                        </a:rPr>
                        <a:t>22 (62.8)</a:t>
                      </a:r>
                    </a:p>
                  </a:txBody>
                  <a:tcPr marL="91829" marR="91829" marT="45914" marB="45914"/>
                </a:tc>
                <a:tc>
                  <a:txBody>
                    <a:bodyPr/>
                    <a:lstStyle/>
                    <a:p>
                      <a:pPr algn="ctr"/>
                      <a:r>
                        <a:rPr lang="en-CA" sz="1200">
                          <a:latin typeface="Avenir Next LT Pro" panose="020B0504020202020204" pitchFamily="34" charset="0"/>
                        </a:rPr>
                        <a:t>-24.1%</a:t>
                      </a:r>
                    </a:p>
                  </a:txBody>
                  <a:tcPr marL="91829" marR="91829" marT="45914" marB="45914"/>
                </a:tc>
                <a:tc>
                  <a:txBody>
                    <a:bodyPr/>
                    <a:lstStyle/>
                    <a:p>
                      <a:pPr algn="ctr"/>
                      <a:r>
                        <a:rPr lang="en-CA" sz="1200">
                          <a:latin typeface="Avenir Next LT Pro" panose="020B0504020202020204" pitchFamily="34" charset="0"/>
                        </a:rPr>
                        <a:t>p=0,013</a:t>
                      </a:r>
                    </a:p>
                  </a:txBody>
                  <a:tcPr marL="91829" marR="91829" marT="45914" marB="45914"/>
                </a:tc>
                <a:extLst>
                  <a:ext uri="{0D108BD9-81ED-4DB2-BD59-A6C34878D82A}">
                    <a16:rowId xmlns:a16="http://schemas.microsoft.com/office/drawing/2014/main" val="1424253835"/>
                  </a:ext>
                </a:extLst>
              </a:tr>
              <a:tr h="495903">
                <a:tc>
                  <a:txBody>
                    <a:bodyPr/>
                    <a:lstStyle/>
                    <a:p>
                      <a:r>
                        <a:rPr lang="en-CA" sz="1200">
                          <a:latin typeface="Avenir Next LT Pro" panose="020B0504020202020204" pitchFamily="34" charset="0"/>
                        </a:rPr>
                        <a:t>ODHHTT – trained city teams</a:t>
                      </a:r>
                    </a:p>
                  </a:txBody>
                  <a:tcPr marL="91829" marR="91829" marT="45914" marB="45914"/>
                </a:tc>
                <a:tc>
                  <a:txBody>
                    <a:bodyPr/>
                    <a:lstStyle/>
                    <a:p>
                      <a:pPr algn="ctr"/>
                      <a:r>
                        <a:rPr lang="en-CA" sz="1200">
                          <a:latin typeface="Avenir Next LT Pro" panose="020B0504020202020204" pitchFamily="34" charset="0"/>
                        </a:rPr>
                        <a:t>11 (27.5)</a:t>
                      </a:r>
                    </a:p>
                  </a:txBody>
                  <a:tcPr marL="91829" marR="91829" marT="45914" marB="45914"/>
                </a:tc>
                <a:tc>
                  <a:txBody>
                    <a:bodyPr/>
                    <a:lstStyle/>
                    <a:p>
                      <a:pPr algn="ctr"/>
                      <a:r>
                        <a:rPr lang="en-CA" sz="1200">
                          <a:latin typeface="Avenir Next LT Pro" panose="020B0504020202020204" pitchFamily="34" charset="0"/>
                        </a:rPr>
                        <a:t>13 (37.1)</a:t>
                      </a:r>
                    </a:p>
                  </a:txBody>
                  <a:tcPr marL="91829" marR="91829" marT="45914" marB="45914"/>
                </a:tc>
                <a:tc>
                  <a:txBody>
                    <a:bodyPr/>
                    <a:lstStyle/>
                    <a:p>
                      <a:pPr algn="ctr"/>
                      <a:r>
                        <a:rPr lang="en-CA" sz="1200">
                          <a:latin typeface="Avenir Next LT Pro" panose="020B0504020202020204" pitchFamily="34" charset="0"/>
                        </a:rPr>
                        <a:t>+18.2%</a:t>
                      </a:r>
                    </a:p>
                  </a:txBody>
                  <a:tcPr marL="91829" marR="91829" marT="45914" marB="45914"/>
                </a:tc>
                <a:tc>
                  <a:txBody>
                    <a:bodyPr/>
                    <a:lstStyle/>
                    <a:p>
                      <a:pPr algn="ctr"/>
                      <a:r>
                        <a:rPr lang="en-CA" sz="1200">
                          <a:latin typeface="Avenir Next LT Pro" panose="020B0504020202020204" pitchFamily="34" charset="0"/>
                        </a:rPr>
                        <a:t>p=0,013</a:t>
                      </a:r>
                    </a:p>
                  </a:txBody>
                  <a:tcPr marL="91829" marR="91829" marT="45914" marB="45914"/>
                </a:tc>
                <a:extLst>
                  <a:ext uri="{0D108BD9-81ED-4DB2-BD59-A6C34878D82A}">
                    <a16:rowId xmlns:a16="http://schemas.microsoft.com/office/drawing/2014/main" val="3871859713"/>
                  </a:ext>
                </a:extLst>
              </a:tr>
            </a:tbl>
          </a:graphicData>
        </a:graphic>
      </p:graphicFrame>
      <p:pic>
        <p:nvPicPr>
          <p:cNvPr id="9" name="Imagem 5">
            <a:extLst>
              <a:ext uri="{FF2B5EF4-FFF2-40B4-BE49-F238E27FC236}">
                <a16:creationId xmlns:a16="http://schemas.microsoft.com/office/drawing/2014/main" id="{B97988C7-48B6-292B-7438-897F69A94B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80176" y="476672"/>
            <a:ext cx="3341437" cy="2506077"/>
          </a:xfrm>
          <a:prstGeom prst="rect">
            <a:avLst/>
          </a:prstGeom>
        </p:spPr>
      </p:pic>
      <p:pic>
        <p:nvPicPr>
          <p:cNvPr id="10" name="Imagem 1">
            <a:extLst>
              <a:ext uri="{FF2B5EF4-FFF2-40B4-BE49-F238E27FC236}">
                <a16:creationId xmlns:a16="http://schemas.microsoft.com/office/drawing/2014/main" id="{6E35AFE4-BAC2-F53A-CB2D-2959B134614A}"/>
              </a:ext>
            </a:extLst>
          </p:cNvPr>
          <p:cNvPicPr>
            <a:picLocks noChangeAspect="1"/>
          </p:cNvPicPr>
          <p:nvPr/>
        </p:nvPicPr>
        <p:blipFill>
          <a:blip r:embed="rId3"/>
          <a:stretch>
            <a:fillRect/>
          </a:stretch>
        </p:blipFill>
        <p:spPr>
          <a:xfrm>
            <a:off x="7675248" y="3405388"/>
            <a:ext cx="3326901" cy="2492993"/>
          </a:xfrm>
          <a:prstGeom prst="rect">
            <a:avLst/>
          </a:prstGeom>
        </p:spPr>
      </p:pic>
      <p:sp>
        <p:nvSpPr>
          <p:cNvPr id="13" name="CaixaDeTexto 44">
            <a:extLst>
              <a:ext uri="{FF2B5EF4-FFF2-40B4-BE49-F238E27FC236}">
                <a16:creationId xmlns:a16="http://schemas.microsoft.com/office/drawing/2014/main" id="{E98BF1E0-FD9F-A3BD-793A-5245EA0D0F2F}"/>
              </a:ext>
            </a:extLst>
          </p:cNvPr>
          <p:cNvSpPr txBox="1"/>
          <p:nvPr/>
        </p:nvSpPr>
        <p:spPr>
          <a:xfrm>
            <a:off x="7694712" y="5958054"/>
            <a:ext cx="3326901" cy="338554"/>
          </a:xfrm>
          <a:prstGeom prst="rect">
            <a:avLst/>
          </a:prstGeom>
          <a:noFill/>
        </p:spPr>
        <p:txBody>
          <a:bodyPr wrap="square" rtlCol="0">
            <a:spAutoFit/>
          </a:bodyPr>
          <a:lstStyle/>
          <a:p>
            <a:pPr algn="ctr"/>
            <a:r>
              <a:rPr lang="pt-BR" sz="1600" b="1">
                <a:latin typeface="Avenir Next LT Pro" panose="020B0504020202020204" pitchFamily="34" charset="0"/>
                <a:ea typeface="Tahoma" panose="020B0604030504040204" pitchFamily="34" charset="0"/>
                <a:cs typeface="Tahoma" panose="020B0604030504040204" pitchFamily="34" charset="0"/>
              </a:rPr>
              <a:t>Cohort 2020 - 2022</a:t>
            </a:r>
          </a:p>
        </p:txBody>
      </p:sp>
      <p:sp>
        <p:nvSpPr>
          <p:cNvPr id="14" name="CaixaDeTexto 44">
            <a:extLst>
              <a:ext uri="{FF2B5EF4-FFF2-40B4-BE49-F238E27FC236}">
                <a16:creationId xmlns:a16="http://schemas.microsoft.com/office/drawing/2014/main" id="{963F5D91-0744-9F10-9138-47C04B6B3120}"/>
              </a:ext>
            </a:extLst>
          </p:cNvPr>
          <p:cNvSpPr txBox="1"/>
          <p:nvPr/>
        </p:nvSpPr>
        <p:spPr>
          <a:xfrm>
            <a:off x="7675248" y="3004931"/>
            <a:ext cx="3341437" cy="584775"/>
          </a:xfrm>
          <a:prstGeom prst="rect">
            <a:avLst/>
          </a:prstGeom>
          <a:noFill/>
        </p:spPr>
        <p:txBody>
          <a:bodyPr wrap="square" rtlCol="0">
            <a:spAutoFit/>
          </a:bodyPr>
          <a:lstStyle/>
          <a:p>
            <a:pPr algn="ctr"/>
            <a:r>
              <a:rPr lang="pt-BR" sz="1600" b="1">
                <a:latin typeface="Avenir Next LT Pro" panose="020B0504020202020204" pitchFamily="34" charset="0"/>
                <a:ea typeface="Tahoma" panose="020B0604030504040204" pitchFamily="34" charset="0"/>
                <a:cs typeface="Tahoma" panose="020B0604030504040204" pitchFamily="34" charset="0"/>
              </a:rPr>
              <a:t>Training in Sept. 2019 </a:t>
            </a:r>
          </a:p>
          <a:p>
            <a:endParaRPr lang="pt-BR" sz="1600" b="1">
              <a:latin typeface="Avenir Next LT Pro" panose="020B050402020202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144801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person smiling at the camera&#10;&#10;Description automatically generated">
            <a:extLst>
              <a:ext uri="{FF2B5EF4-FFF2-40B4-BE49-F238E27FC236}">
                <a16:creationId xmlns:a16="http://schemas.microsoft.com/office/drawing/2014/main" id="{1AD37797-F52F-EF6B-1898-6CA69994C1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05BECFD5-8906-82A4-B384-B475147AD81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519936" y="2120206"/>
            <a:ext cx="4473873" cy="4473873"/>
          </a:xfrm>
          <a:prstGeom prst="rect">
            <a:avLst/>
          </a:prstGeom>
        </p:spPr>
      </p:pic>
      <p:sp>
        <p:nvSpPr>
          <p:cNvPr id="14" name="Title 1">
            <a:extLst>
              <a:ext uri="{FF2B5EF4-FFF2-40B4-BE49-F238E27FC236}">
                <a16:creationId xmlns:a16="http://schemas.microsoft.com/office/drawing/2014/main" id="{278288C1-6FC6-019F-84E5-BC64764D1278}"/>
              </a:ext>
            </a:extLst>
          </p:cNvPr>
          <p:cNvSpPr>
            <a:spLocks noGrp="1"/>
          </p:cNvSpPr>
          <p:nvPr>
            <p:ph type="title"/>
          </p:nvPr>
        </p:nvSpPr>
        <p:spPr>
          <a:xfrm>
            <a:off x="904912" y="977645"/>
            <a:ext cx="6847272" cy="746846"/>
          </a:xfrm>
        </p:spPr>
        <p:txBody>
          <a:bodyPr/>
          <a:lstStyle/>
          <a:p>
            <a:r>
              <a:rPr lang="en-US">
                <a:latin typeface="Avenir Next LT Pro Demi" panose="020B0704020202020204" pitchFamily="34" charset="0"/>
              </a:rPr>
              <a:t>Dr. Olivia Nguyen</a:t>
            </a:r>
            <a:br>
              <a:rPr lang="en-US" sz="2000">
                <a:latin typeface="Avenir LT Std 65 Medium" panose="020B0603020203020204" pitchFamily="34" charset="0"/>
              </a:rPr>
            </a:br>
            <a:r>
              <a:rPr lang="en-US" sz="1800" spc="0">
                <a:latin typeface="Avenir LT Std 65 Medium" panose="020B0603020203020204" pitchFamily="34" charset="0"/>
              </a:rPr>
              <a:t>MD, MM, CCMF(SP), FCMF, FRCPC, Palliative Medicine</a:t>
            </a:r>
            <a:endParaRPr lang="en-US" spc="0">
              <a:latin typeface="Avenir LT Std 65 Medium" panose="020B0603020203020204" pitchFamily="34" charset="0"/>
            </a:endParaRPr>
          </a:p>
        </p:txBody>
      </p:sp>
      <p:sp>
        <p:nvSpPr>
          <p:cNvPr id="16" name="Text Placeholder 2">
            <a:extLst>
              <a:ext uri="{FF2B5EF4-FFF2-40B4-BE49-F238E27FC236}">
                <a16:creationId xmlns:a16="http://schemas.microsoft.com/office/drawing/2014/main" id="{40D5CC8A-39D9-F78F-4076-B5BA4879079E}"/>
              </a:ext>
            </a:extLst>
          </p:cNvPr>
          <p:cNvSpPr txBox="1">
            <a:spLocks/>
          </p:cNvSpPr>
          <p:nvPr/>
        </p:nvSpPr>
        <p:spPr>
          <a:xfrm>
            <a:off x="904912" y="2503929"/>
            <a:ext cx="4724978" cy="276999"/>
          </a:xfrm>
          <a:prstGeom prst="rect">
            <a:avLst/>
          </a:prstGeom>
        </p:spPr>
        <p:txBody>
          <a:bodyPr vert="horz" wrap="square" lIns="91440" tIns="0" rIns="9144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bg1"/>
                </a:solidFill>
                <a:latin typeface="+mn-lt"/>
                <a:ea typeface="+mn-ea"/>
                <a:cs typeface="+mn-cs"/>
              </a:defRPr>
            </a:lvl1pPr>
            <a:lvl2pPr marL="457200" indent="0" algn="l" defTabSz="914400" rtl="0" eaLnBrk="1" latinLnBrk="0" hangingPunct="1">
              <a:lnSpc>
                <a:spcPct val="90000"/>
              </a:lnSpc>
              <a:spcBef>
                <a:spcPts val="500"/>
              </a:spcBef>
              <a:buSzPct val="75000"/>
              <a:buFont typeface="Courier New" panose="02070309020205020404" pitchFamily="49"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SzPct val="90000"/>
              <a:buFont typeface="Wingdings" panose="05000000000000000000" pitchFamily="2" charset="2"/>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Courier New" panose="02070309020205020404" pitchFamily="49"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a:latin typeface="Avenir LT Pro 35 Light" panose="020B0402020203020204" pitchFamily="34" charset="0"/>
              </a:rPr>
              <a:t>Representing Canada (Quebec)</a:t>
            </a:r>
          </a:p>
        </p:txBody>
      </p:sp>
    </p:spTree>
    <p:extLst>
      <p:ext uri="{BB962C8B-B14F-4D97-AF65-F5344CB8AC3E}">
        <p14:creationId xmlns:p14="http://schemas.microsoft.com/office/powerpoint/2010/main" val="26149334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034F51AD-A1E0-1AA8-A2B1-7939C9DBAE3C}"/>
              </a:ext>
            </a:extLst>
          </p:cNvPr>
          <p:cNvPicPr>
            <a:picLocks noChangeAspect="1"/>
          </p:cNvPicPr>
          <p:nvPr/>
        </p:nvPicPr>
        <p:blipFill>
          <a:blip r:embed="rId2"/>
          <a:stretch>
            <a:fillRect/>
          </a:stretch>
        </p:blipFill>
        <p:spPr>
          <a:xfrm>
            <a:off x="581661" y="239484"/>
            <a:ext cx="1354926" cy="1756239"/>
          </a:xfrm>
          <a:prstGeom prst="rect">
            <a:avLst/>
          </a:prstGeom>
        </p:spPr>
      </p:pic>
      <p:pic>
        <p:nvPicPr>
          <p:cNvPr id="19" name="Picture 18">
            <a:extLst>
              <a:ext uri="{FF2B5EF4-FFF2-40B4-BE49-F238E27FC236}">
                <a16:creationId xmlns:a16="http://schemas.microsoft.com/office/drawing/2014/main" id="{94123B55-4300-BFF1-02A5-B689FA0096E0}"/>
              </a:ext>
            </a:extLst>
          </p:cNvPr>
          <p:cNvPicPr>
            <a:picLocks noChangeAspect="1"/>
          </p:cNvPicPr>
          <p:nvPr/>
        </p:nvPicPr>
        <p:blipFill>
          <a:blip r:embed="rId3"/>
          <a:stretch>
            <a:fillRect/>
          </a:stretch>
        </p:blipFill>
        <p:spPr>
          <a:xfrm>
            <a:off x="2385155" y="1759754"/>
            <a:ext cx="1307415" cy="407228"/>
          </a:xfrm>
          <a:prstGeom prst="rect">
            <a:avLst/>
          </a:prstGeom>
        </p:spPr>
      </p:pic>
      <p:pic>
        <p:nvPicPr>
          <p:cNvPr id="20" name="Picture 19">
            <a:extLst>
              <a:ext uri="{FF2B5EF4-FFF2-40B4-BE49-F238E27FC236}">
                <a16:creationId xmlns:a16="http://schemas.microsoft.com/office/drawing/2014/main" id="{7EEB0C53-B97D-8C1B-F72C-72169F816B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57576" y="180959"/>
            <a:ext cx="3092173" cy="1803768"/>
          </a:xfrm>
          <a:prstGeom prst="rect">
            <a:avLst/>
          </a:prstGeom>
        </p:spPr>
      </p:pic>
      <p:pic>
        <p:nvPicPr>
          <p:cNvPr id="21" name="Picture 20">
            <a:extLst>
              <a:ext uri="{FF2B5EF4-FFF2-40B4-BE49-F238E27FC236}">
                <a16:creationId xmlns:a16="http://schemas.microsoft.com/office/drawing/2014/main" id="{61A8DC13-54BF-D2A6-49B5-87C19279D4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1680" y="2516837"/>
            <a:ext cx="3086701" cy="1718213"/>
          </a:xfrm>
          <a:prstGeom prst="rect">
            <a:avLst/>
          </a:prstGeom>
        </p:spPr>
      </p:pic>
      <p:pic>
        <p:nvPicPr>
          <p:cNvPr id="22" name="Picture 21">
            <a:extLst>
              <a:ext uri="{FF2B5EF4-FFF2-40B4-BE49-F238E27FC236}">
                <a16:creationId xmlns:a16="http://schemas.microsoft.com/office/drawing/2014/main" id="{5C5B5269-8AD4-F353-9B72-14C4D613351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18715" y="2516838"/>
            <a:ext cx="3119818" cy="1723136"/>
          </a:xfrm>
          <a:prstGeom prst="rect">
            <a:avLst/>
          </a:prstGeom>
        </p:spPr>
      </p:pic>
      <p:pic>
        <p:nvPicPr>
          <p:cNvPr id="23" name="Picture 22">
            <a:extLst>
              <a:ext uri="{FF2B5EF4-FFF2-40B4-BE49-F238E27FC236}">
                <a16:creationId xmlns:a16="http://schemas.microsoft.com/office/drawing/2014/main" id="{CD14C8AF-CE95-E00B-E923-DFDE4E08F4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00256" y="4725144"/>
            <a:ext cx="3071615" cy="1693517"/>
          </a:xfrm>
          <a:prstGeom prst="rect">
            <a:avLst/>
          </a:prstGeom>
        </p:spPr>
      </p:pic>
      <p:pic>
        <p:nvPicPr>
          <p:cNvPr id="24" name="Picture 23">
            <a:extLst>
              <a:ext uri="{FF2B5EF4-FFF2-40B4-BE49-F238E27FC236}">
                <a16:creationId xmlns:a16="http://schemas.microsoft.com/office/drawing/2014/main" id="{EB86E2AF-6B29-7293-3B59-B0A9735E538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00256" y="92470"/>
            <a:ext cx="3071615" cy="1893677"/>
          </a:xfrm>
          <a:prstGeom prst="rect">
            <a:avLst/>
          </a:prstGeom>
        </p:spPr>
      </p:pic>
      <p:pic>
        <p:nvPicPr>
          <p:cNvPr id="25" name="Picture 24">
            <a:extLst>
              <a:ext uri="{FF2B5EF4-FFF2-40B4-BE49-F238E27FC236}">
                <a16:creationId xmlns:a16="http://schemas.microsoft.com/office/drawing/2014/main" id="{7E58F33A-D0C0-F793-28EC-C6D4FB1E1A6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1296" y="2621789"/>
            <a:ext cx="3346054" cy="3346054"/>
          </a:xfrm>
          <a:prstGeom prst="rect">
            <a:avLst/>
          </a:prstGeom>
        </p:spPr>
      </p:pic>
      <p:pic>
        <p:nvPicPr>
          <p:cNvPr id="26" name="Picture 25">
            <a:extLst>
              <a:ext uri="{FF2B5EF4-FFF2-40B4-BE49-F238E27FC236}">
                <a16:creationId xmlns:a16="http://schemas.microsoft.com/office/drawing/2014/main" id="{407CE432-2BD9-F31D-3C03-BBF6349DF9BA}"/>
              </a:ext>
            </a:extLst>
          </p:cNvPr>
          <p:cNvPicPr>
            <a:picLocks noChangeAspect="1"/>
          </p:cNvPicPr>
          <p:nvPr/>
        </p:nvPicPr>
        <p:blipFill>
          <a:blip r:embed="rId10"/>
          <a:stretch>
            <a:fillRect/>
          </a:stretch>
        </p:blipFill>
        <p:spPr>
          <a:xfrm>
            <a:off x="4418714" y="4725144"/>
            <a:ext cx="3131290" cy="1637905"/>
          </a:xfrm>
          <a:prstGeom prst="rect">
            <a:avLst/>
          </a:prstGeom>
        </p:spPr>
      </p:pic>
      <p:pic>
        <p:nvPicPr>
          <p:cNvPr id="2" name="Picture 1" descr="A close-up of a logo&#10;&#10;Description automatically generated">
            <a:extLst>
              <a:ext uri="{FF2B5EF4-FFF2-40B4-BE49-F238E27FC236}">
                <a16:creationId xmlns:a16="http://schemas.microsoft.com/office/drawing/2014/main" id="{28090811-66F7-F7E3-EA9B-CF9E89230F9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31504" y="6194191"/>
            <a:ext cx="1656184" cy="603119"/>
          </a:xfrm>
          <a:prstGeom prst="rect">
            <a:avLst/>
          </a:prstGeom>
        </p:spPr>
      </p:pic>
      <p:pic>
        <p:nvPicPr>
          <p:cNvPr id="3" name="Picture 5" descr="A red text on a black background&#10;&#10;Description automatically generated">
            <a:extLst>
              <a:ext uri="{FF2B5EF4-FFF2-40B4-BE49-F238E27FC236}">
                <a16:creationId xmlns:a16="http://schemas.microsoft.com/office/drawing/2014/main" id="{6D586059-126F-F9FF-5F7E-DD5F47CD4E1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387454" y="6321427"/>
            <a:ext cx="1080120" cy="342895"/>
          </a:xfrm>
          <a:prstGeom prst="rect">
            <a:avLst/>
          </a:prstGeom>
        </p:spPr>
      </p:pic>
      <p:pic>
        <p:nvPicPr>
          <p:cNvPr id="4" name="Graphic 3" descr="Warning outline">
            <a:extLst>
              <a:ext uri="{FF2B5EF4-FFF2-40B4-BE49-F238E27FC236}">
                <a16:creationId xmlns:a16="http://schemas.microsoft.com/office/drawing/2014/main" id="{CEC5376C-8F78-8518-6E12-715DA9B6BE4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776520" y="6090374"/>
            <a:ext cx="653256" cy="653256"/>
          </a:xfrm>
          <a:prstGeom prst="rect">
            <a:avLst/>
          </a:prstGeom>
        </p:spPr>
      </p:pic>
    </p:spTree>
    <p:extLst>
      <p:ext uri="{BB962C8B-B14F-4D97-AF65-F5344CB8AC3E}">
        <p14:creationId xmlns:p14="http://schemas.microsoft.com/office/powerpoint/2010/main" val="1901409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AB9D3F-0524-8042-0AAA-C619729150C5}"/>
              </a:ext>
            </a:extLst>
          </p:cNvPr>
          <p:cNvPicPr>
            <a:picLocks noChangeAspect="1"/>
          </p:cNvPicPr>
          <p:nvPr/>
        </p:nvPicPr>
        <p:blipFill>
          <a:blip r:embed="rId2"/>
          <a:stretch>
            <a:fillRect/>
          </a:stretch>
        </p:blipFill>
        <p:spPr>
          <a:xfrm>
            <a:off x="203433" y="1806201"/>
            <a:ext cx="5732567" cy="3867756"/>
          </a:xfrm>
          <a:prstGeom prst="rect">
            <a:avLst/>
          </a:prstGeom>
        </p:spPr>
      </p:pic>
      <p:pic>
        <p:nvPicPr>
          <p:cNvPr id="5" name="Content Placeholder 4">
            <a:extLst>
              <a:ext uri="{FF2B5EF4-FFF2-40B4-BE49-F238E27FC236}">
                <a16:creationId xmlns:a16="http://schemas.microsoft.com/office/drawing/2014/main" id="{6AA60797-BB83-911D-3948-89F98390CA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591" y="219226"/>
            <a:ext cx="2019449" cy="1326858"/>
          </a:xfrm>
          <a:prstGeom prst="rect">
            <a:avLst/>
          </a:prstGeom>
        </p:spPr>
      </p:pic>
      <p:pic>
        <p:nvPicPr>
          <p:cNvPr id="6" name="Picture 5" descr="A close-up of a logo&#10;&#10;Description automatically generated">
            <a:extLst>
              <a:ext uri="{FF2B5EF4-FFF2-40B4-BE49-F238E27FC236}">
                <a16:creationId xmlns:a16="http://schemas.microsoft.com/office/drawing/2014/main" id="{AA3BB360-274F-8701-B7AA-1D94B109EA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1504" y="6194191"/>
            <a:ext cx="1656184" cy="603119"/>
          </a:xfrm>
          <a:prstGeom prst="rect">
            <a:avLst/>
          </a:prstGeom>
        </p:spPr>
      </p:pic>
      <p:pic>
        <p:nvPicPr>
          <p:cNvPr id="7" name="Picture 5" descr="A red text on a black background&#10;&#10;Description automatically generated">
            <a:extLst>
              <a:ext uri="{FF2B5EF4-FFF2-40B4-BE49-F238E27FC236}">
                <a16:creationId xmlns:a16="http://schemas.microsoft.com/office/drawing/2014/main" id="{2CCC0079-54BF-4A2A-A682-ED6BF6C513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87454" y="6321427"/>
            <a:ext cx="1080120" cy="342895"/>
          </a:xfrm>
          <a:prstGeom prst="rect">
            <a:avLst/>
          </a:prstGeom>
        </p:spPr>
      </p:pic>
      <p:pic>
        <p:nvPicPr>
          <p:cNvPr id="8" name="Content Placeholder 8">
            <a:extLst>
              <a:ext uri="{FF2B5EF4-FFF2-40B4-BE49-F238E27FC236}">
                <a16:creationId xmlns:a16="http://schemas.microsoft.com/office/drawing/2014/main" id="{415C08A4-84A0-6B2E-E45B-87D4EAB257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5111" y="1754213"/>
            <a:ext cx="5706762" cy="3919744"/>
          </a:xfrm>
          <a:prstGeom prst="rect">
            <a:avLst/>
          </a:prstGeom>
        </p:spPr>
      </p:pic>
    </p:spTree>
    <p:extLst>
      <p:ext uri="{BB962C8B-B14F-4D97-AF65-F5344CB8AC3E}">
        <p14:creationId xmlns:p14="http://schemas.microsoft.com/office/powerpoint/2010/main" val="19149978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0FDABA-DACE-4C1D-A107-B314325B16A1}"/>
              </a:ext>
            </a:extLst>
          </p:cNvPr>
          <p:cNvSpPr>
            <a:spLocks noGrp="1"/>
          </p:cNvSpPr>
          <p:nvPr>
            <p:ph type="title"/>
          </p:nvPr>
        </p:nvSpPr>
        <p:spPr/>
        <p:txBody>
          <a:bodyPr/>
          <a:lstStyle/>
          <a:p>
            <a:r>
              <a:rPr lang="en-CA">
                <a:latin typeface="Avenir Next LT Pro" panose="020B0504020202020204" pitchFamily="34" charset="0"/>
              </a:rPr>
              <a:t>Société</a:t>
            </a:r>
          </a:p>
        </p:txBody>
      </p:sp>
      <p:pic>
        <p:nvPicPr>
          <p:cNvPr id="3" name="Content Placeholder 4">
            <a:extLst>
              <a:ext uri="{FF2B5EF4-FFF2-40B4-BE49-F238E27FC236}">
                <a16:creationId xmlns:a16="http://schemas.microsoft.com/office/drawing/2014/main" id="{1E547A63-9524-6A7B-58FD-F5886F63BF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186" y="1484784"/>
            <a:ext cx="11454500" cy="4580849"/>
          </a:xfrm>
          <a:prstGeom prst="rect">
            <a:avLst/>
          </a:prstGeom>
        </p:spPr>
      </p:pic>
      <p:pic>
        <p:nvPicPr>
          <p:cNvPr id="2" name="Picture 1" descr="A close-up of a logo&#10;&#10;Description automatically generated">
            <a:extLst>
              <a:ext uri="{FF2B5EF4-FFF2-40B4-BE49-F238E27FC236}">
                <a16:creationId xmlns:a16="http://schemas.microsoft.com/office/drawing/2014/main" id="{FF5B0C9D-988E-6CA8-015E-64A2D0861E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1504" y="6194191"/>
            <a:ext cx="1656184" cy="603119"/>
          </a:xfrm>
          <a:prstGeom prst="rect">
            <a:avLst/>
          </a:prstGeom>
        </p:spPr>
      </p:pic>
      <p:pic>
        <p:nvPicPr>
          <p:cNvPr id="5" name="Picture 5" descr="A red text on a black background&#10;&#10;Description automatically generated">
            <a:extLst>
              <a:ext uri="{FF2B5EF4-FFF2-40B4-BE49-F238E27FC236}">
                <a16:creationId xmlns:a16="http://schemas.microsoft.com/office/drawing/2014/main" id="{6246E9B9-0316-4ED3-F43F-D2D156A4BC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7454" y="6321427"/>
            <a:ext cx="1080120" cy="342895"/>
          </a:xfrm>
          <a:prstGeom prst="rect">
            <a:avLst/>
          </a:prstGeom>
        </p:spPr>
      </p:pic>
    </p:spTree>
    <p:extLst>
      <p:ext uri="{BB962C8B-B14F-4D97-AF65-F5344CB8AC3E}">
        <p14:creationId xmlns:p14="http://schemas.microsoft.com/office/powerpoint/2010/main" val="37274367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3392" y="1100879"/>
            <a:ext cx="11161240" cy="5028988"/>
          </a:xfrm>
          <a:ln>
            <a:solidFill>
              <a:schemeClr val="accent4">
                <a:lumMod val="75000"/>
              </a:schemeClr>
            </a:solidFill>
          </a:ln>
        </p:spPr>
        <p:txBody>
          <a:bodyPr vert="horz" lIns="91440" tIns="45720" rIns="91440" bIns="45720" rtlCol="0" anchor="t">
            <a:noAutofit/>
          </a:bodyPr>
          <a:lstStyle/>
          <a:p>
            <a:pPr>
              <a:lnSpc>
                <a:spcPct val="150000"/>
              </a:lnSpc>
            </a:pPr>
            <a:r>
              <a:rPr lang="pt-BR" sz="1400" dirty="0"/>
              <a:t>Dr. Luís Fernando Rodrigues, MD, MAHR Palliative Care</a:t>
            </a:r>
            <a:r>
              <a:rPr lang="pt-BR" sz="1200" dirty="0"/>
              <a:t>: </a:t>
            </a:r>
            <a:r>
              <a:rPr lang="en-CA" sz="1200" dirty="0"/>
              <a:t>No affiliations</a:t>
            </a:r>
            <a:endParaRPr lang="pt-BR" sz="1400" dirty="0">
              <a:cs typeface="Arial" panose="020B0604020202020204"/>
            </a:endParaRPr>
          </a:p>
          <a:p>
            <a:pPr>
              <a:lnSpc>
                <a:spcPct val="150000"/>
              </a:lnSpc>
            </a:pPr>
            <a:r>
              <a:rPr lang="en-US" sz="1400" dirty="0"/>
              <a:t>Dr. </a:t>
            </a:r>
            <a:r>
              <a:rPr lang="en-US" sz="1400" dirty="0" err="1"/>
              <a:t>Sreedevi</a:t>
            </a:r>
            <a:r>
              <a:rPr lang="en-US" sz="1400" dirty="0"/>
              <a:t> </a:t>
            </a:r>
            <a:r>
              <a:rPr lang="en-US" sz="1400" dirty="0" err="1"/>
              <a:t>Warrier</a:t>
            </a:r>
            <a:r>
              <a:rPr lang="en-US" sz="1400" dirty="0"/>
              <a:t>: </a:t>
            </a:r>
            <a:r>
              <a:rPr lang="en-US" sz="1200" dirty="0"/>
              <a:t>Employed by Pallium India, Kerala, India</a:t>
            </a:r>
            <a:endParaRPr lang="en-US" sz="1400" dirty="0">
              <a:cs typeface="Arial" panose="020B0604020202020204"/>
            </a:endParaRPr>
          </a:p>
          <a:p>
            <a:pPr>
              <a:lnSpc>
                <a:spcPct val="150000"/>
              </a:lnSpc>
            </a:pPr>
            <a:r>
              <a:rPr lang="en-US" sz="1400" dirty="0"/>
              <a:t>Dr. Olivia Nguyen, MD, MM, CCMF(SP), FCMF, FRCPC, Palliative Medicine: </a:t>
            </a:r>
            <a:r>
              <a:rPr lang="en-US" sz="1200" dirty="0"/>
              <a:t>No affiliations</a:t>
            </a:r>
            <a:endParaRPr lang="en-US" sz="1200" dirty="0">
              <a:cs typeface="Arial" panose="020B0604020202020204"/>
            </a:endParaRPr>
          </a:p>
          <a:p>
            <a:pPr>
              <a:lnSpc>
                <a:spcPct val="150000"/>
              </a:lnSpc>
            </a:pPr>
            <a:r>
              <a:rPr lang="en-US" sz="1400" dirty="0"/>
              <a:t>Miss. Sarah </a:t>
            </a:r>
            <a:r>
              <a:rPr lang="en-US" sz="1400" dirty="0" err="1"/>
              <a:t>Nyariki</a:t>
            </a:r>
            <a:r>
              <a:rPr lang="en-US" sz="1400" dirty="0"/>
              <a:t>: </a:t>
            </a:r>
            <a:r>
              <a:rPr lang="en-US" sz="1200" dirty="0"/>
              <a:t>No affiliations</a:t>
            </a:r>
            <a:endParaRPr lang="en-US" sz="1200" dirty="0">
              <a:cs typeface="Arial" panose="020B0604020202020204"/>
            </a:endParaRPr>
          </a:p>
          <a:p>
            <a:pPr>
              <a:lnSpc>
                <a:spcPct val="150000"/>
              </a:lnSpc>
            </a:pPr>
            <a:r>
              <a:rPr lang="en-US" sz="1400" dirty="0"/>
              <a:t>Aparna Gupta, DNP, EMBA, FACHE, CPHQ, ANP-BC: </a:t>
            </a:r>
            <a:r>
              <a:rPr lang="en-US" sz="1200" dirty="0"/>
              <a:t>Employed by the National Hospice and Palliative Care Organization / the National Alliance for Care at Home (Feb 2022–current)</a:t>
            </a:r>
            <a:endParaRPr lang="en-US" sz="1200" dirty="0">
              <a:cs typeface="Arial" panose="020B0604020202020204"/>
            </a:endParaRPr>
          </a:p>
          <a:p>
            <a:pPr>
              <a:lnSpc>
                <a:spcPct val="150000"/>
              </a:lnSpc>
            </a:pPr>
            <a:r>
              <a:rPr lang="en-US" sz="1400" dirty="0"/>
              <a:t>Lesley Goodburn: </a:t>
            </a:r>
            <a:r>
              <a:rPr lang="en-US" sz="1200" dirty="0"/>
              <a:t>Advisory committee member at the National Cancer Audit Collaborating Centre (NATCAN) + National Pancreatic Cancer Audit (</a:t>
            </a:r>
            <a:r>
              <a:rPr lang="en-US" sz="1200" dirty="0" err="1"/>
              <a:t>NPaCA</a:t>
            </a:r>
            <a:r>
              <a:rPr lang="en-US" sz="1200" dirty="0"/>
              <a:t>) (Jan 2024–current)</a:t>
            </a:r>
            <a:endParaRPr lang="en-US" sz="1200" dirty="0">
              <a:cs typeface="Arial" panose="020B0604020202020204"/>
            </a:endParaRPr>
          </a:p>
          <a:p>
            <a:pPr>
              <a:lnSpc>
                <a:spcPct val="150000"/>
              </a:lnSpc>
            </a:pPr>
            <a:r>
              <a:rPr lang="en-US" sz="1400" dirty="0"/>
              <a:t>Dr. José Pereira, MBChB, CCFP (PC), MSc, FCPC: </a:t>
            </a:r>
            <a:r>
              <a:rPr lang="en-US" sz="1200" dirty="0"/>
              <a:t>Employed by Pallium Canada (2017–current) and received grants from CIHR (several over the years)</a:t>
            </a:r>
            <a:endParaRPr lang="en-US" sz="1400" dirty="0">
              <a:cs typeface="Arial" panose="020B0604020202020204"/>
            </a:endParaRPr>
          </a:p>
          <a:p>
            <a:pPr>
              <a:lnSpc>
                <a:spcPct val="150000"/>
              </a:lnSpc>
            </a:pPr>
            <a:r>
              <a:rPr lang="en-US" sz="1400" dirty="0"/>
              <a:t>Jeffrey Moat, CM</a:t>
            </a:r>
            <a:r>
              <a:rPr lang="en-US" sz="1200" dirty="0"/>
              <a:t>: Employed by Pallium Canada </a:t>
            </a:r>
            <a:endParaRPr lang="en-CA" sz="1200" dirty="0">
              <a:cs typeface="Arial" panose="020B0604020202020204"/>
            </a:endParaRPr>
          </a:p>
          <a:p>
            <a:pPr>
              <a:lnSpc>
                <a:spcPct val="150000"/>
              </a:lnSpc>
            </a:pPr>
            <a:r>
              <a:rPr lang="en-CA" sz="1200" dirty="0"/>
              <a:t>The Palliative Care ECHO Project is supported by a financial contribution from Health Canada. The views expressed herein do not necessarily represent the views of Health Canada.</a:t>
            </a:r>
            <a:endParaRPr lang="en-CA" sz="1200" dirty="0">
              <a:cs typeface="Arial" panose="020B0604020202020204"/>
            </a:endParaRPr>
          </a:p>
        </p:txBody>
      </p:sp>
      <p:sp>
        <p:nvSpPr>
          <p:cNvPr id="5" name="Title 1">
            <a:extLst>
              <a:ext uri="{FF2B5EF4-FFF2-40B4-BE49-F238E27FC236}">
                <a16:creationId xmlns:a16="http://schemas.microsoft.com/office/drawing/2014/main" id="{A68C151D-73C6-EDEC-47F1-2192934E5767}"/>
              </a:ext>
            </a:extLst>
          </p:cNvPr>
          <p:cNvSpPr txBox="1">
            <a:spLocks/>
          </p:cNvSpPr>
          <p:nvPr/>
        </p:nvSpPr>
        <p:spPr>
          <a:xfrm>
            <a:off x="551384" y="341867"/>
            <a:ext cx="8229600" cy="53412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a:t>SLIDE 2: Conflict of Interest Declarations</a:t>
            </a:r>
            <a:endParaRPr lang="en-CA" sz="2800" b="1"/>
          </a:p>
        </p:txBody>
      </p:sp>
      <p:pic>
        <p:nvPicPr>
          <p:cNvPr id="7" name="Picture 5" descr="A red text on a black background&#10;&#10;Description automatically generated">
            <a:extLst>
              <a:ext uri="{FF2B5EF4-FFF2-40B4-BE49-F238E27FC236}">
                <a16:creationId xmlns:a16="http://schemas.microsoft.com/office/drawing/2014/main" id="{D52FA18D-A26C-BF32-3EBC-DC22491604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8488" y="323368"/>
            <a:ext cx="1529916" cy="485687"/>
          </a:xfrm>
          <a:prstGeom prst="rect">
            <a:avLst/>
          </a:prstGeom>
        </p:spPr>
      </p:pic>
      <p:pic>
        <p:nvPicPr>
          <p:cNvPr id="8" name="Picture 6" descr="A blue and black logo&#10;&#10;Description automatically generated">
            <a:extLst>
              <a:ext uri="{FF2B5EF4-FFF2-40B4-BE49-F238E27FC236}">
                <a16:creationId xmlns:a16="http://schemas.microsoft.com/office/drawing/2014/main" id="{AF91EB03-C8FE-67C5-EEBE-99C1C17204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0176" y="50043"/>
            <a:ext cx="2527391" cy="1012470"/>
          </a:xfrm>
          <a:prstGeom prst="rect">
            <a:avLst/>
          </a:prstGeom>
        </p:spPr>
      </p:pic>
      <p:cxnSp>
        <p:nvCxnSpPr>
          <p:cNvPr id="9" name="Connecteur droit 8">
            <a:extLst>
              <a:ext uri="{FF2B5EF4-FFF2-40B4-BE49-F238E27FC236}">
                <a16:creationId xmlns:a16="http://schemas.microsoft.com/office/drawing/2014/main" id="{51A9E491-CDE7-BB54-B90D-CDC87D400DD1}"/>
              </a:ext>
            </a:extLst>
          </p:cNvPr>
          <p:cNvCxnSpPr>
            <a:cxnSpLocks/>
          </p:cNvCxnSpPr>
          <p:nvPr/>
        </p:nvCxnSpPr>
        <p:spPr>
          <a:xfrm>
            <a:off x="623392" y="875994"/>
            <a:ext cx="5745168"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70672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person smiling at the camera&#10;&#10;Description automatically generated">
            <a:extLst>
              <a:ext uri="{FF2B5EF4-FFF2-40B4-BE49-F238E27FC236}">
                <a16:creationId xmlns:a16="http://schemas.microsoft.com/office/drawing/2014/main" id="{1AD37797-F52F-EF6B-1898-6CA69994C1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05BECFD5-8906-82A4-B384-B475147AD81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519936" y="2120206"/>
            <a:ext cx="4473873" cy="4473873"/>
          </a:xfrm>
          <a:prstGeom prst="rect">
            <a:avLst/>
          </a:prstGeom>
        </p:spPr>
      </p:pic>
      <p:sp>
        <p:nvSpPr>
          <p:cNvPr id="14" name="Title 1">
            <a:extLst>
              <a:ext uri="{FF2B5EF4-FFF2-40B4-BE49-F238E27FC236}">
                <a16:creationId xmlns:a16="http://schemas.microsoft.com/office/drawing/2014/main" id="{278288C1-6FC6-019F-84E5-BC64764D1278}"/>
              </a:ext>
            </a:extLst>
          </p:cNvPr>
          <p:cNvSpPr>
            <a:spLocks noGrp="1"/>
          </p:cNvSpPr>
          <p:nvPr>
            <p:ph type="title"/>
          </p:nvPr>
        </p:nvSpPr>
        <p:spPr>
          <a:xfrm>
            <a:off x="904912" y="977645"/>
            <a:ext cx="6847272" cy="746846"/>
          </a:xfrm>
        </p:spPr>
        <p:txBody>
          <a:bodyPr/>
          <a:lstStyle/>
          <a:p>
            <a:r>
              <a:rPr lang="en-US">
                <a:latin typeface="Avenir Next LT Pro Demi" panose="020B0704020202020204" pitchFamily="34" charset="0"/>
              </a:rPr>
              <a:t>Sarah </a:t>
            </a:r>
            <a:r>
              <a:rPr lang="en-US" err="1">
                <a:latin typeface="Avenir Next LT Pro Demi" panose="020B0704020202020204" pitchFamily="34" charset="0"/>
              </a:rPr>
              <a:t>Nyariki</a:t>
            </a:r>
            <a:br>
              <a:rPr lang="en-US" sz="2000">
                <a:latin typeface="Avenir LT Std 65 Medium" panose="020B0603020203020204" pitchFamily="34" charset="0"/>
              </a:rPr>
            </a:br>
            <a:r>
              <a:rPr lang="en-US" sz="1800" spc="0">
                <a:latin typeface="Avenir LT Std 65 Medium" panose="020B0603020203020204" pitchFamily="34" charset="0"/>
              </a:rPr>
              <a:t>RN, </a:t>
            </a:r>
            <a:r>
              <a:rPr lang="en-US" sz="1800" spc="0" err="1">
                <a:latin typeface="Avenir LT Std 65 Medium" panose="020B0603020203020204" pitchFamily="34" charset="0"/>
              </a:rPr>
              <a:t>Bsch</a:t>
            </a:r>
            <a:endParaRPr lang="en-US" sz="4400" spc="0">
              <a:latin typeface="Avenir LT Std 65 Medium" panose="020B0603020203020204" pitchFamily="34" charset="0"/>
            </a:endParaRPr>
          </a:p>
        </p:txBody>
      </p:sp>
      <p:sp>
        <p:nvSpPr>
          <p:cNvPr id="16" name="Text Placeholder 2">
            <a:extLst>
              <a:ext uri="{FF2B5EF4-FFF2-40B4-BE49-F238E27FC236}">
                <a16:creationId xmlns:a16="http://schemas.microsoft.com/office/drawing/2014/main" id="{40D5CC8A-39D9-F78F-4076-B5BA4879079E}"/>
              </a:ext>
            </a:extLst>
          </p:cNvPr>
          <p:cNvSpPr txBox="1">
            <a:spLocks/>
          </p:cNvSpPr>
          <p:nvPr/>
        </p:nvSpPr>
        <p:spPr>
          <a:xfrm>
            <a:off x="904912" y="2431921"/>
            <a:ext cx="4724978" cy="276999"/>
          </a:xfrm>
          <a:prstGeom prst="rect">
            <a:avLst/>
          </a:prstGeom>
        </p:spPr>
        <p:txBody>
          <a:bodyPr vert="horz" wrap="square" lIns="91440" tIns="0" rIns="9144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bg1"/>
                </a:solidFill>
                <a:latin typeface="+mn-lt"/>
                <a:ea typeface="+mn-ea"/>
                <a:cs typeface="+mn-cs"/>
              </a:defRPr>
            </a:lvl1pPr>
            <a:lvl2pPr marL="457200" indent="0" algn="l" defTabSz="914400" rtl="0" eaLnBrk="1" latinLnBrk="0" hangingPunct="1">
              <a:lnSpc>
                <a:spcPct val="90000"/>
              </a:lnSpc>
              <a:spcBef>
                <a:spcPts val="500"/>
              </a:spcBef>
              <a:buSzPct val="75000"/>
              <a:buFont typeface="Courier New" panose="02070309020205020404" pitchFamily="49"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SzPct val="90000"/>
              <a:buFont typeface="Wingdings" panose="05000000000000000000" pitchFamily="2" charset="2"/>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Courier New" panose="02070309020205020404" pitchFamily="49"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a:latin typeface="Avenir LT Pro 35 Light" panose="020B0402020203020204" pitchFamily="34" charset="0"/>
              </a:rPr>
              <a:t>Representing Kenya</a:t>
            </a:r>
          </a:p>
        </p:txBody>
      </p:sp>
    </p:spTree>
    <p:extLst>
      <p:ext uri="{BB962C8B-B14F-4D97-AF65-F5344CB8AC3E}">
        <p14:creationId xmlns:p14="http://schemas.microsoft.com/office/powerpoint/2010/main" val="13039246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1FF117-9C67-4A6C-8150-C7FA4254CA5D}"/>
              </a:ext>
            </a:extLst>
          </p:cNvPr>
          <p:cNvSpPr>
            <a:spLocks noGrp="1"/>
          </p:cNvSpPr>
          <p:nvPr>
            <p:ph type="title"/>
          </p:nvPr>
        </p:nvSpPr>
        <p:spPr>
          <a:xfrm>
            <a:off x="481434" y="187750"/>
            <a:ext cx="11229132" cy="1325563"/>
          </a:xfrm>
        </p:spPr>
        <p:txBody>
          <a:bodyPr/>
          <a:lstStyle/>
          <a:p>
            <a:r>
              <a:rPr lang="en-CA">
                <a:latin typeface="Avenir Next LT Pro" panose="020B0504020202020204" pitchFamily="34" charset="0"/>
              </a:rPr>
              <a:t>Create awareness</a:t>
            </a:r>
          </a:p>
        </p:txBody>
      </p:sp>
      <p:sp>
        <p:nvSpPr>
          <p:cNvPr id="4" name="Content Placeholder 3">
            <a:extLst>
              <a:ext uri="{FF2B5EF4-FFF2-40B4-BE49-F238E27FC236}">
                <a16:creationId xmlns:a16="http://schemas.microsoft.com/office/drawing/2014/main" id="{878E639C-8F3E-40B0-92F7-54F4AE034CCD}"/>
              </a:ext>
            </a:extLst>
          </p:cNvPr>
          <p:cNvSpPr>
            <a:spLocks noGrp="1"/>
          </p:cNvSpPr>
          <p:nvPr>
            <p:ph idx="1"/>
          </p:nvPr>
        </p:nvSpPr>
        <p:spPr/>
        <p:txBody>
          <a:bodyPr/>
          <a:lstStyle/>
          <a:p>
            <a:r>
              <a:rPr lang="en-US">
                <a:latin typeface="Avenir Next LT Pro" panose="020B0504020202020204" pitchFamily="34" charset="0"/>
              </a:rPr>
              <a:t>Community awareness - Need and importance of palliative care.</a:t>
            </a:r>
          </a:p>
          <a:p>
            <a:pPr lvl="1"/>
            <a:r>
              <a:rPr lang="en-US">
                <a:latin typeface="Avenir Next LT Pro" panose="020B0504020202020204" pitchFamily="34" charset="0"/>
              </a:rPr>
              <a:t>Educate individuals, families and communities on palliative care.</a:t>
            </a:r>
          </a:p>
          <a:p>
            <a:r>
              <a:rPr lang="en-US">
                <a:latin typeface="Avenir Next LT Pro" panose="020B0504020202020204" pitchFamily="34" charset="0"/>
              </a:rPr>
              <a:t>Clarify myths, misunderstandings, and misconceptions.</a:t>
            </a:r>
          </a:p>
          <a:p>
            <a:r>
              <a:rPr lang="en-US">
                <a:latin typeface="Avenir Next LT Pro" panose="020B0504020202020204" pitchFamily="34" charset="0"/>
              </a:rPr>
              <a:t>Empower CHPs.</a:t>
            </a:r>
          </a:p>
          <a:p>
            <a:r>
              <a:rPr lang="en-US">
                <a:latin typeface="Avenir Next LT Pro" panose="020B0504020202020204" pitchFamily="34" charset="0"/>
              </a:rPr>
              <a:t>Effective referral and linkage.</a:t>
            </a:r>
          </a:p>
          <a:p>
            <a:r>
              <a:rPr lang="en-US">
                <a:latin typeface="Avenir Next LT Pro" panose="020B0504020202020204" pitchFamily="34" charset="0"/>
              </a:rPr>
              <a:t>Capacity-building of palliative care staff.</a:t>
            </a:r>
          </a:p>
          <a:p>
            <a:r>
              <a:rPr lang="en-US">
                <a:latin typeface="Avenir Next LT Pro" panose="020B0504020202020204" pitchFamily="34" charset="0"/>
              </a:rPr>
              <a:t>All levels of health care (community – referral sites).</a:t>
            </a:r>
          </a:p>
          <a:p>
            <a:endParaRPr lang="en-US"/>
          </a:p>
          <a:p>
            <a:endParaRPr lang="en-CA"/>
          </a:p>
        </p:txBody>
      </p:sp>
      <p:pic>
        <p:nvPicPr>
          <p:cNvPr id="2" name="Picture 1" descr="A close-up of a logo&#10;&#10;Description automatically generated">
            <a:extLst>
              <a:ext uri="{FF2B5EF4-FFF2-40B4-BE49-F238E27FC236}">
                <a16:creationId xmlns:a16="http://schemas.microsoft.com/office/drawing/2014/main" id="{B6846D36-185D-7051-CF9F-C87A08D60B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1504" y="6194191"/>
            <a:ext cx="1656184" cy="603119"/>
          </a:xfrm>
          <a:prstGeom prst="rect">
            <a:avLst/>
          </a:prstGeom>
        </p:spPr>
      </p:pic>
      <p:pic>
        <p:nvPicPr>
          <p:cNvPr id="5" name="Picture 5" descr="A red text on a black background&#10;&#10;Description automatically generated">
            <a:extLst>
              <a:ext uri="{FF2B5EF4-FFF2-40B4-BE49-F238E27FC236}">
                <a16:creationId xmlns:a16="http://schemas.microsoft.com/office/drawing/2014/main" id="{CF1C2698-A4C1-A2B3-5BC4-7F4094C712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7454" y="6321427"/>
            <a:ext cx="1080120" cy="342895"/>
          </a:xfrm>
          <a:prstGeom prst="rect">
            <a:avLst/>
          </a:prstGeom>
        </p:spPr>
      </p:pic>
    </p:spTree>
    <p:extLst>
      <p:ext uri="{BB962C8B-B14F-4D97-AF65-F5344CB8AC3E}">
        <p14:creationId xmlns:p14="http://schemas.microsoft.com/office/powerpoint/2010/main" val="443558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6CD3230B-8A0F-428E-A77D-431BF1DCBFBB}"/>
              </a:ext>
            </a:extLst>
          </p:cNvPr>
          <p:cNvSpPr>
            <a:spLocks noGrp="1"/>
          </p:cNvSpPr>
          <p:nvPr>
            <p:ph type="title"/>
          </p:nvPr>
        </p:nvSpPr>
        <p:spPr>
          <a:xfrm>
            <a:off x="446314" y="560338"/>
            <a:ext cx="8385990" cy="701731"/>
          </a:xfrm>
        </p:spPr>
        <p:txBody>
          <a:bodyPr/>
          <a:lstStyle/>
          <a:p>
            <a:r>
              <a:rPr lang="en-CA">
                <a:latin typeface="Avenir Next LT Pro" panose="020B0504020202020204" pitchFamily="34" charset="0"/>
              </a:rPr>
              <a:t>Incorporation in Care Continuum</a:t>
            </a:r>
          </a:p>
        </p:txBody>
      </p:sp>
      <p:sp>
        <p:nvSpPr>
          <p:cNvPr id="11" name="Content Placeholder 10">
            <a:extLst>
              <a:ext uri="{FF2B5EF4-FFF2-40B4-BE49-F238E27FC236}">
                <a16:creationId xmlns:a16="http://schemas.microsoft.com/office/drawing/2014/main" id="{E8D319DD-7B1A-4311-9FC7-18225F6E7560}"/>
              </a:ext>
            </a:extLst>
          </p:cNvPr>
          <p:cNvSpPr>
            <a:spLocks noGrp="1"/>
          </p:cNvSpPr>
          <p:nvPr>
            <p:ph sz="half" idx="2"/>
          </p:nvPr>
        </p:nvSpPr>
        <p:spPr>
          <a:xfrm>
            <a:off x="446315" y="1916832"/>
            <a:ext cx="4281533" cy="4272831"/>
          </a:xfrm>
        </p:spPr>
        <p:txBody>
          <a:bodyPr/>
          <a:lstStyle/>
          <a:p>
            <a:r>
              <a:rPr lang="en-US">
                <a:latin typeface="Avenir Next LT Pro" panose="020B0504020202020204" pitchFamily="34" charset="0"/>
              </a:rPr>
              <a:t>Multidisciplinary approach in care.</a:t>
            </a:r>
          </a:p>
          <a:p>
            <a:r>
              <a:rPr lang="en-US">
                <a:latin typeface="Avenir Next LT Pro" panose="020B0504020202020204" pitchFamily="34" charset="0"/>
              </a:rPr>
              <a:t>Self-initiative, commitment and passion.</a:t>
            </a:r>
          </a:p>
          <a:p>
            <a:r>
              <a:rPr lang="en-US">
                <a:latin typeface="Avenir Next LT Pro" panose="020B0504020202020204" pitchFamily="34" charset="0"/>
              </a:rPr>
              <a:t>Best palliative care practices across disciplines</a:t>
            </a:r>
            <a:r>
              <a:rPr lang="en-US"/>
              <a:t>.</a:t>
            </a:r>
            <a:endParaRPr lang="en-CA"/>
          </a:p>
        </p:txBody>
      </p:sp>
      <p:pic>
        <p:nvPicPr>
          <p:cNvPr id="3" name="Picture 2" descr="A close-up of a logo&#10;&#10;Description automatically generated">
            <a:extLst>
              <a:ext uri="{FF2B5EF4-FFF2-40B4-BE49-F238E27FC236}">
                <a16:creationId xmlns:a16="http://schemas.microsoft.com/office/drawing/2014/main" id="{FE047517-5B30-3EFB-EA9D-1AD5A77AAC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1504" y="6194191"/>
            <a:ext cx="1656184" cy="603119"/>
          </a:xfrm>
          <a:prstGeom prst="rect">
            <a:avLst/>
          </a:prstGeom>
        </p:spPr>
      </p:pic>
      <p:pic>
        <p:nvPicPr>
          <p:cNvPr id="4" name="Picture 5" descr="A red text on a black background&#10;&#10;Description automatically generated">
            <a:extLst>
              <a:ext uri="{FF2B5EF4-FFF2-40B4-BE49-F238E27FC236}">
                <a16:creationId xmlns:a16="http://schemas.microsoft.com/office/drawing/2014/main" id="{C73B0A64-1CE5-225A-443D-F1A94FDE4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7454" y="6321427"/>
            <a:ext cx="1080120" cy="342895"/>
          </a:xfrm>
          <a:prstGeom prst="rect">
            <a:avLst/>
          </a:prstGeom>
        </p:spPr>
      </p:pic>
      <p:pic>
        <p:nvPicPr>
          <p:cNvPr id="1026" name="Picture 2">
            <a:extLst>
              <a:ext uri="{FF2B5EF4-FFF2-40B4-BE49-F238E27FC236}">
                <a16:creationId xmlns:a16="http://schemas.microsoft.com/office/drawing/2014/main" id="{0748C683-AAB2-FE7A-F586-D842B82B0F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1944" y="1937500"/>
            <a:ext cx="5619750" cy="2628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47969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78E639C-8F3E-40B0-92F7-54F4AE034CCD}"/>
              </a:ext>
            </a:extLst>
          </p:cNvPr>
          <p:cNvSpPr>
            <a:spLocks noGrp="1"/>
          </p:cNvSpPr>
          <p:nvPr>
            <p:ph sz="half" idx="2"/>
          </p:nvPr>
        </p:nvSpPr>
        <p:spPr>
          <a:xfrm>
            <a:off x="446315" y="1463346"/>
            <a:ext cx="5271314" cy="4726317"/>
          </a:xfrm>
        </p:spPr>
        <p:txBody>
          <a:bodyPr>
            <a:normAutofit lnSpcReduction="10000"/>
          </a:bodyPr>
          <a:lstStyle/>
          <a:p>
            <a:pPr>
              <a:lnSpc>
                <a:spcPct val="100000"/>
              </a:lnSpc>
            </a:pPr>
            <a:r>
              <a:rPr lang="en-US" sz="2000" dirty="0">
                <a:latin typeface="Avenir Next LT Pro" panose="020B0504020202020204" pitchFamily="34" charset="0"/>
              </a:rPr>
              <a:t>Continuing education and learning experiences (Palliative Care ECHO Project). </a:t>
            </a:r>
          </a:p>
          <a:p>
            <a:pPr>
              <a:lnSpc>
                <a:spcPct val="100000"/>
              </a:lnSpc>
            </a:pPr>
            <a:r>
              <a:rPr lang="en-US" sz="2000" dirty="0">
                <a:latin typeface="Avenir Next LT Pro" panose="020B0504020202020204" pitchFamily="34" charset="0"/>
              </a:rPr>
              <a:t>Post-training evaluations - improved knowledge, skills, professional isolation and confidence in various categories (CHPS, health care providers, and caregivers).</a:t>
            </a:r>
          </a:p>
          <a:p>
            <a:pPr>
              <a:lnSpc>
                <a:spcPct val="100000"/>
              </a:lnSpc>
            </a:pPr>
            <a:r>
              <a:rPr lang="en-US" sz="2000" dirty="0">
                <a:latin typeface="Avenir Next LT Pro" panose="020B0504020202020204" pitchFamily="34" charset="0"/>
              </a:rPr>
              <a:t>Patient follow-up systems - </a:t>
            </a:r>
            <a:r>
              <a:rPr lang="en-US" sz="2000" dirty="0" err="1">
                <a:latin typeface="Avenir Next LT Pro" panose="020B0504020202020204" pitchFamily="34" charset="0"/>
              </a:rPr>
              <a:t>telehospice</a:t>
            </a:r>
            <a:r>
              <a:rPr lang="en-US" sz="2000" dirty="0">
                <a:latin typeface="Avenir Next LT Pro" panose="020B0504020202020204" pitchFamily="34" charset="0"/>
              </a:rPr>
              <a:t>/telecommunication, home visits, etc.</a:t>
            </a:r>
          </a:p>
          <a:p>
            <a:pPr>
              <a:lnSpc>
                <a:spcPct val="100000"/>
              </a:lnSpc>
            </a:pPr>
            <a:r>
              <a:rPr lang="en-US" sz="2000" dirty="0">
                <a:latin typeface="Avenir Next LT Pro" panose="020B0504020202020204" pitchFamily="34" charset="0"/>
              </a:rPr>
              <a:t>Supportive healthcare systems.</a:t>
            </a:r>
          </a:p>
          <a:p>
            <a:pPr>
              <a:lnSpc>
                <a:spcPct val="100000"/>
              </a:lnSpc>
            </a:pPr>
            <a:r>
              <a:rPr lang="en-US" sz="2000" dirty="0">
                <a:latin typeface="Avenir Next LT Pro" panose="020B0504020202020204" pitchFamily="34" charset="0"/>
              </a:rPr>
              <a:t>Community, facility and country and global ownership programs.</a:t>
            </a:r>
            <a:endParaRPr lang="en-CA" sz="2000" dirty="0">
              <a:latin typeface="Avenir Next LT Pro" panose="020B0504020202020204" pitchFamily="34" charset="0"/>
            </a:endParaRPr>
          </a:p>
        </p:txBody>
      </p:sp>
      <p:sp>
        <p:nvSpPr>
          <p:cNvPr id="3" name="Title 2">
            <a:extLst>
              <a:ext uri="{FF2B5EF4-FFF2-40B4-BE49-F238E27FC236}">
                <a16:creationId xmlns:a16="http://schemas.microsoft.com/office/drawing/2014/main" id="{E21FF117-9C67-4A6C-8150-C7FA4254CA5D}"/>
              </a:ext>
            </a:extLst>
          </p:cNvPr>
          <p:cNvSpPr>
            <a:spLocks noGrp="1"/>
          </p:cNvSpPr>
          <p:nvPr>
            <p:ph type="title"/>
          </p:nvPr>
        </p:nvSpPr>
        <p:spPr/>
        <p:txBody>
          <a:bodyPr/>
          <a:lstStyle/>
          <a:p>
            <a:r>
              <a:rPr lang="en-CA" dirty="0">
                <a:latin typeface="Avenir Next LT Pro" panose="020B0504020202020204" pitchFamily="34" charset="0"/>
              </a:rPr>
              <a:t>Sustainability</a:t>
            </a:r>
          </a:p>
        </p:txBody>
      </p:sp>
      <p:pic>
        <p:nvPicPr>
          <p:cNvPr id="10" name="Content Placeholder 9" descr="A person and person standing in front of a poster&#10;&#10;Description automatically generated">
            <a:extLst>
              <a:ext uri="{FF2B5EF4-FFF2-40B4-BE49-F238E27FC236}">
                <a16:creationId xmlns:a16="http://schemas.microsoft.com/office/drawing/2014/main" id="{AC08FDBA-C2E5-AA5D-0197-AC8FF846274C}"/>
              </a:ext>
            </a:extLst>
          </p:cNvPr>
          <p:cNvPicPr>
            <a:picLocks noGrp="1" noChangeAspect="1"/>
          </p:cNvPicPr>
          <p:nvPr>
            <p:ph sz="half" idx="10"/>
          </p:nvPr>
        </p:nvPicPr>
        <p:blipFill>
          <a:blip r:embed="rId3" cstate="print">
            <a:extLst>
              <a:ext uri="{28A0092B-C50C-407E-A947-70E740481C1C}">
                <a14:useLocalDpi xmlns:a14="http://schemas.microsoft.com/office/drawing/2010/main" val="0"/>
              </a:ext>
            </a:extLst>
          </a:blip>
          <a:stretch>
            <a:fillRect/>
          </a:stretch>
        </p:blipFill>
        <p:spPr>
          <a:xfrm>
            <a:off x="6312969" y="3737622"/>
            <a:ext cx="5057154" cy="2221181"/>
          </a:xfrm>
        </p:spPr>
      </p:pic>
      <p:pic>
        <p:nvPicPr>
          <p:cNvPr id="2" name="Picture 1" descr="A close-up of a logo&#10;&#10;Description automatically generated">
            <a:extLst>
              <a:ext uri="{FF2B5EF4-FFF2-40B4-BE49-F238E27FC236}">
                <a16:creationId xmlns:a16="http://schemas.microsoft.com/office/drawing/2014/main" id="{B907E3F0-16C5-743F-6AD9-F9F4C28BFE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1504" y="6194191"/>
            <a:ext cx="1656184" cy="603119"/>
          </a:xfrm>
          <a:prstGeom prst="rect">
            <a:avLst/>
          </a:prstGeom>
        </p:spPr>
      </p:pic>
      <p:pic>
        <p:nvPicPr>
          <p:cNvPr id="5" name="Picture 5" descr="A red text on a black background&#10;&#10;Description automatically generated">
            <a:extLst>
              <a:ext uri="{FF2B5EF4-FFF2-40B4-BE49-F238E27FC236}">
                <a16:creationId xmlns:a16="http://schemas.microsoft.com/office/drawing/2014/main" id="{F083D207-199A-A6BE-F630-4DD5E78CD4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87454" y="6321427"/>
            <a:ext cx="1080120" cy="342895"/>
          </a:xfrm>
          <a:prstGeom prst="rect">
            <a:avLst/>
          </a:prstGeom>
        </p:spPr>
      </p:pic>
      <p:pic>
        <p:nvPicPr>
          <p:cNvPr id="11" name="Content Placeholder 9">
            <a:extLst>
              <a:ext uri="{FF2B5EF4-FFF2-40B4-BE49-F238E27FC236}">
                <a16:creationId xmlns:a16="http://schemas.microsoft.com/office/drawing/2014/main" id="{D2B69FF7-D8A1-DCF4-528B-89A4E11FDAF3}"/>
              </a:ext>
            </a:extLst>
          </p:cNvPr>
          <p:cNvPicPr>
            <a:picLocks noChangeAspect="1"/>
          </p:cNvPicPr>
          <p:nvPr/>
        </p:nvPicPr>
        <p:blipFill>
          <a:blip r:embed="rId6" cstate="print">
            <a:extLst>
              <a:ext uri="{28A0092B-C50C-407E-A947-70E740481C1C}">
                <a14:useLocalDpi xmlns:a14="http://schemas.microsoft.com/office/drawing/2010/main" val="0"/>
              </a:ext>
            </a:extLst>
          </a:blip>
          <a:srcRect t="7553" b="16763"/>
          <a:stretch/>
        </p:blipFill>
        <p:spPr>
          <a:xfrm>
            <a:off x="6312969" y="651641"/>
            <a:ext cx="5057154" cy="2871952"/>
          </a:xfrm>
          <a:prstGeom prst="rect">
            <a:avLst/>
          </a:prstGeom>
        </p:spPr>
      </p:pic>
    </p:spTree>
    <p:extLst>
      <p:ext uri="{BB962C8B-B14F-4D97-AF65-F5344CB8AC3E}">
        <p14:creationId xmlns:p14="http://schemas.microsoft.com/office/powerpoint/2010/main" val="23227667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person smiling at the camera&#10;&#10;Description automatically generated">
            <a:extLst>
              <a:ext uri="{FF2B5EF4-FFF2-40B4-BE49-F238E27FC236}">
                <a16:creationId xmlns:a16="http://schemas.microsoft.com/office/drawing/2014/main" id="{1AD37797-F52F-EF6B-1898-6CA69994C1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a:extLst>
              <a:ext uri="{FF2B5EF4-FFF2-40B4-BE49-F238E27FC236}">
                <a16:creationId xmlns:a16="http://schemas.microsoft.com/office/drawing/2014/main" id="{278288C1-6FC6-019F-84E5-BC64764D1278}"/>
              </a:ext>
            </a:extLst>
          </p:cNvPr>
          <p:cNvSpPr>
            <a:spLocks noGrp="1"/>
          </p:cNvSpPr>
          <p:nvPr>
            <p:ph type="title"/>
          </p:nvPr>
        </p:nvSpPr>
        <p:spPr>
          <a:xfrm>
            <a:off x="904912" y="977645"/>
            <a:ext cx="6847272" cy="746846"/>
          </a:xfrm>
        </p:spPr>
        <p:txBody>
          <a:bodyPr/>
          <a:lstStyle/>
          <a:p>
            <a:r>
              <a:rPr lang="en-US">
                <a:latin typeface="Avenir Next LT Pro Demi" panose="020B0704020202020204" pitchFamily="34" charset="0"/>
              </a:rPr>
              <a:t>Dr. José Pereira</a:t>
            </a:r>
            <a:br>
              <a:rPr lang="en-US">
                <a:latin typeface="Avenir Next LT Pro Demi" panose="020B0704020202020204" pitchFamily="34" charset="0"/>
              </a:rPr>
            </a:br>
            <a:r>
              <a:rPr kumimoji="0" lang="en-US" sz="1800" b="0" i="0" u="none" strike="noStrike" kern="1200" cap="none" spc="0" normalizeH="0" baseline="0" noProof="0">
                <a:ln>
                  <a:noFill/>
                </a:ln>
                <a:solidFill>
                  <a:srgbClr val="FFFFFF"/>
                </a:solidFill>
                <a:effectLst/>
                <a:uLnTx/>
                <a:uFillTx/>
                <a:latin typeface="Avenir LT Std 65 Medium" panose="020B0603020203020204" pitchFamily="34" charset="0"/>
                <a:ea typeface="+mj-ea"/>
                <a:cs typeface="+mj-cs"/>
              </a:rPr>
              <a:t>MBChB, CCFP(PC), MSc, PhD</a:t>
            </a:r>
            <a:endParaRPr lang="en-US" spc="0">
              <a:latin typeface="Avenir LT Std 65 Medium" panose="020B0603020203020204" pitchFamily="34" charset="0"/>
            </a:endParaRPr>
          </a:p>
        </p:txBody>
      </p:sp>
      <p:sp>
        <p:nvSpPr>
          <p:cNvPr id="16" name="Text Placeholder 2">
            <a:extLst>
              <a:ext uri="{FF2B5EF4-FFF2-40B4-BE49-F238E27FC236}">
                <a16:creationId xmlns:a16="http://schemas.microsoft.com/office/drawing/2014/main" id="{40D5CC8A-39D9-F78F-4076-B5BA4879079E}"/>
              </a:ext>
            </a:extLst>
          </p:cNvPr>
          <p:cNvSpPr txBox="1">
            <a:spLocks/>
          </p:cNvSpPr>
          <p:nvPr/>
        </p:nvSpPr>
        <p:spPr>
          <a:xfrm>
            <a:off x="949878" y="2503929"/>
            <a:ext cx="4724978" cy="276999"/>
          </a:xfrm>
          <a:prstGeom prst="rect">
            <a:avLst/>
          </a:prstGeom>
        </p:spPr>
        <p:txBody>
          <a:bodyPr vert="horz" wrap="square" lIns="91440" tIns="0" rIns="9144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bg1"/>
                </a:solidFill>
                <a:latin typeface="+mn-lt"/>
                <a:ea typeface="+mn-ea"/>
                <a:cs typeface="+mn-cs"/>
              </a:defRPr>
            </a:lvl1pPr>
            <a:lvl2pPr marL="457200" indent="0" algn="l" defTabSz="914400" rtl="0" eaLnBrk="1" latinLnBrk="0" hangingPunct="1">
              <a:lnSpc>
                <a:spcPct val="90000"/>
              </a:lnSpc>
              <a:spcBef>
                <a:spcPts val="500"/>
              </a:spcBef>
              <a:buSzPct val="75000"/>
              <a:buFont typeface="Courier New" panose="02070309020205020404" pitchFamily="49"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SzPct val="90000"/>
              <a:buFont typeface="Wingdings" panose="05000000000000000000" pitchFamily="2" charset="2"/>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Courier New" panose="02070309020205020404" pitchFamily="49"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a:latin typeface="Avenir LT Pro 35 Light" panose="020B0402020203020204" pitchFamily="34" charset="0"/>
              </a:rPr>
              <a:t>Representing </a:t>
            </a:r>
            <a:r>
              <a:rPr lang="en-US" err="1">
                <a:latin typeface="Avenir LT Pro 35 Light" panose="020B0402020203020204" pitchFamily="34" charset="0"/>
              </a:rPr>
              <a:t>España</a:t>
            </a:r>
            <a:r>
              <a:rPr lang="en-US">
                <a:latin typeface="Avenir LT Pro 35 Light" panose="020B0402020203020204" pitchFamily="34" charset="0"/>
              </a:rPr>
              <a:t> (Spain)</a:t>
            </a:r>
          </a:p>
        </p:txBody>
      </p:sp>
      <p:pic>
        <p:nvPicPr>
          <p:cNvPr id="2" name="Picture 2">
            <a:extLst>
              <a:ext uri="{FF2B5EF4-FFF2-40B4-BE49-F238E27FC236}">
                <a16:creationId xmlns:a16="http://schemas.microsoft.com/office/drawing/2014/main" id="{76746A97-B70E-B851-37E6-56B74F8010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5515247" y="2127053"/>
            <a:ext cx="4473873" cy="4473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69964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3C9954B-BF66-104D-CC2E-B15961132A67}"/>
              </a:ext>
            </a:extLst>
          </p:cNvPr>
          <p:cNvSpPr>
            <a:spLocks noGrp="1"/>
          </p:cNvSpPr>
          <p:nvPr>
            <p:ph type="body" idx="1"/>
          </p:nvPr>
        </p:nvSpPr>
        <p:spPr/>
        <p:txBody>
          <a:bodyPr/>
          <a:lstStyle/>
          <a:p>
            <a:r>
              <a:rPr lang="en-CA"/>
              <a:t>Summary and highlights</a:t>
            </a:r>
          </a:p>
        </p:txBody>
      </p:sp>
      <p:sp>
        <p:nvSpPr>
          <p:cNvPr id="11" name="Content Placeholder 10">
            <a:extLst>
              <a:ext uri="{FF2B5EF4-FFF2-40B4-BE49-F238E27FC236}">
                <a16:creationId xmlns:a16="http://schemas.microsoft.com/office/drawing/2014/main" id="{E8D319DD-7B1A-4311-9FC7-18225F6E7560}"/>
              </a:ext>
            </a:extLst>
          </p:cNvPr>
          <p:cNvSpPr>
            <a:spLocks noGrp="1"/>
          </p:cNvSpPr>
          <p:nvPr>
            <p:ph sz="half" idx="2"/>
          </p:nvPr>
        </p:nvSpPr>
        <p:spPr/>
        <p:txBody>
          <a:bodyPr>
            <a:normAutofit fontScale="92500" lnSpcReduction="20000"/>
          </a:bodyPr>
          <a:lstStyle/>
          <a:p>
            <a:r>
              <a:rPr lang="en-US">
                <a:latin typeface="Avenir Next LT Pro" panose="020B0504020202020204" pitchFamily="34" charset="0"/>
              </a:rPr>
              <a:t>Leadership and innovation in several areas of palliative care over the years.</a:t>
            </a:r>
          </a:p>
          <a:p>
            <a:r>
              <a:rPr lang="en-US">
                <a:latin typeface="Avenir Next LT Pro" panose="020B0504020202020204" pitchFamily="34" charset="0"/>
              </a:rPr>
              <a:t>Palliative care in Spain has been gaining recognition and support over the last two decades.</a:t>
            </a:r>
          </a:p>
          <a:p>
            <a:r>
              <a:rPr lang="en-US">
                <a:latin typeface="Avenir Next LT Pro" panose="020B0504020202020204" pitchFamily="34" charset="0"/>
              </a:rPr>
              <a:t>Made big strides in integrating palliative care into healthcare systems over the last three decades, with many regions developing specialized services. </a:t>
            </a:r>
          </a:p>
          <a:p>
            <a:r>
              <a:rPr lang="en-US" err="1">
                <a:latin typeface="Avenir Next LT Pro" panose="020B0504020202020204" pitchFamily="34" charset="0"/>
              </a:rPr>
              <a:t>Centres</a:t>
            </a:r>
            <a:r>
              <a:rPr lang="en-US">
                <a:latin typeface="Avenir Next LT Pro" panose="020B0504020202020204" pitchFamily="34" charset="0"/>
              </a:rPr>
              <a:t> of excellence across the country.</a:t>
            </a:r>
          </a:p>
          <a:p>
            <a:r>
              <a:rPr lang="en-US">
                <a:latin typeface="Avenir Next LT Pro" panose="020B0504020202020204" pitchFamily="34" charset="0"/>
              </a:rPr>
              <a:t>Vibrant scholarship</a:t>
            </a:r>
          </a:p>
          <a:p>
            <a:r>
              <a:rPr lang="en-US">
                <a:latin typeface="Avenir Next LT Pro" panose="020B0504020202020204" pitchFamily="34" charset="0"/>
              </a:rPr>
              <a:t>However, access and availability can vary significantly across the different autonomous communities and regions.</a:t>
            </a:r>
          </a:p>
        </p:txBody>
      </p:sp>
      <p:sp>
        <p:nvSpPr>
          <p:cNvPr id="10" name="Title 9">
            <a:extLst>
              <a:ext uri="{FF2B5EF4-FFF2-40B4-BE49-F238E27FC236}">
                <a16:creationId xmlns:a16="http://schemas.microsoft.com/office/drawing/2014/main" id="{6CD3230B-8A0F-428E-A77D-431BF1DCBFBB}"/>
              </a:ext>
            </a:extLst>
          </p:cNvPr>
          <p:cNvSpPr>
            <a:spLocks noGrp="1"/>
          </p:cNvSpPr>
          <p:nvPr>
            <p:ph type="title"/>
          </p:nvPr>
        </p:nvSpPr>
        <p:spPr/>
        <p:txBody>
          <a:bodyPr/>
          <a:lstStyle/>
          <a:p>
            <a:r>
              <a:rPr lang="en-CA">
                <a:latin typeface="Avenir Next LT Pro" panose="020B0504020202020204" pitchFamily="34" charset="0"/>
              </a:rPr>
              <a:t>Palliative Care in </a:t>
            </a:r>
            <a:r>
              <a:rPr lang="en-CA" err="1">
                <a:latin typeface="Avenir Next LT Pro" panose="020B0504020202020204" pitchFamily="34" charset="0"/>
              </a:rPr>
              <a:t>España</a:t>
            </a:r>
            <a:r>
              <a:rPr lang="en-CA">
                <a:latin typeface="Avenir Next LT Pro" panose="020B0504020202020204" pitchFamily="34" charset="0"/>
              </a:rPr>
              <a:t> (Spain)</a:t>
            </a:r>
          </a:p>
        </p:txBody>
      </p:sp>
      <p:sp>
        <p:nvSpPr>
          <p:cNvPr id="6" name="Content Placeholder 5">
            <a:extLst>
              <a:ext uri="{FF2B5EF4-FFF2-40B4-BE49-F238E27FC236}">
                <a16:creationId xmlns:a16="http://schemas.microsoft.com/office/drawing/2014/main" id="{02EDB0F1-73F1-BE72-39F1-73DFC0E5C8CA}"/>
              </a:ext>
            </a:extLst>
          </p:cNvPr>
          <p:cNvSpPr>
            <a:spLocks noGrp="1"/>
          </p:cNvSpPr>
          <p:nvPr>
            <p:ph sz="half" idx="10"/>
          </p:nvPr>
        </p:nvSpPr>
        <p:spPr>
          <a:xfrm>
            <a:off x="6438899" y="1463346"/>
            <a:ext cx="5306789" cy="4726317"/>
          </a:xfrm>
        </p:spPr>
        <p:txBody>
          <a:bodyPr>
            <a:normAutofit fontScale="70000" lnSpcReduction="20000"/>
          </a:bodyPr>
          <a:lstStyle/>
          <a:p>
            <a:pPr>
              <a:buFont typeface="Wingdings" panose="05000000000000000000" pitchFamily="2" charset="2"/>
              <a:buChar char="q"/>
            </a:pPr>
            <a:r>
              <a:rPr lang="en-US"/>
              <a:t>SECPAL: a vibrant national palliative care association </a:t>
            </a:r>
          </a:p>
          <a:p>
            <a:pPr>
              <a:buFont typeface="Wingdings" panose="05000000000000000000" pitchFamily="2" charset="2"/>
              <a:buChar char="q"/>
            </a:pPr>
            <a:r>
              <a:rPr lang="en-US"/>
              <a:t>Catalonia World Health Organization Demonstration Project (early 1990s)</a:t>
            </a:r>
          </a:p>
          <a:p>
            <a:pPr>
              <a:buFont typeface="Wingdings" panose="05000000000000000000" pitchFamily="2" charset="2"/>
              <a:buChar char="q"/>
            </a:pPr>
            <a:r>
              <a:rPr lang="en-US"/>
              <a:t>Canary Islands palliative care integration (1980s and 1990’s)</a:t>
            </a:r>
          </a:p>
          <a:p>
            <a:pPr>
              <a:buFont typeface="Wingdings" panose="05000000000000000000" pitchFamily="2" charset="2"/>
              <a:buChar char="q"/>
            </a:pPr>
            <a:r>
              <a:rPr lang="en-US"/>
              <a:t>Extremadura community:  integration across system (1990’s)</a:t>
            </a:r>
          </a:p>
          <a:p>
            <a:pPr>
              <a:buFont typeface="Wingdings" panose="05000000000000000000" pitchFamily="2" charset="2"/>
              <a:buChar char="q"/>
            </a:pPr>
            <a:r>
              <a:rPr lang="en-US"/>
              <a:t>CUDECA Foundation  and Hospice</a:t>
            </a:r>
          </a:p>
          <a:p>
            <a:pPr>
              <a:buFont typeface="Wingdings" panose="05000000000000000000" pitchFamily="2" charset="2"/>
              <a:buChar char="q"/>
            </a:pPr>
            <a:r>
              <a:rPr lang="en-US"/>
              <a:t>New Health Foundation</a:t>
            </a:r>
          </a:p>
          <a:p>
            <a:pPr>
              <a:buFont typeface="Wingdings" panose="05000000000000000000" pitchFamily="2" charset="2"/>
              <a:buChar char="q"/>
            </a:pPr>
            <a:r>
              <a:rPr lang="en-US"/>
              <a:t>Atlantes Program, Institute of Culture and Society, University of Navarra: a WHO Collaborating Centre for the Global Monitoring of Palliative Care Development</a:t>
            </a:r>
          </a:p>
          <a:p>
            <a:pPr>
              <a:buFont typeface="Wingdings" panose="05000000000000000000" pitchFamily="2" charset="2"/>
              <a:buChar char="q"/>
            </a:pPr>
            <a:r>
              <a:rPr lang="en-US"/>
              <a:t>Pediatric Palliative care in Madrid (Hospital Nino Jesus) and new Children’s Palliative Care  Hospital </a:t>
            </a:r>
          </a:p>
          <a:p>
            <a:pPr>
              <a:buFont typeface="Wingdings" panose="05000000000000000000" pitchFamily="2" charset="2"/>
              <a:buChar char="q"/>
            </a:pPr>
            <a:r>
              <a:rPr lang="en-US"/>
              <a:t>Efforts across country to integrate in UG and PG curricula of medicine and nursing</a:t>
            </a:r>
          </a:p>
          <a:p>
            <a:pPr>
              <a:buFont typeface="Wingdings" panose="05000000000000000000" pitchFamily="2" charset="2"/>
              <a:buChar char="q"/>
            </a:pPr>
            <a:r>
              <a:rPr lang="en-US"/>
              <a:t>Masters degrees in Palliative Care</a:t>
            </a:r>
          </a:p>
          <a:p>
            <a:pPr>
              <a:buFont typeface="Wingdings" panose="05000000000000000000" pitchFamily="2" charset="2"/>
              <a:buChar char="q"/>
            </a:pPr>
            <a:r>
              <a:rPr lang="en-US"/>
              <a:t>Pallium Pilot Project in Spain (</a:t>
            </a:r>
            <a:r>
              <a:rPr lang="en-US" err="1"/>
              <a:t>Dignia</a:t>
            </a:r>
            <a:r>
              <a:rPr lang="en-US"/>
              <a:t> Foundation and University of Navarra, in collaboration with Pallium Canada)</a:t>
            </a:r>
          </a:p>
        </p:txBody>
      </p:sp>
      <p:pic>
        <p:nvPicPr>
          <p:cNvPr id="3" name="Picture 2" descr="A close-up of a logo&#10;&#10;Description automatically generated">
            <a:extLst>
              <a:ext uri="{FF2B5EF4-FFF2-40B4-BE49-F238E27FC236}">
                <a16:creationId xmlns:a16="http://schemas.microsoft.com/office/drawing/2014/main" id="{FE047517-5B30-3EFB-EA9D-1AD5A77AAC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1504" y="6194191"/>
            <a:ext cx="1656184" cy="603119"/>
          </a:xfrm>
          <a:prstGeom prst="rect">
            <a:avLst/>
          </a:prstGeom>
        </p:spPr>
      </p:pic>
      <p:pic>
        <p:nvPicPr>
          <p:cNvPr id="4" name="Picture 5" descr="A red text on a black background&#10;&#10;Description automatically generated">
            <a:extLst>
              <a:ext uri="{FF2B5EF4-FFF2-40B4-BE49-F238E27FC236}">
                <a16:creationId xmlns:a16="http://schemas.microsoft.com/office/drawing/2014/main" id="{C73B0A64-1CE5-225A-443D-F1A94FDE4D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7454" y="6321427"/>
            <a:ext cx="1080120" cy="342895"/>
          </a:xfrm>
          <a:prstGeom prst="rect">
            <a:avLst/>
          </a:prstGeom>
        </p:spPr>
      </p:pic>
    </p:spTree>
    <p:extLst>
      <p:ext uri="{BB962C8B-B14F-4D97-AF65-F5344CB8AC3E}">
        <p14:creationId xmlns:p14="http://schemas.microsoft.com/office/powerpoint/2010/main" val="19579393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logo&#10;&#10;Description automatically generated">
            <a:extLst>
              <a:ext uri="{FF2B5EF4-FFF2-40B4-BE49-F238E27FC236}">
                <a16:creationId xmlns:a16="http://schemas.microsoft.com/office/drawing/2014/main" id="{C27E3D45-7995-0BF8-C94D-16F1B009F5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1504" y="6194191"/>
            <a:ext cx="1656184" cy="603119"/>
          </a:xfrm>
          <a:prstGeom prst="rect">
            <a:avLst/>
          </a:prstGeom>
        </p:spPr>
      </p:pic>
      <p:pic>
        <p:nvPicPr>
          <p:cNvPr id="3" name="Picture 5" descr="A red text on a black background&#10;&#10;Description automatically generated">
            <a:extLst>
              <a:ext uri="{FF2B5EF4-FFF2-40B4-BE49-F238E27FC236}">
                <a16:creationId xmlns:a16="http://schemas.microsoft.com/office/drawing/2014/main" id="{A7FF2D58-6B79-9C97-8B55-20E5F62FD2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7454" y="6321427"/>
            <a:ext cx="1080120" cy="342895"/>
          </a:xfrm>
          <a:prstGeom prst="rect">
            <a:avLst/>
          </a:prstGeom>
        </p:spPr>
      </p:pic>
      <p:pic>
        <p:nvPicPr>
          <p:cNvPr id="4" name="Picture 3">
            <a:extLst>
              <a:ext uri="{FF2B5EF4-FFF2-40B4-BE49-F238E27FC236}">
                <a16:creationId xmlns:a16="http://schemas.microsoft.com/office/drawing/2014/main" id="{FA485B00-DCB6-8EC5-6FB2-F750AB61037E}"/>
              </a:ext>
            </a:extLst>
          </p:cNvPr>
          <p:cNvPicPr>
            <a:picLocks noChangeAspect="1"/>
          </p:cNvPicPr>
          <p:nvPr/>
        </p:nvPicPr>
        <p:blipFill>
          <a:blip r:embed="rId4"/>
          <a:stretch>
            <a:fillRect/>
          </a:stretch>
        </p:blipFill>
        <p:spPr>
          <a:xfrm>
            <a:off x="4943872" y="2132856"/>
            <a:ext cx="3227304" cy="1710507"/>
          </a:xfrm>
          <a:prstGeom prst="rect">
            <a:avLst/>
          </a:prstGeom>
        </p:spPr>
      </p:pic>
      <p:pic>
        <p:nvPicPr>
          <p:cNvPr id="5" name="Picture 4">
            <a:extLst>
              <a:ext uri="{FF2B5EF4-FFF2-40B4-BE49-F238E27FC236}">
                <a16:creationId xmlns:a16="http://schemas.microsoft.com/office/drawing/2014/main" id="{A44C2844-8DF0-0344-0EC4-3A1221602A03}"/>
              </a:ext>
            </a:extLst>
          </p:cNvPr>
          <p:cNvPicPr>
            <a:picLocks noChangeAspect="1"/>
          </p:cNvPicPr>
          <p:nvPr/>
        </p:nvPicPr>
        <p:blipFill>
          <a:blip r:embed="rId5"/>
          <a:stretch>
            <a:fillRect/>
          </a:stretch>
        </p:blipFill>
        <p:spPr>
          <a:xfrm>
            <a:off x="7736447" y="359497"/>
            <a:ext cx="3705088" cy="1557335"/>
          </a:xfrm>
          <a:prstGeom prst="rect">
            <a:avLst/>
          </a:prstGeom>
        </p:spPr>
      </p:pic>
      <p:pic>
        <p:nvPicPr>
          <p:cNvPr id="6" name="Picture 5">
            <a:extLst>
              <a:ext uri="{FF2B5EF4-FFF2-40B4-BE49-F238E27FC236}">
                <a16:creationId xmlns:a16="http://schemas.microsoft.com/office/drawing/2014/main" id="{E719BE00-FD4E-6864-4286-26B89F0A6783}"/>
              </a:ext>
            </a:extLst>
          </p:cNvPr>
          <p:cNvPicPr>
            <a:picLocks noChangeAspect="1"/>
          </p:cNvPicPr>
          <p:nvPr/>
        </p:nvPicPr>
        <p:blipFill>
          <a:blip r:embed="rId6"/>
          <a:srcRect b="39961"/>
          <a:stretch/>
        </p:blipFill>
        <p:spPr>
          <a:xfrm>
            <a:off x="3959790" y="332656"/>
            <a:ext cx="3458523" cy="1622865"/>
          </a:xfrm>
          <a:prstGeom prst="rect">
            <a:avLst/>
          </a:prstGeom>
        </p:spPr>
      </p:pic>
      <p:pic>
        <p:nvPicPr>
          <p:cNvPr id="7" name="Picture 6">
            <a:extLst>
              <a:ext uri="{FF2B5EF4-FFF2-40B4-BE49-F238E27FC236}">
                <a16:creationId xmlns:a16="http://schemas.microsoft.com/office/drawing/2014/main" id="{E0FEFB4C-A902-B5ED-BE05-96DFDD32A6DE}"/>
              </a:ext>
            </a:extLst>
          </p:cNvPr>
          <p:cNvPicPr>
            <a:picLocks noChangeAspect="1"/>
          </p:cNvPicPr>
          <p:nvPr/>
        </p:nvPicPr>
        <p:blipFill>
          <a:blip r:embed="rId7"/>
          <a:stretch>
            <a:fillRect/>
          </a:stretch>
        </p:blipFill>
        <p:spPr>
          <a:xfrm>
            <a:off x="9094086" y="2132856"/>
            <a:ext cx="2047564" cy="2097955"/>
          </a:xfrm>
          <a:prstGeom prst="rect">
            <a:avLst/>
          </a:prstGeom>
        </p:spPr>
      </p:pic>
      <p:pic>
        <p:nvPicPr>
          <p:cNvPr id="8" name="Picture 7">
            <a:extLst>
              <a:ext uri="{FF2B5EF4-FFF2-40B4-BE49-F238E27FC236}">
                <a16:creationId xmlns:a16="http://schemas.microsoft.com/office/drawing/2014/main" id="{28640154-DDAC-1BCF-E7E9-7195D5077C5F}"/>
              </a:ext>
            </a:extLst>
          </p:cNvPr>
          <p:cNvPicPr>
            <a:picLocks noChangeAspect="1"/>
          </p:cNvPicPr>
          <p:nvPr/>
        </p:nvPicPr>
        <p:blipFill>
          <a:blip r:embed="rId8"/>
          <a:srcRect b="32711"/>
          <a:stretch/>
        </p:blipFill>
        <p:spPr>
          <a:xfrm>
            <a:off x="546389" y="4491154"/>
            <a:ext cx="3160621" cy="1492385"/>
          </a:xfrm>
          <a:prstGeom prst="rect">
            <a:avLst/>
          </a:prstGeom>
        </p:spPr>
      </p:pic>
      <p:pic>
        <p:nvPicPr>
          <p:cNvPr id="9" name="Picture 8">
            <a:extLst>
              <a:ext uri="{FF2B5EF4-FFF2-40B4-BE49-F238E27FC236}">
                <a16:creationId xmlns:a16="http://schemas.microsoft.com/office/drawing/2014/main" id="{56020D72-54B9-A95A-5D87-8E02B7CA53A8}"/>
              </a:ext>
            </a:extLst>
          </p:cNvPr>
          <p:cNvPicPr>
            <a:picLocks noChangeAspect="1"/>
          </p:cNvPicPr>
          <p:nvPr/>
        </p:nvPicPr>
        <p:blipFill>
          <a:blip r:embed="rId9"/>
          <a:stretch>
            <a:fillRect/>
          </a:stretch>
        </p:blipFill>
        <p:spPr>
          <a:xfrm>
            <a:off x="426602" y="2223994"/>
            <a:ext cx="3866555" cy="2161834"/>
          </a:xfrm>
          <a:prstGeom prst="rect">
            <a:avLst/>
          </a:prstGeom>
        </p:spPr>
      </p:pic>
      <p:grpSp>
        <p:nvGrpSpPr>
          <p:cNvPr id="10" name="Group 9">
            <a:extLst>
              <a:ext uri="{FF2B5EF4-FFF2-40B4-BE49-F238E27FC236}">
                <a16:creationId xmlns:a16="http://schemas.microsoft.com/office/drawing/2014/main" id="{F22D3E53-C430-5B2E-B09B-57B458BDEADF}"/>
              </a:ext>
            </a:extLst>
          </p:cNvPr>
          <p:cNvGrpSpPr/>
          <p:nvPr/>
        </p:nvGrpSpPr>
        <p:grpSpPr>
          <a:xfrm>
            <a:off x="7712427" y="4753791"/>
            <a:ext cx="4085040" cy="1264794"/>
            <a:chOff x="8036619" y="5349107"/>
            <a:chExt cx="4085040" cy="1264794"/>
          </a:xfrm>
        </p:grpSpPr>
        <p:pic>
          <p:nvPicPr>
            <p:cNvPr id="11" name="Picture 10">
              <a:extLst>
                <a:ext uri="{FF2B5EF4-FFF2-40B4-BE49-F238E27FC236}">
                  <a16:creationId xmlns:a16="http://schemas.microsoft.com/office/drawing/2014/main" id="{0A63CF60-B465-465D-46EF-43C99F5DEEDE}"/>
                </a:ext>
              </a:extLst>
            </p:cNvPr>
            <p:cNvPicPr>
              <a:picLocks noChangeAspect="1"/>
            </p:cNvPicPr>
            <p:nvPr/>
          </p:nvPicPr>
          <p:blipFill>
            <a:blip r:embed="rId10"/>
            <a:stretch>
              <a:fillRect/>
            </a:stretch>
          </p:blipFill>
          <p:spPr>
            <a:xfrm>
              <a:off x="8036619" y="5349107"/>
              <a:ext cx="4085040" cy="689298"/>
            </a:xfrm>
            <a:prstGeom prst="rect">
              <a:avLst/>
            </a:prstGeom>
          </p:spPr>
        </p:pic>
        <p:pic>
          <p:nvPicPr>
            <p:cNvPr id="12" name="Picture 11">
              <a:extLst>
                <a:ext uri="{FF2B5EF4-FFF2-40B4-BE49-F238E27FC236}">
                  <a16:creationId xmlns:a16="http://schemas.microsoft.com/office/drawing/2014/main" id="{99332340-6F06-8C24-47D4-E6D9012A1569}"/>
                </a:ext>
              </a:extLst>
            </p:cNvPr>
            <p:cNvPicPr>
              <a:picLocks noChangeAspect="1"/>
            </p:cNvPicPr>
            <p:nvPr/>
          </p:nvPicPr>
          <p:blipFill>
            <a:blip r:embed="rId11"/>
            <a:stretch>
              <a:fillRect/>
            </a:stretch>
          </p:blipFill>
          <p:spPr>
            <a:xfrm>
              <a:off x="8106961" y="5953356"/>
              <a:ext cx="3944356" cy="660545"/>
            </a:xfrm>
            <a:prstGeom prst="rect">
              <a:avLst/>
            </a:prstGeom>
          </p:spPr>
        </p:pic>
      </p:grpSp>
      <p:pic>
        <p:nvPicPr>
          <p:cNvPr id="13" name="Picture 12">
            <a:extLst>
              <a:ext uri="{FF2B5EF4-FFF2-40B4-BE49-F238E27FC236}">
                <a16:creationId xmlns:a16="http://schemas.microsoft.com/office/drawing/2014/main" id="{BEBA2689-99EC-D3D7-7E9E-6EEF64431D12}"/>
              </a:ext>
            </a:extLst>
          </p:cNvPr>
          <p:cNvPicPr>
            <a:picLocks noChangeAspect="1"/>
          </p:cNvPicPr>
          <p:nvPr/>
        </p:nvPicPr>
        <p:blipFill>
          <a:blip r:embed="rId12"/>
          <a:stretch>
            <a:fillRect/>
          </a:stretch>
        </p:blipFill>
        <p:spPr>
          <a:xfrm>
            <a:off x="1014272" y="137728"/>
            <a:ext cx="1857634" cy="2086266"/>
          </a:xfrm>
          <a:prstGeom prst="rect">
            <a:avLst/>
          </a:prstGeom>
        </p:spPr>
      </p:pic>
      <p:pic>
        <p:nvPicPr>
          <p:cNvPr id="14" name="Picture 13">
            <a:extLst>
              <a:ext uri="{FF2B5EF4-FFF2-40B4-BE49-F238E27FC236}">
                <a16:creationId xmlns:a16="http://schemas.microsoft.com/office/drawing/2014/main" id="{E7A2D4F4-33BC-B0B8-D28D-A11C396B2189}"/>
              </a:ext>
            </a:extLst>
          </p:cNvPr>
          <p:cNvPicPr>
            <a:picLocks noChangeAspect="1"/>
          </p:cNvPicPr>
          <p:nvPr/>
        </p:nvPicPr>
        <p:blipFill>
          <a:blip r:embed="rId13"/>
          <a:stretch>
            <a:fillRect/>
          </a:stretch>
        </p:blipFill>
        <p:spPr>
          <a:xfrm>
            <a:off x="7709149" y="3933056"/>
            <a:ext cx="1270595" cy="693174"/>
          </a:xfrm>
          <a:prstGeom prst="rect">
            <a:avLst/>
          </a:prstGeom>
        </p:spPr>
      </p:pic>
      <p:grpSp>
        <p:nvGrpSpPr>
          <p:cNvPr id="15" name="Group 14">
            <a:extLst>
              <a:ext uri="{FF2B5EF4-FFF2-40B4-BE49-F238E27FC236}">
                <a16:creationId xmlns:a16="http://schemas.microsoft.com/office/drawing/2014/main" id="{E0142C04-DD28-1963-C602-8C1DDDDFD067}"/>
              </a:ext>
            </a:extLst>
          </p:cNvPr>
          <p:cNvGrpSpPr/>
          <p:nvPr/>
        </p:nvGrpSpPr>
        <p:grpSpPr>
          <a:xfrm>
            <a:off x="4311807" y="4177731"/>
            <a:ext cx="3068539" cy="2119231"/>
            <a:chOff x="4085040" y="4646784"/>
            <a:chExt cx="3068539" cy="2119231"/>
          </a:xfrm>
        </p:grpSpPr>
        <p:pic>
          <p:nvPicPr>
            <p:cNvPr id="16" name="Picture 15">
              <a:extLst>
                <a:ext uri="{FF2B5EF4-FFF2-40B4-BE49-F238E27FC236}">
                  <a16:creationId xmlns:a16="http://schemas.microsoft.com/office/drawing/2014/main" id="{A842B4A9-8977-6CBC-DB76-0D3A3EDDEDA7}"/>
                </a:ext>
              </a:extLst>
            </p:cNvPr>
            <p:cNvPicPr>
              <a:picLocks noChangeAspect="1"/>
            </p:cNvPicPr>
            <p:nvPr/>
          </p:nvPicPr>
          <p:blipFill>
            <a:blip r:embed="rId14"/>
            <a:stretch>
              <a:fillRect/>
            </a:stretch>
          </p:blipFill>
          <p:spPr>
            <a:xfrm>
              <a:off x="4085040" y="4646785"/>
              <a:ext cx="3068539" cy="2119230"/>
            </a:xfrm>
            <a:prstGeom prst="rect">
              <a:avLst/>
            </a:prstGeom>
          </p:spPr>
        </p:pic>
        <p:pic>
          <p:nvPicPr>
            <p:cNvPr id="17" name="Picture 16">
              <a:extLst>
                <a:ext uri="{FF2B5EF4-FFF2-40B4-BE49-F238E27FC236}">
                  <a16:creationId xmlns:a16="http://schemas.microsoft.com/office/drawing/2014/main" id="{EB3D04E2-F35A-F03F-BAEB-68D05C1CD1BE}"/>
                </a:ext>
              </a:extLst>
            </p:cNvPr>
            <p:cNvPicPr>
              <a:picLocks noChangeAspect="1"/>
            </p:cNvPicPr>
            <p:nvPr/>
          </p:nvPicPr>
          <p:blipFill>
            <a:blip r:embed="rId15"/>
            <a:stretch>
              <a:fillRect/>
            </a:stretch>
          </p:blipFill>
          <p:spPr>
            <a:xfrm>
              <a:off x="6056838" y="4646784"/>
              <a:ext cx="1093463" cy="708339"/>
            </a:xfrm>
            <a:prstGeom prst="rect">
              <a:avLst/>
            </a:prstGeom>
          </p:spPr>
        </p:pic>
      </p:grpSp>
    </p:spTree>
    <p:extLst>
      <p:ext uri="{BB962C8B-B14F-4D97-AF65-F5344CB8AC3E}">
        <p14:creationId xmlns:p14="http://schemas.microsoft.com/office/powerpoint/2010/main" val="29021039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5C6FDDA-4208-0134-A7DE-3D65D65E72AC}"/>
              </a:ext>
            </a:extLst>
          </p:cNvPr>
          <p:cNvSpPr/>
          <p:nvPr/>
        </p:nvSpPr>
        <p:spPr>
          <a:xfrm>
            <a:off x="427585" y="4460170"/>
            <a:ext cx="5073623" cy="1030664"/>
          </a:xfrm>
          <a:prstGeom prst="rect">
            <a:avLst/>
          </a:prstGeom>
          <a:solidFill>
            <a:srgbClr val="F6CA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Rectangle 12">
            <a:extLst>
              <a:ext uri="{FF2B5EF4-FFF2-40B4-BE49-F238E27FC236}">
                <a16:creationId xmlns:a16="http://schemas.microsoft.com/office/drawing/2014/main" id="{E559353B-CA9C-0A94-6D26-F9BCC96240E0}"/>
              </a:ext>
            </a:extLst>
          </p:cNvPr>
          <p:cNvSpPr/>
          <p:nvPr/>
        </p:nvSpPr>
        <p:spPr>
          <a:xfrm>
            <a:off x="436869" y="3075429"/>
            <a:ext cx="5073623" cy="1030664"/>
          </a:xfrm>
          <a:prstGeom prst="rect">
            <a:avLst/>
          </a:prstGeom>
          <a:solidFill>
            <a:srgbClr val="F6CA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 name="Picture 1" descr="A close-up of a logo&#10;&#10;Description automatically generated">
            <a:extLst>
              <a:ext uri="{FF2B5EF4-FFF2-40B4-BE49-F238E27FC236}">
                <a16:creationId xmlns:a16="http://schemas.microsoft.com/office/drawing/2014/main" id="{E16C1882-5861-22D6-3356-CB1B7A9DB5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1504" y="6194191"/>
            <a:ext cx="1656184" cy="603119"/>
          </a:xfrm>
          <a:prstGeom prst="rect">
            <a:avLst/>
          </a:prstGeom>
        </p:spPr>
      </p:pic>
      <p:pic>
        <p:nvPicPr>
          <p:cNvPr id="3" name="Picture 5" descr="A red text on a black background&#10;&#10;Description automatically generated">
            <a:extLst>
              <a:ext uri="{FF2B5EF4-FFF2-40B4-BE49-F238E27FC236}">
                <a16:creationId xmlns:a16="http://schemas.microsoft.com/office/drawing/2014/main" id="{F2E5C617-442E-3E90-7C98-9B5A691BCC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7454" y="6321427"/>
            <a:ext cx="1080120" cy="342895"/>
          </a:xfrm>
          <a:prstGeom prst="rect">
            <a:avLst/>
          </a:prstGeom>
        </p:spPr>
      </p:pic>
      <p:sp>
        <p:nvSpPr>
          <p:cNvPr id="4" name="Title 3">
            <a:extLst>
              <a:ext uri="{FF2B5EF4-FFF2-40B4-BE49-F238E27FC236}">
                <a16:creationId xmlns:a16="http://schemas.microsoft.com/office/drawing/2014/main" id="{0E8C5C28-E333-7706-5B6A-C350F4427D77}"/>
              </a:ext>
            </a:extLst>
          </p:cNvPr>
          <p:cNvSpPr>
            <a:spLocks noGrp="1"/>
          </p:cNvSpPr>
          <p:nvPr>
            <p:ph type="title"/>
          </p:nvPr>
        </p:nvSpPr>
        <p:spPr/>
        <p:txBody>
          <a:bodyPr>
            <a:normAutofit/>
          </a:bodyPr>
          <a:lstStyle/>
          <a:p>
            <a:r>
              <a:rPr lang="en-CA" sz="4000">
                <a:latin typeface="Avenir Next LT Pro" panose="020B0504020202020204" pitchFamily="34" charset="0"/>
              </a:rPr>
              <a:t>Emerging themes: Spain and Internationally</a:t>
            </a:r>
          </a:p>
        </p:txBody>
      </p:sp>
      <p:pic>
        <p:nvPicPr>
          <p:cNvPr id="6" name="Picture 5">
            <a:extLst>
              <a:ext uri="{FF2B5EF4-FFF2-40B4-BE49-F238E27FC236}">
                <a16:creationId xmlns:a16="http://schemas.microsoft.com/office/drawing/2014/main" id="{5138F165-0206-1303-4E53-4793CA5CC846}"/>
              </a:ext>
            </a:extLst>
          </p:cNvPr>
          <p:cNvPicPr>
            <a:picLocks noChangeAspect="1"/>
          </p:cNvPicPr>
          <p:nvPr/>
        </p:nvPicPr>
        <p:blipFill>
          <a:blip r:embed="rId5"/>
          <a:stretch>
            <a:fillRect/>
          </a:stretch>
        </p:blipFill>
        <p:spPr>
          <a:xfrm>
            <a:off x="5519936" y="1722696"/>
            <a:ext cx="6148445" cy="3892099"/>
          </a:xfrm>
          <a:prstGeom prst="rect">
            <a:avLst/>
          </a:prstGeom>
        </p:spPr>
      </p:pic>
      <p:sp>
        <p:nvSpPr>
          <p:cNvPr id="7" name="Rectangle 6">
            <a:extLst>
              <a:ext uri="{FF2B5EF4-FFF2-40B4-BE49-F238E27FC236}">
                <a16:creationId xmlns:a16="http://schemas.microsoft.com/office/drawing/2014/main" id="{CDE34BA3-8D1B-7330-2965-B3235FEF4616}"/>
              </a:ext>
            </a:extLst>
          </p:cNvPr>
          <p:cNvSpPr/>
          <p:nvPr/>
        </p:nvSpPr>
        <p:spPr>
          <a:xfrm>
            <a:off x="446313" y="1690688"/>
            <a:ext cx="5073623" cy="1030664"/>
          </a:xfrm>
          <a:prstGeom prst="rect">
            <a:avLst/>
          </a:prstGeom>
          <a:solidFill>
            <a:srgbClr val="F6CA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Content Placeholder 3">
            <a:extLst>
              <a:ext uri="{FF2B5EF4-FFF2-40B4-BE49-F238E27FC236}">
                <a16:creationId xmlns:a16="http://schemas.microsoft.com/office/drawing/2014/main" id="{6E4D20E7-552C-4234-84E6-7A16D6706243}"/>
              </a:ext>
            </a:extLst>
          </p:cNvPr>
          <p:cNvSpPr>
            <a:spLocks noGrp="1"/>
          </p:cNvSpPr>
          <p:nvPr>
            <p:ph idx="1"/>
          </p:nvPr>
        </p:nvSpPr>
        <p:spPr>
          <a:xfrm>
            <a:off x="544290" y="2042156"/>
            <a:ext cx="4858779" cy="327728"/>
          </a:xfrm>
        </p:spPr>
        <p:txBody>
          <a:bodyPr/>
          <a:lstStyle/>
          <a:p>
            <a:pPr marL="0" indent="0">
              <a:buNone/>
            </a:pPr>
            <a:r>
              <a:rPr lang="en-US" sz="1800">
                <a:latin typeface="Avenir Next LT Pro" panose="020B0504020202020204" pitchFamily="34" charset="0"/>
              </a:rPr>
              <a:t>A public health approach to palliative care</a:t>
            </a:r>
          </a:p>
        </p:txBody>
      </p:sp>
      <p:sp>
        <p:nvSpPr>
          <p:cNvPr id="10" name="Content Placeholder 3">
            <a:extLst>
              <a:ext uri="{FF2B5EF4-FFF2-40B4-BE49-F238E27FC236}">
                <a16:creationId xmlns:a16="http://schemas.microsoft.com/office/drawing/2014/main" id="{A6644968-C342-B597-14F3-E4702E6608A3}"/>
              </a:ext>
            </a:extLst>
          </p:cNvPr>
          <p:cNvSpPr txBox="1">
            <a:spLocks/>
          </p:cNvSpPr>
          <p:nvPr/>
        </p:nvSpPr>
        <p:spPr>
          <a:xfrm>
            <a:off x="558147" y="3333885"/>
            <a:ext cx="4858779" cy="513751"/>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75000"/>
              <a:buFont typeface="Courier New" panose="02070309020205020404" pitchFamily="49" charset="0"/>
              <a:buChar char="o"/>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SzPct val="90000"/>
              <a:buFont typeface="Wingdings" panose="05000000000000000000"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a:latin typeface="Avenir Next LT Pro" panose="020B0504020202020204" pitchFamily="34" charset="0"/>
              </a:rPr>
              <a:t>The need to build primary- and generalist-level palliative care</a:t>
            </a:r>
          </a:p>
        </p:txBody>
      </p:sp>
      <p:sp>
        <p:nvSpPr>
          <p:cNvPr id="12" name="Content Placeholder 3">
            <a:extLst>
              <a:ext uri="{FF2B5EF4-FFF2-40B4-BE49-F238E27FC236}">
                <a16:creationId xmlns:a16="http://schemas.microsoft.com/office/drawing/2014/main" id="{2698E742-5607-018A-7DB4-6BC098C7A843}"/>
              </a:ext>
            </a:extLst>
          </p:cNvPr>
          <p:cNvSpPr txBox="1">
            <a:spLocks/>
          </p:cNvSpPr>
          <p:nvPr/>
        </p:nvSpPr>
        <p:spPr>
          <a:xfrm>
            <a:off x="535006" y="4718626"/>
            <a:ext cx="4858779" cy="513751"/>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75000"/>
              <a:buFont typeface="Courier New" panose="02070309020205020404" pitchFamily="49" charset="0"/>
              <a:buChar char="o"/>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SzPct val="90000"/>
              <a:buFont typeface="Wingdings" panose="05000000000000000000"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a:latin typeface="Avenir Next LT Pro" panose="020B0504020202020204" pitchFamily="34" charset="0"/>
              </a:rPr>
              <a:t>Integration of palliative care in the curricula of the health care professions</a:t>
            </a:r>
          </a:p>
        </p:txBody>
      </p:sp>
    </p:spTree>
    <p:extLst>
      <p:ext uri="{BB962C8B-B14F-4D97-AF65-F5344CB8AC3E}">
        <p14:creationId xmlns:p14="http://schemas.microsoft.com/office/powerpoint/2010/main" val="9064652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person smiling at the camera&#10;&#10;Description automatically generated">
            <a:extLst>
              <a:ext uri="{FF2B5EF4-FFF2-40B4-BE49-F238E27FC236}">
                <a16:creationId xmlns:a16="http://schemas.microsoft.com/office/drawing/2014/main" id="{1AD37797-F52F-EF6B-1898-6CA69994C1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a:extLst>
              <a:ext uri="{FF2B5EF4-FFF2-40B4-BE49-F238E27FC236}">
                <a16:creationId xmlns:a16="http://schemas.microsoft.com/office/drawing/2014/main" id="{278288C1-6FC6-019F-84E5-BC64764D1278}"/>
              </a:ext>
            </a:extLst>
          </p:cNvPr>
          <p:cNvSpPr>
            <a:spLocks noGrp="1"/>
          </p:cNvSpPr>
          <p:nvPr>
            <p:ph type="title"/>
          </p:nvPr>
        </p:nvSpPr>
        <p:spPr>
          <a:xfrm>
            <a:off x="904912" y="977645"/>
            <a:ext cx="6847272" cy="746846"/>
          </a:xfrm>
        </p:spPr>
        <p:txBody>
          <a:bodyPr/>
          <a:lstStyle/>
          <a:p>
            <a:r>
              <a:rPr lang="en-US">
                <a:latin typeface="Avenir Next LT Pro Demi" panose="020B0704020202020204" pitchFamily="34" charset="0"/>
              </a:rPr>
              <a:t>Dr. </a:t>
            </a:r>
            <a:r>
              <a:rPr lang="en-US" err="1">
                <a:latin typeface="Avenir Next LT Pro Demi" panose="020B0704020202020204" pitchFamily="34" charset="0"/>
              </a:rPr>
              <a:t>Sreedevi</a:t>
            </a:r>
            <a:r>
              <a:rPr lang="en-US">
                <a:latin typeface="Avenir Next LT Pro Demi" panose="020B0704020202020204" pitchFamily="34" charset="0"/>
              </a:rPr>
              <a:t> </a:t>
            </a:r>
            <a:r>
              <a:rPr lang="en-US" err="1">
                <a:latin typeface="Avenir Next LT Pro Demi" panose="020B0704020202020204" pitchFamily="34" charset="0"/>
              </a:rPr>
              <a:t>Warrier</a:t>
            </a:r>
            <a:endParaRPr lang="en-US">
              <a:latin typeface="Avenir LT Std 65 Medium" panose="020B0603020203020204" pitchFamily="34" charset="0"/>
            </a:endParaRPr>
          </a:p>
        </p:txBody>
      </p:sp>
      <p:sp>
        <p:nvSpPr>
          <p:cNvPr id="16" name="Text Placeholder 2">
            <a:extLst>
              <a:ext uri="{FF2B5EF4-FFF2-40B4-BE49-F238E27FC236}">
                <a16:creationId xmlns:a16="http://schemas.microsoft.com/office/drawing/2014/main" id="{40D5CC8A-39D9-F78F-4076-B5BA4879079E}"/>
              </a:ext>
            </a:extLst>
          </p:cNvPr>
          <p:cNvSpPr txBox="1">
            <a:spLocks/>
          </p:cNvSpPr>
          <p:nvPr/>
        </p:nvSpPr>
        <p:spPr>
          <a:xfrm>
            <a:off x="904912" y="2071881"/>
            <a:ext cx="4724978" cy="276999"/>
          </a:xfrm>
          <a:prstGeom prst="rect">
            <a:avLst/>
          </a:prstGeom>
        </p:spPr>
        <p:txBody>
          <a:bodyPr vert="horz" wrap="square" lIns="91440" tIns="0" rIns="9144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bg1"/>
                </a:solidFill>
                <a:latin typeface="+mn-lt"/>
                <a:ea typeface="+mn-ea"/>
                <a:cs typeface="+mn-cs"/>
              </a:defRPr>
            </a:lvl1pPr>
            <a:lvl2pPr marL="457200" indent="0" algn="l" defTabSz="914400" rtl="0" eaLnBrk="1" latinLnBrk="0" hangingPunct="1">
              <a:lnSpc>
                <a:spcPct val="90000"/>
              </a:lnSpc>
              <a:spcBef>
                <a:spcPts val="500"/>
              </a:spcBef>
              <a:buSzPct val="75000"/>
              <a:buFont typeface="Courier New" panose="02070309020205020404" pitchFamily="49"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SzPct val="90000"/>
              <a:buFont typeface="Wingdings" panose="05000000000000000000" pitchFamily="2" charset="2"/>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Courier New" panose="02070309020205020404" pitchFamily="49"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a:latin typeface="Avenir LT Pro 35 Light" panose="020B0402020203020204" pitchFamily="34" charset="0"/>
              </a:rPr>
              <a:t>Representing India</a:t>
            </a:r>
          </a:p>
        </p:txBody>
      </p:sp>
      <p:pic>
        <p:nvPicPr>
          <p:cNvPr id="2" name="Picture 2">
            <a:extLst>
              <a:ext uri="{FF2B5EF4-FFF2-40B4-BE49-F238E27FC236}">
                <a16:creationId xmlns:a16="http://schemas.microsoft.com/office/drawing/2014/main" id="{76746A97-B70E-B851-37E6-56B74F8010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5247" y="2127053"/>
            <a:ext cx="4473873" cy="4473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51405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0FDABA-DACE-4C1D-A107-B314325B16A1}"/>
              </a:ext>
            </a:extLst>
          </p:cNvPr>
          <p:cNvSpPr>
            <a:spLocks noGrp="1"/>
          </p:cNvSpPr>
          <p:nvPr>
            <p:ph type="title"/>
          </p:nvPr>
        </p:nvSpPr>
        <p:spPr/>
        <p:txBody>
          <a:bodyPr/>
          <a:lstStyle/>
          <a:p>
            <a:r>
              <a:rPr lang="en-CA">
                <a:latin typeface="Avenir Next LT Pro" panose="020B0504020202020204" pitchFamily="34" charset="0"/>
              </a:rPr>
              <a:t>India</a:t>
            </a:r>
          </a:p>
        </p:txBody>
      </p:sp>
      <p:grpSp>
        <p:nvGrpSpPr>
          <p:cNvPr id="2" name="Group 1">
            <a:extLst>
              <a:ext uri="{FF2B5EF4-FFF2-40B4-BE49-F238E27FC236}">
                <a16:creationId xmlns:a16="http://schemas.microsoft.com/office/drawing/2014/main" id="{7EEEB069-11A9-5A2B-211A-34A9C6F1CDD2}"/>
              </a:ext>
            </a:extLst>
          </p:cNvPr>
          <p:cNvGrpSpPr/>
          <p:nvPr/>
        </p:nvGrpSpPr>
        <p:grpSpPr>
          <a:xfrm>
            <a:off x="1559496" y="1690688"/>
            <a:ext cx="3543300" cy="3817237"/>
            <a:chOff x="1371600" y="1657351"/>
            <a:chExt cx="3543300" cy="3817237"/>
          </a:xfrm>
        </p:grpSpPr>
        <p:pic>
          <p:nvPicPr>
            <p:cNvPr id="3" name="Picture 2">
              <a:extLst>
                <a:ext uri="{FF2B5EF4-FFF2-40B4-BE49-F238E27FC236}">
                  <a16:creationId xmlns:a16="http://schemas.microsoft.com/office/drawing/2014/main" id="{8024D651-3951-19F5-85F6-BA5964AAB88B}"/>
                </a:ext>
              </a:extLst>
            </p:cNvPr>
            <p:cNvPicPr>
              <a:picLocks noChangeAspect="1" noChangeArrowheads="1"/>
            </p:cNvPicPr>
            <p:nvPr/>
          </p:nvPicPr>
          <p:blipFill>
            <a:blip r:embed="rId2" cstate="print"/>
            <a:srcRect/>
            <a:stretch>
              <a:fillRect/>
            </a:stretch>
          </p:blipFill>
          <p:spPr bwMode="auto">
            <a:xfrm>
              <a:off x="1428750" y="1657351"/>
              <a:ext cx="3486150" cy="3817237"/>
            </a:xfrm>
            <a:prstGeom prst="rect">
              <a:avLst/>
            </a:prstGeom>
            <a:noFill/>
            <a:ln w="9525">
              <a:noFill/>
              <a:miter lim="800000"/>
              <a:headEnd/>
              <a:tailEnd/>
            </a:ln>
          </p:spPr>
        </p:pic>
        <p:sp>
          <p:nvSpPr>
            <p:cNvPr id="5" name="Text Box 6">
              <a:extLst>
                <a:ext uri="{FF2B5EF4-FFF2-40B4-BE49-F238E27FC236}">
                  <a16:creationId xmlns:a16="http://schemas.microsoft.com/office/drawing/2014/main" id="{5614F3F6-516C-8604-2679-D583F26E13F2}"/>
                </a:ext>
              </a:extLst>
            </p:cNvPr>
            <p:cNvSpPr txBox="1">
              <a:spLocks noChangeArrowheads="1"/>
            </p:cNvSpPr>
            <p:nvPr/>
          </p:nvSpPr>
          <p:spPr bwMode="auto">
            <a:xfrm>
              <a:off x="1828800" y="4457700"/>
              <a:ext cx="742950" cy="230832"/>
            </a:xfrm>
            <a:prstGeom prst="rect">
              <a:avLst/>
            </a:prstGeom>
            <a:noFill/>
            <a:ln w="9525" algn="ctr">
              <a:noFill/>
              <a:miter lim="800000"/>
              <a:headEnd/>
              <a:tailEnd/>
            </a:ln>
            <a:effectLst/>
          </p:spPr>
          <p:txBody>
            <a:bodyPr>
              <a:spAutoFit/>
            </a:bodyPr>
            <a:lstStyle/>
            <a:p>
              <a:pPr algn="ctr"/>
              <a:r>
                <a:rPr lang="en-US" sz="900" b="1">
                  <a:solidFill>
                    <a:schemeClr val="bg1"/>
                  </a:solidFill>
                  <a:latin typeface="Arial" charset="0"/>
                </a:rPr>
                <a:t>S. Korea</a:t>
              </a:r>
            </a:p>
          </p:txBody>
        </p:sp>
        <p:sp>
          <p:nvSpPr>
            <p:cNvPr id="6" name="Text Box 9">
              <a:extLst>
                <a:ext uri="{FF2B5EF4-FFF2-40B4-BE49-F238E27FC236}">
                  <a16:creationId xmlns:a16="http://schemas.microsoft.com/office/drawing/2014/main" id="{C81935BE-8D32-187D-B283-1E6D573F7AC3}"/>
                </a:ext>
              </a:extLst>
            </p:cNvPr>
            <p:cNvSpPr txBox="1">
              <a:spLocks noChangeArrowheads="1"/>
            </p:cNvSpPr>
            <p:nvPr/>
          </p:nvSpPr>
          <p:spPr bwMode="auto">
            <a:xfrm>
              <a:off x="1828800" y="3908822"/>
              <a:ext cx="857250" cy="230832"/>
            </a:xfrm>
            <a:prstGeom prst="rect">
              <a:avLst/>
            </a:prstGeom>
            <a:noFill/>
            <a:ln w="9525" algn="ctr">
              <a:noFill/>
              <a:miter lim="800000"/>
              <a:headEnd/>
              <a:tailEnd/>
            </a:ln>
            <a:effectLst/>
          </p:spPr>
          <p:txBody>
            <a:bodyPr>
              <a:spAutoFit/>
            </a:bodyPr>
            <a:lstStyle/>
            <a:p>
              <a:pPr algn="ctr"/>
              <a:r>
                <a:rPr lang="en-US" sz="900" b="1">
                  <a:solidFill>
                    <a:schemeClr val="bg1"/>
                  </a:solidFill>
                  <a:latin typeface="Arial" charset="0"/>
                </a:rPr>
                <a:t>Mexico</a:t>
              </a:r>
            </a:p>
          </p:txBody>
        </p:sp>
        <p:sp>
          <p:nvSpPr>
            <p:cNvPr id="7" name="Text Box 10">
              <a:extLst>
                <a:ext uri="{FF2B5EF4-FFF2-40B4-BE49-F238E27FC236}">
                  <a16:creationId xmlns:a16="http://schemas.microsoft.com/office/drawing/2014/main" id="{8BA31984-086F-D135-79EB-A6B2CDFAFA88}"/>
                </a:ext>
              </a:extLst>
            </p:cNvPr>
            <p:cNvSpPr txBox="1">
              <a:spLocks noChangeArrowheads="1"/>
            </p:cNvSpPr>
            <p:nvPr/>
          </p:nvSpPr>
          <p:spPr bwMode="auto">
            <a:xfrm>
              <a:off x="1371600" y="3371850"/>
              <a:ext cx="857250" cy="230832"/>
            </a:xfrm>
            <a:prstGeom prst="rect">
              <a:avLst/>
            </a:prstGeom>
            <a:noFill/>
            <a:ln w="9525" algn="ctr">
              <a:noFill/>
              <a:miter lim="800000"/>
              <a:headEnd/>
              <a:tailEnd/>
            </a:ln>
            <a:effectLst/>
          </p:spPr>
          <p:txBody>
            <a:bodyPr>
              <a:spAutoFit/>
            </a:bodyPr>
            <a:lstStyle/>
            <a:p>
              <a:pPr algn="ctr"/>
              <a:r>
                <a:rPr lang="en-US" sz="900" b="1">
                  <a:solidFill>
                    <a:schemeClr val="bg1"/>
                  </a:solidFill>
                  <a:latin typeface="Arial" charset="0"/>
                </a:rPr>
                <a:t>Ukraine</a:t>
              </a:r>
            </a:p>
          </p:txBody>
        </p:sp>
        <p:sp>
          <p:nvSpPr>
            <p:cNvPr id="8" name="Text Box 11">
              <a:extLst>
                <a:ext uri="{FF2B5EF4-FFF2-40B4-BE49-F238E27FC236}">
                  <a16:creationId xmlns:a16="http://schemas.microsoft.com/office/drawing/2014/main" id="{59DE73B0-96BB-ADB5-6DD3-6325E81E3C5D}"/>
                </a:ext>
              </a:extLst>
            </p:cNvPr>
            <p:cNvSpPr txBox="1">
              <a:spLocks noChangeArrowheads="1"/>
            </p:cNvSpPr>
            <p:nvPr/>
          </p:nvSpPr>
          <p:spPr bwMode="auto">
            <a:xfrm>
              <a:off x="1714500" y="2880123"/>
              <a:ext cx="857250" cy="230832"/>
            </a:xfrm>
            <a:prstGeom prst="rect">
              <a:avLst/>
            </a:prstGeom>
            <a:noFill/>
            <a:ln w="9525" algn="ctr">
              <a:noFill/>
              <a:miter lim="800000"/>
              <a:headEnd/>
              <a:tailEnd/>
            </a:ln>
            <a:effectLst/>
          </p:spPr>
          <p:txBody>
            <a:bodyPr>
              <a:spAutoFit/>
            </a:bodyPr>
            <a:lstStyle/>
            <a:p>
              <a:pPr algn="ctr"/>
              <a:r>
                <a:rPr lang="en-US" sz="900" b="1">
                  <a:solidFill>
                    <a:schemeClr val="bg1"/>
                  </a:solidFill>
                  <a:latin typeface="Arial" charset="0"/>
                </a:rPr>
                <a:t>Italy</a:t>
              </a:r>
            </a:p>
          </p:txBody>
        </p:sp>
        <p:sp>
          <p:nvSpPr>
            <p:cNvPr id="9" name="Text Box 12">
              <a:extLst>
                <a:ext uri="{FF2B5EF4-FFF2-40B4-BE49-F238E27FC236}">
                  <a16:creationId xmlns:a16="http://schemas.microsoft.com/office/drawing/2014/main" id="{304DD215-D1E2-5169-4536-809E19B3C92E}"/>
                </a:ext>
              </a:extLst>
            </p:cNvPr>
            <p:cNvSpPr txBox="1">
              <a:spLocks noChangeArrowheads="1"/>
            </p:cNvSpPr>
            <p:nvPr/>
          </p:nvSpPr>
          <p:spPr bwMode="auto">
            <a:xfrm>
              <a:off x="3200400" y="2994422"/>
              <a:ext cx="857250" cy="230832"/>
            </a:xfrm>
            <a:prstGeom prst="rect">
              <a:avLst/>
            </a:prstGeom>
            <a:noFill/>
            <a:ln w="9525" algn="ctr">
              <a:noFill/>
              <a:miter lim="800000"/>
              <a:headEnd/>
              <a:tailEnd/>
            </a:ln>
            <a:effectLst/>
          </p:spPr>
          <p:txBody>
            <a:bodyPr>
              <a:spAutoFit/>
            </a:bodyPr>
            <a:lstStyle/>
            <a:p>
              <a:pPr algn="ctr"/>
              <a:r>
                <a:rPr lang="en-US" sz="900" b="1">
                  <a:solidFill>
                    <a:schemeClr val="bg1"/>
                  </a:solidFill>
                  <a:latin typeface="Arial" charset="0"/>
                </a:rPr>
                <a:t>Germany</a:t>
              </a:r>
            </a:p>
          </p:txBody>
        </p:sp>
        <p:sp>
          <p:nvSpPr>
            <p:cNvPr id="10" name="Text Box 13">
              <a:extLst>
                <a:ext uri="{FF2B5EF4-FFF2-40B4-BE49-F238E27FC236}">
                  <a16:creationId xmlns:a16="http://schemas.microsoft.com/office/drawing/2014/main" id="{C07FE97B-60EB-023B-8101-9A5430FACAF4}"/>
                </a:ext>
              </a:extLst>
            </p:cNvPr>
            <p:cNvSpPr txBox="1">
              <a:spLocks noChangeArrowheads="1"/>
            </p:cNvSpPr>
            <p:nvPr/>
          </p:nvSpPr>
          <p:spPr bwMode="auto">
            <a:xfrm>
              <a:off x="3486150" y="3337323"/>
              <a:ext cx="857250" cy="230832"/>
            </a:xfrm>
            <a:prstGeom prst="rect">
              <a:avLst/>
            </a:prstGeom>
            <a:noFill/>
            <a:ln w="9525" algn="ctr">
              <a:noFill/>
              <a:miter lim="800000"/>
              <a:headEnd/>
              <a:tailEnd/>
            </a:ln>
            <a:effectLst/>
          </p:spPr>
          <p:txBody>
            <a:bodyPr>
              <a:spAutoFit/>
            </a:bodyPr>
            <a:lstStyle/>
            <a:p>
              <a:pPr algn="ctr"/>
              <a:r>
                <a:rPr lang="en-US" sz="900" b="1">
                  <a:solidFill>
                    <a:schemeClr val="bg1"/>
                  </a:solidFill>
                  <a:latin typeface="Arial" charset="0"/>
                </a:rPr>
                <a:t>Philippines</a:t>
              </a:r>
            </a:p>
          </p:txBody>
        </p:sp>
        <p:sp>
          <p:nvSpPr>
            <p:cNvPr id="11" name="Text Box 14">
              <a:extLst>
                <a:ext uri="{FF2B5EF4-FFF2-40B4-BE49-F238E27FC236}">
                  <a16:creationId xmlns:a16="http://schemas.microsoft.com/office/drawing/2014/main" id="{83852863-B8E9-17DA-9008-B2BDA4B3AFDD}"/>
                </a:ext>
              </a:extLst>
            </p:cNvPr>
            <p:cNvSpPr txBox="1">
              <a:spLocks noChangeArrowheads="1"/>
            </p:cNvSpPr>
            <p:nvPr/>
          </p:nvSpPr>
          <p:spPr bwMode="auto">
            <a:xfrm>
              <a:off x="2343150" y="3394473"/>
              <a:ext cx="628650" cy="230832"/>
            </a:xfrm>
            <a:prstGeom prst="rect">
              <a:avLst/>
            </a:prstGeom>
            <a:noFill/>
            <a:ln w="9525" algn="ctr">
              <a:noFill/>
              <a:miter lim="800000"/>
              <a:headEnd/>
              <a:tailEnd/>
            </a:ln>
            <a:effectLst/>
          </p:spPr>
          <p:txBody>
            <a:bodyPr>
              <a:spAutoFit/>
            </a:bodyPr>
            <a:lstStyle/>
            <a:p>
              <a:pPr algn="ctr"/>
              <a:r>
                <a:rPr lang="en-US" sz="900" b="1">
                  <a:solidFill>
                    <a:schemeClr val="bg1"/>
                  </a:solidFill>
                  <a:latin typeface="Arial" charset="0"/>
                </a:rPr>
                <a:t>UK</a:t>
              </a:r>
            </a:p>
          </p:txBody>
        </p:sp>
        <p:sp>
          <p:nvSpPr>
            <p:cNvPr id="12" name="Text Box 17">
              <a:extLst>
                <a:ext uri="{FF2B5EF4-FFF2-40B4-BE49-F238E27FC236}">
                  <a16:creationId xmlns:a16="http://schemas.microsoft.com/office/drawing/2014/main" id="{BB866507-8CDC-80AB-C022-7BDB702A4A9E}"/>
                </a:ext>
              </a:extLst>
            </p:cNvPr>
            <p:cNvSpPr txBox="1">
              <a:spLocks noChangeArrowheads="1"/>
            </p:cNvSpPr>
            <p:nvPr/>
          </p:nvSpPr>
          <p:spPr bwMode="auto">
            <a:xfrm>
              <a:off x="2628900" y="2937272"/>
              <a:ext cx="628650" cy="230832"/>
            </a:xfrm>
            <a:prstGeom prst="rect">
              <a:avLst/>
            </a:prstGeom>
            <a:noFill/>
            <a:ln w="9525" algn="ctr">
              <a:noFill/>
              <a:miter lim="800000"/>
              <a:headEnd/>
              <a:tailEnd/>
            </a:ln>
            <a:effectLst/>
          </p:spPr>
          <p:txBody>
            <a:bodyPr>
              <a:spAutoFit/>
            </a:bodyPr>
            <a:lstStyle/>
            <a:p>
              <a:pPr algn="ctr"/>
              <a:r>
                <a:rPr lang="en-US" sz="900" b="1">
                  <a:solidFill>
                    <a:schemeClr val="bg1"/>
                  </a:solidFill>
                  <a:latin typeface="Arial" charset="0"/>
                </a:rPr>
                <a:t>Brazil</a:t>
              </a:r>
            </a:p>
          </p:txBody>
        </p:sp>
        <p:sp>
          <p:nvSpPr>
            <p:cNvPr id="13" name="Text Box 26">
              <a:extLst>
                <a:ext uri="{FF2B5EF4-FFF2-40B4-BE49-F238E27FC236}">
                  <a16:creationId xmlns:a16="http://schemas.microsoft.com/office/drawing/2014/main" id="{6A0E5E56-8F7F-9D4F-523D-FC06B5AF08A6}"/>
                </a:ext>
              </a:extLst>
            </p:cNvPr>
            <p:cNvSpPr txBox="1">
              <a:spLocks noChangeArrowheads="1"/>
            </p:cNvSpPr>
            <p:nvPr/>
          </p:nvSpPr>
          <p:spPr bwMode="auto">
            <a:xfrm>
              <a:off x="2400300" y="4994672"/>
              <a:ext cx="628650" cy="230832"/>
            </a:xfrm>
            <a:prstGeom prst="rect">
              <a:avLst/>
            </a:prstGeom>
            <a:noFill/>
            <a:ln w="9525" algn="ctr">
              <a:noFill/>
              <a:miter lim="800000"/>
              <a:headEnd/>
              <a:tailEnd/>
            </a:ln>
            <a:effectLst/>
          </p:spPr>
          <p:txBody>
            <a:bodyPr>
              <a:spAutoFit/>
            </a:bodyPr>
            <a:lstStyle/>
            <a:p>
              <a:pPr algn="ctr"/>
              <a:r>
                <a:rPr lang="en-US" sz="900" b="1">
                  <a:solidFill>
                    <a:schemeClr val="bg1"/>
                  </a:solidFill>
                  <a:latin typeface="Arial" charset="0"/>
                </a:rPr>
                <a:t>France</a:t>
              </a:r>
            </a:p>
          </p:txBody>
        </p:sp>
        <p:sp>
          <p:nvSpPr>
            <p:cNvPr id="14" name="Text Box 27">
              <a:extLst>
                <a:ext uri="{FF2B5EF4-FFF2-40B4-BE49-F238E27FC236}">
                  <a16:creationId xmlns:a16="http://schemas.microsoft.com/office/drawing/2014/main" id="{F4875CD7-835B-2E4D-5FB5-70350760971B}"/>
                </a:ext>
              </a:extLst>
            </p:cNvPr>
            <p:cNvSpPr txBox="1">
              <a:spLocks noChangeArrowheads="1"/>
            </p:cNvSpPr>
            <p:nvPr/>
          </p:nvSpPr>
          <p:spPr bwMode="auto">
            <a:xfrm>
              <a:off x="2457450" y="4229100"/>
              <a:ext cx="628650" cy="230832"/>
            </a:xfrm>
            <a:prstGeom prst="rect">
              <a:avLst/>
            </a:prstGeom>
            <a:noFill/>
            <a:ln w="9525" algn="ctr">
              <a:noFill/>
              <a:miter lim="800000"/>
              <a:headEnd/>
              <a:tailEnd/>
            </a:ln>
            <a:effectLst/>
          </p:spPr>
          <p:txBody>
            <a:bodyPr>
              <a:spAutoFit/>
            </a:bodyPr>
            <a:lstStyle/>
            <a:p>
              <a:pPr algn="ctr"/>
              <a:r>
                <a:rPr lang="en-US" sz="900" b="1">
                  <a:solidFill>
                    <a:schemeClr val="bg1"/>
                  </a:solidFill>
                  <a:latin typeface="Arial" charset="0"/>
                </a:rPr>
                <a:t>Egypt</a:t>
              </a:r>
            </a:p>
          </p:txBody>
        </p:sp>
      </p:grpSp>
      <p:pic>
        <p:nvPicPr>
          <p:cNvPr id="15" name="Picture 4" descr="The U.S Is Draining the Global Opioid Supply - The Atlantic">
            <a:extLst>
              <a:ext uri="{FF2B5EF4-FFF2-40B4-BE49-F238E27FC236}">
                <a16:creationId xmlns:a16="http://schemas.microsoft.com/office/drawing/2014/main" id="{F7E32F2A-46C7-7333-6BD1-EC2B20F3F5F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61899" y="2137455"/>
            <a:ext cx="4507489" cy="25354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6" name="Picture 15" descr="A close-up of a logo&#10;&#10;Description automatically generated">
            <a:extLst>
              <a:ext uri="{FF2B5EF4-FFF2-40B4-BE49-F238E27FC236}">
                <a16:creationId xmlns:a16="http://schemas.microsoft.com/office/drawing/2014/main" id="{927BC591-8C60-2854-4186-AB80509807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1504" y="6194191"/>
            <a:ext cx="1656184" cy="603119"/>
          </a:xfrm>
          <a:prstGeom prst="rect">
            <a:avLst/>
          </a:prstGeom>
        </p:spPr>
      </p:pic>
      <p:pic>
        <p:nvPicPr>
          <p:cNvPr id="17" name="Picture 5" descr="A red text on a black background&#10;&#10;Description automatically generated">
            <a:extLst>
              <a:ext uri="{FF2B5EF4-FFF2-40B4-BE49-F238E27FC236}">
                <a16:creationId xmlns:a16="http://schemas.microsoft.com/office/drawing/2014/main" id="{9B04CAFD-63D3-525A-8ED0-F883976E19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87454" y="6321427"/>
            <a:ext cx="1080120" cy="342895"/>
          </a:xfrm>
          <a:prstGeom prst="rect">
            <a:avLst/>
          </a:prstGeom>
        </p:spPr>
      </p:pic>
    </p:spTree>
    <p:extLst>
      <p:ext uri="{BB962C8B-B14F-4D97-AF65-F5344CB8AC3E}">
        <p14:creationId xmlns:p14="http://schemas.microsoft.com/office/powerpoint/2010/main" val="15882845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3392" y="1700808"/>
            <a:ext cx="10873208" cy="3456384"/>
          </a:xfrm>
          <a:ln>
            <a:solidFill>
              <a:schemeClr val="accent4">
                <a:lumMod val="75000"/>
              </a:schemeClr>
            </a:solidFill>
          </a:ln>
        </p:spPr>
        <p:txBody>
          <a:bodyPr>
            <a:normAutofit/>
          </a:bodyPr>
          <a:lstStyle/>
          <a:p>
            <a:pPr marL="0" indent="0">
              <a:buNone/>
            </a:pPr>
            <a:endParaRPr lang="en-US" sz="1000"/>
          </a:p>
          <a:p>
            <a:pPr marL="0" indent="0">
              <a:buNone/>
            </a:pPr>
            <a:r>
              <a:rPr lang="en-US" sz="1800"/>
              <a:t>At the conclusion of this presentation, participants will be able to:</a:t>
            </a:r>
            <a:br>
              <a:rPr lang="en-US" sz="1800"/>
            </a:br>
            <a:endParaRPr lang="en-US" sz="1800"/>
          </a:p>
          <a:p>
            <a:r>
              <a:rPr lang="en-US" sz="1800"/>
              <a:t>Describe the significance of integrating palliative care into primary care, across specialties and communities.</a:t>
            </a:r>
          </a:p>
          <a:p>
            <a:r>
              <a:rPr lang="en-US" sz="1800"/>
              <a:t>Identify strategies for promoting international collaboration and raising global awareness of palliative care.</a:t>
            </a:r>
          </a:p>
          <a:p>
            <a:r>
              <a:rPr lang="en-US" sz="1800"/>
              <a:t>Describe real-world case studies to understand practical applications of palliative care principles in diverse contexts.</a:t>
            </a:r>
          </a:p>
          <a:p>
            <a:r>
              <a:rPr lang="en-US" sz="1800"/>
              <a:t>Reflect on commitments to advancing global palliative care and fostering worldwide collaboration.</a:t>
            </a:r>
          </a:p>
          <a:p>
            <a:pPr marL="0" indent="0">
              <a:buNone/>
            </a:pPr>
            <a:endParaRPr lang="en-US" sz="1900"/>
          </a:p>
          <a:p>
            <a:pPr marL="0" indent="0">
              <a:buNone/>
            </a:pPr>
            <a:endParaRPr lang="en-US"/>
          </a:p>
          <a:p>
            <a:pPr marL="0" indent="0">
              <a:buNone/>
            </a:pPr>
            <a:endParaRPr lang="en-US"/>
          </a:p>
        </p:txBody>
      </p:sp>
      <p:sp>
        <p:nvSpPr>
          <p:cNvPr id="5" name="Title 1">
            <a:extLst>
              <a:ext uri="{FF2B5EF4-FFF2-40B4-BE49-F238E27FC236}">
                <a16:creationId xmlns:a16="http://schemas.microsoft.com/office/drawing/2014/main" id="{7D405A79-4F3D-2716-591C-93BC0617B8FB}"/>
              </a:ext>
            </a:extLst>
          </p:cNvPr>
          <p:cNvSpPr txBox="1">
            <a:spLocks/>
          </p:cNvSpPr>
          <p:nvPr/>
        </p:nvSpPr>
        <p:spPr>
          <a:xfrm>
            <a:off x="551384" y="341867"/>
            <a:ext cx="8229600" cy="53412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a:t>SLIDE 3: Learning Objectives</a:t>
            </a:r>
            <a:endParaRPr lang="en-CA" sz="2800" b="1"/>
          </a:p>
        </p:txBody>
      </p:sp>
      <p:pic>
        <p:nvPicPr>
          <p:cNvPr id="7" name="Picture 5" descr="A red text on a black background&#10;&#10;Description automatically generated">
            <a:extLst>
              <a:ext uri="{FF2B5EF4-FFF2-40B4-BE49-F238E27FC236}">
                <a16:creationId xmlns:a16="http://schemas.microsoft.com/office/drawing/2014/main" id="{442E3928-02B3-D408-694C-EAF3CE5B0D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8488" y="323368"/>
            <a:ext cx="1529916" cy="485687"/>
          </a:xfrm>
          <a:prstGeom prst="rect">
            <a:avLst/>
          </a:prstGeom>
        </p:spPr>
      </p:pic>
      <p:pic>
        <p:nvPicPr>
          <p:cNvPr id="8" name="Picture 6" descr="A blue and black logo&#10;&#10;Description automatically generated">
            <a:extLst>
              <a:ext uri="{FF2B5EF4-FFF2-40B4-BE49-F238E27FC236}">
                <a16:creationId xmlns:a16="http://schemas.microsoft.com/office/drawing/2014/main" id="{D26C0267-88AB-42D2-939F-1D1E4104CE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0176" y="50043"/>
            <a:ext cx="2527391" cy="1012470"/>
          </a:xfrm>
          <a:prstGeom prst="rect">
            <a:avLst/>
          </a:prstGeom>
        </p:spPr>
      </p:pic>
      <p:cxnSp>
        <p:nvCxnSpPr>
          <p:cNvPr id="9" name="Connecteur droit 8">
            <a:extLst>
              <a:ext uri="{FF2B5EF4-FFF2-40B4-BE49-F238E27FC236}">
                <a16:creationId xmlns:a16="http://schemas.microsoft.com/office/drawing/2014/main" id="{62C01B6C-9FDF-8B7A-B191-F95294A72D3B}"/>
              </a:ext>
            </a:extLst>
          </p:cNvPr>
          <p:cNvCxnSpPr>
            <a:cxnSpLocks/>
          </p:cNvCxnSpPr>
          <p:nvPr/>
        </p:nvCxnSpPr>
        <p:spPr>
          <a:xfrm>
            <a:off x="623392" y="875994"/>
            <a:ext cx="5745168"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64315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6867903D-2C39-FE8C-5162-9CA03CAD511F}"/>
              </a:ext>
            </a:extLst>
          </p:cNvPr>
          <p:cNvPicPr>
            <a:picLocks noChangeAspect="1"/>
          </p:cNvPicPr>
          <p:nvPr/>
        </p:nvPicPr>
        <p:blipFill>
          <a:blip r:embed="rId3"/>
          <a:srcRect l="16125" t="1893" r="4859" b="12292"/>
          <a:stretch/>
        </p:blipFill>
        <p:spPr>
          <a:xfrm>
            <a:off x="2207568" y="446632"/>
            <a:ext cx="3619788" cy="20530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Picture 18">
            <a:extLst>
              <a:ext uri="{FF2B5EF4-FFF2-40B4-BE49-F238E27FC236}">
                <a16:creationId xmlns:a16="http://schemas.microsoft.com/office/drawing/2014/main" id="{ED4C7781-2931-984F-2F54-86DE63236C5A}"/>
              </a:ext>
            </a:extLst>
          </p:cNvPr>
          <p:cNvPicPr>
            <a:picLocks noChangeAspect="1"/>
          </p:cNvPicPr>
          <p:nvPr/>
        </p:nvPicPr>
        <p:blipFill>
          <a:blip r:embed="rId4"/>
          <a:srcRect t="3637" r="8654"/>
          <a:stretch/>
        </p:blipFill>
        <p:spPr>
          <a:xfrm>
            <a:off x="2207568" y="2852936"/>
            <a:ext cx="3619788" cy="32831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 name="Picture 19">
            <a:extLst>
              <a:ext uri="{FF2B5EF4-FFF2-40B4-BE49-F238E27FC236}">
                <a16:creationId xmlns:a16="http://schemas.microsoft.com/office/drawing/2014/main" id="{613EA2A4-A4F0-0741-07B3-41CF37C4C5EA}"/>
              </a:ext>
            </a:extLst>
          </p:cNvPr>
          <p:cNvPicPr>
            <a:picLocks noChangeAspect="1"/>
          </p:cNvPicPr>
          <p:nvPr/>
        </p:nvPicPr>
        <p:blipFill>
          <a:blip r:embed="rId5"/>
          <a:srcRect l="11595" r="2056"/>
          <a:stretch/>
        </p:blipFill>
        <p:spPr>
          <a:xfrm>
            <a:off x="6037064" y="1473138"/>
            <a:ext cx="4857008" cy="32409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descr="A close-up of a logo&#10;&#10;Description automatically generated">
            <a:extLst>
              <a:ext uri="{FF2B5EF4-FFF2-40B4-BE49-F238E27FC236}">
                <a16:creationId xmlns:a16="http://schemas.microsoft.com/office/drawing/2014/main" id="{0A47F82F-FAE7-871A-4C21-294F84EF92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31504" y="6194191"/>
            <a:ext cx="1656184" cy="603119"/>
          </a:xfrm>
          <a:prstGeom prst="rect">
            <a:avLst/>
          </a:prstGeom>
        </p:spPr>
      </p:pic>
      <p:pic>
        <p:nvPicPr>
          <p:cNvPr id="3" name="Picture 5" descr="A red text on a black background&#10;&#10;Description automatically generated">
            <a:extLst>
              <a:ext uri="{FF2B5EF4-FFF2-40B4-BE49-F238E27FC236}">
                <a16:creationId xmlns:a16="http://schemas.microsoft.com/office/drawing/2014/main" id="{BD607ABB-34E5-B40E-9EEF-382D38E7A3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87454" y="6321427"/>
            <a:ext cx="1080120" cy="342895"/>
          </a:xfrm>
          <a:prstGeom prst="rect">
            <a:avLst/>
          </a:prstGeom>
        </p:spPr>
      </p:pic>
    </p:spTree>
    <p:extLst>
      <p:ext uri="{BB962C8B-B14F-4D97-AF65-F5344CB8AC3E}">
        <p14:creationId xmlns:p14="http://schemas.microsoft.com/office/powerpoint/2010/main" val="17431256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0FDABA-DACE-4C1D-A107-B314325B16A1}"/>
              </a:ext>
            </a:extLst>
          </p:cNvPr>
          <p:cNvSpPr>
            <a:spLocks noGrp="1"/>
          </p:cNvSpPr>
          <p:nvPr>
            <p:ph type="title"/>
          </p:nvPr>
        </p:nvSpPr>
        <p:spPr/>
        <p:txBody>
          <a:bodyPr/>
          <a:lstStyle/>
          <a:p>
            <a:r>
              <a:rPr lang="en-CA" err="1">
                <a:latin typeface="Avenir Next LT Pro" panose="020B0504020202020204" pitchFamily="34" charset="0"/>
              </a:rPr>
              <a:t>PalliCovid</a:t>
            </a:r>
            <a:r>
              <a:rPr lang="en-CA">
                <a:latin typeface="Avenir Next LT Pro" panose="020B0504020202020204" pitchFamily="34" charset="0"/>
              </a:rPr>
              <a:t> ECHO </a:t>
            </a:r>
          </a:p>
        </p:txBody>
      </p:sp>
      <p:grpSp>
        <p:nvGrpSpPr>
          <p:cNvPr id="22" name="object 24">
            <a:extLst>
              <a:ext uri="{FF2B5EF4-FFF2-40B4-BE49-F238E27FC236}">
                <a16:creationId xmlns:a16="http://schemas.microsoft.com/office/drawing/2014/main" id="{5F89768E-6A90-0D67-F8D9-60C56CE994D1}"/>
              </a:ext>
            </a:extLst>
          </p:cNvPr>
          <p:cNvGrpSpPr/>
          <p:nvPr/>
        </p:nvGrpSpPr>
        <p:grpSpPr>
          <a:xfrm>
            <a:off x="5494603" y="2272229"/>
            <a:ext cx="6111347" cy="2777309"/>
            <a:chOff x="2938335" y="2249878"/>
            <a:chExt cx="6120130" cy="2781300"/>
          </a:xfrm>
        </p:grpSpPr>
        <p:pic>
          <p:nvPicPr>
            <p:cNvPr id="23" name="object 25">
              <a:extLst>
                <a:ext uri="{FF2B5EF4-FFF2-40B4-BE49-F238E27FC236}">
                  <a16:creationId xmlns:a16="http://schemas.microsoft.com/office/drawing/2014/main" id="{AE2CFD5B-BD21-A2A8-3B82-AC6AC9FDAC5C}"/>
                </a:ext>
              </a:extLst>
            </p:cNvPr>
            <p:cNvPicPr/>
            <p:nvPr/>
          </p:nvPicPr>
          <p:blipFill>
            <a:blip r:embed="rId3" cstate="print"/>
            <a:stretch>
              <a:fillRect/>
            </a:stretch>
          </p:blipFill>
          <p:spPr>
            <a:xfrm>
              <a:off x="2947924" y="2259403"/>
              <a:ext cx="6101080" cy="2762250"/>
            </a:xfrm>
            <a:prstGeom prst="rect">
              <a:avLst/>
            </a:prstGeom>
          </p:spPr>
        </p:pic>
        <p:sp>
          <p:nvSpPr>
            <p:cNvPr id="24" name="object 26">
              <a:extLst>
                <a:ext uri="{FF2B5EF4-FFF2-40B4-BE49-F238E27FC236}">
                  <a16:creationId xmlns:a16="http://schemas.microsoft.com/office/drawing/2014/main" id="{F597D613-652B-3B31-70C3-497A6875DABE}"/>
                </a:ext>
              </a:extLst>
            </p:cNvPr>
            <p:cNvSpPr/>
            <p:nvPr/>
          </p:nvSpPr>
          <p:spPr>
            <a:xfrm>
              <a:off x="2943098" y="2254641"/>
              <a:ext cx="6110605" cy="2771775"/>
            </a:xfrm>
            <a:custGeom>
              <a:avLst/>
              <a:gdLst/>
              <a:ahLst/>
              <a:cxnLst/>
              <a:rect l="l" t="t" r="r" b="b"/>
              <a:pathLst>
                <a:path w="6110605" h="2771775">
                  <a:moveTo>
                    <a:pt x="0" y="2771775"/>
                  </a:moveTo>
                  <a:lnTo>
                    <a:pt x="6110605" y="2771775"/>
                  </a:lnTo>
                  <a:lnTo>
                    <a:pt x="6110605" y="0"/>
                  </a:lnTo>
                  <a:lnTo>
                    <a:pt x="0" y="0"/>
                  </a:lnTo>
                  <a:lnTo>
                    <a:pt x="0" y="2771775"/>
                  </a:lnTo>
                  <a:close/>
                </a:path>
              </a:pathLst>
            </a:custGeom>
            <a:ln w="9524">
              <a:solidFill>
                <a:srgbClr val="000000"/>
              </a:solidFill>
            </a:ln>
          </p:spPr>
          <p:txBody>
            <a:bodyPr wrap="square" lIns="0" tIns="0" rIns="0" bIns="0" rtlCol="0"/>
            <a:lstStyle/>
            <a:p>
              <a:endParaRPr/>
            </a:p>
          </p:txBody>
        </p:sp>
      </p:grpSp>
      <p:grpSp>
        <p:nvGrpSpPr>
          <p:cNvPr id="40" name="Group 39">
            <a:extLst>
              <a:ext uri="{FF2B5EF4-FFF2-40B4-BE49-F238E27FC236}">
                <a16:creationId xmlns:a16="http://schemas.microsoft.com/office/drawing/2014/main" id="{B05E0039-48FD-6D3F-D7CE-9D2E943AB25F}"/>
              </a:ext>
            </a:extLst>
          </p:cNvPr>
          <p:cNvGrpSpPr/>
          <p:nvPr/>
        </p:nvGrpSpPr>
        <p:grpSpPr>
          <a:xfrm>
            <a:off x="441205" y="2636912"/>
            <a:ext cx="4804794" cy="2009044"/>
            <a:chOff x="150876" y="1344169"/>
            <a:chExt cx="4041140" cy="1689735"/>
          </a:xfrm>
        </p:grpSpPr>
        <p:sp>
          <p:nvSpPr>
            <p:cNvPr id="41" name="object 14">
              <a:extLst>
                <a:ext uri="{FF2B5EF4-FFF2-40B4-BE49-F238E27FC236}">
                  <a16:creationId xmlns:a16="http://schemas.microsoft.com/office/drawing/2014/main" id="{4D01892B-68DD-1064-ADA8-525F67EB1F34}"/>
                </a:ext>
              </a:extLst>
            </p:cNvPr>
            <p:cNvSpPr/>
            <p:nvPr/>
          </p:nvSpPr>
          <p:spPr>
            <a:xfrm>
              <a:off x="978249" y="1963677"/>
              <a:ext cx="2837815" cy="687705"/>
            </a:xfrm>
            <a:custGeom>
              <a:avLst/>
              <a:gdLst/>
              <a:ahLst/>
              <a:cxnLst/>
              <a:rect l="l" t="t" r="r" b="b"/>
              <a:pathLst>
                <a:path w="2837815" h="687705">
                  <a:moveTo>
                    <a:pt x="333756" y="0"/>
                  </a:moveTo>
                  <a:lnTo>
                    <a:pt x="0" y="0"/>
                  </a:lnTo>
                  <a:lnTo>
                    <a:pt x="0" y="687324"/>
                  </a:lnTo>
                  <a:lnTo>
                    <a:pt x="333756" y="687324"/>
                  </a:lnTo>
                  <a:lnTo>
                    <a:pt x="333756" y="0"/>
                  </a:lnTo>
                  <a:close/>
                </a:path>
                <a:path w="2837815" h="687705">
                  <a:moveTo>
                    <a:pt x="1168908" y="102108"/>
                  </a:moveTo>
                  <a:lnTo>
                    <a:pt x="835152" y="102108"/>
                  </a:lnTo>
                  <a:lnTo>
                    <a:pt x="835152" y="687324"/>
                  </a:lnTo>
                  <a:lnTo>
                    <a:pt x="1168908" y="687324"/>
                  </a:lnTo>
                  <a:lnTo>
                    <a:pt x="1168908" y="102108"/>
                  </a:lnTo>
                  <a:close/>
                </a:path>
                <a:path w="2837815" h="687705">
                  <a:moveTo>
                    <a:pt x="2004060" y="519684"/>
                  </a:moveTo>
                  <a:lnTo>
                    <a:pt x="1668780" y="519684"/>
                  </a:lnTo>
                  <a:lnTo>
                    <a:pt x="1668780" y="687324"/>
                  </a:lnTo>
                  <a:lnTo>
                    <a:pt x="2004060" y="687324"/>
                  </a:lnTo>
                  <a:lnTo>
                    <a:pt x="2004060" y="519684"/>
                  </a:lnTo>
                  <a:close/>
                </a:path>
                <a:path w="2837815" h="687705">
                  <a:moveTo>
                    <a:pt x="2837688" y="539496"/>
                  </a:moveTo>
                  <a:lnTo>
                    <a:pt x="2503932" y="539496"/>
                  </a:lnTo>
                  <a:lnTo>
                    <a:pt x="2503932" y="687324"/>
                  </a:lnTo>
                  <a:lnTo>
                    <a:pt x="2837688" y="687324"/>
                  </a:lnTo>
                  <a:lnTo>
                    <a:pt x="2837688" y="539496"/>
                  </a:lnTo>
                  <a:close/>
                </a:path>
              </a:pathLst>
            </a:custGeom>
            <a:solidFill>
              <a:srgbClr val="A9432B"/>
            </a:solidFill>
          </p:spPr>
          <p:txBody>
            <a:bodyPr wrap="square" lIns="0" tIns="0" rIns="0" bIns="0" rtlCol="0"/>
            <a:lstStyle/>
            <a:p>
              <a:endParaRPr/>
            </a:p>
          </p:txBody>
        </p:sp>
        <p:sp>
          <p:nvSpPr>
            <p:cNvPr id="42" name="object 15">
              <a:extLst>
                <a:ext uri="{FF2B5EF4-FFF2-40B4-BE49-F238E27FC236}">
                  <a16:creationId xmlns:a16="http://schemas.microsoft.com/office/drawing/2014/main" id="{933810D6-AA29-254D-F696-7C3A30E5FA89}"/>
                </a:ext>
              </a:extLst>
            </p:cNvPr>
            <p:cNvSpPr/>
            <p:nvPr/>
          </p:nvSpPr>
          <p:spPr>
            <a:xfrm>
              <a:off x="682593" y="1698501"/>
              <a:ext cx="3385185" cy="984885"/>
            </a:xfrm>
            <a:custGeom>
              <a:avLst/>
              <a:gdLst/>
              <a:ahLst/>
              <a:cxnLst/>
              <a:rect l="l" t="t" r="r" b="b"/>
              <a:pathLst>
                <a:path w="3385185" h="984885">
                  <a:moveTo>
                    <a:pt x="45720" y="952500"/>
                  </a:moveTo>
                  <a:lnTo>
                    <a:pt x="45720" y="0"/>
                  </a:lnTo>
                </a:path>
                <a:path w="3385185" h="984885">
                  <a:moveTo>
                    <a:pt x="0" y="952500"/>
                  </a:moveTo>
                  <a:lnTo>
                    <a:pt x="45720" y="952500"/>
                  </a:lnTo>
                </a:path>
                <a:path w="3385185" h="984885">
                  <a:moveTo>
                    <a:pt x="0" y="713232"/>
                  </a:moveTo>
                  <a:lnTo>
                    <a:pt x="45720" y="713232"/>
                  </a:lnTo>
                </a:path>
                <a:path w="3385185" h="984885">
                  <a:moveTo>
                    <a:pt x="0" y="475488"/>
                  </a:moveTo>
                  <a:lnTo>
                    <a:pt x="45720" y="475488"/>
                  </a:lnTo>
                </a:path>
                <a:path w="3385185" h="984885">
                  <a:moveTo>
                    <a:pt x="0" y="237744"/>
                  </a:moveTo>
                  <a:lnTo>
                    <a:pt x="45720" y="237744"/>
                  </a:lnTo>
                </a:path>
                <a:path w="3385185" h="984885">
                  <a:moveTo>
                    <a:pt x="0" y="0"/>
                  </a:moveTo>
                  <a:lnTo>
                    <a:pt x="45720" y="0"/>
                  </a:lnTo>
                </a:path>
                <a:path w="3385185" h="984885">
                  <a:moveTo>
                    <a:pt x="45720" y="952500"/>
                  </a:moveTo>
                  <a:lnTo>
                    <a:pt x="3384804" y="952500"/>
                  </a:lnTo>
                </a:path>
                <a:path w="3385185" h="984885">
                  <a:moveTo>
                    <a:pt x="45720" y="952500"/>
                  </a:moveTo>
                  <a:lnTo>
                    <a:pt x="45720" y="984504"/>
                  </a:lnTo>
                </a:path>
                <a:path w="3385185" h="984885">
                  <a:moveTo>
                    <a:pt x="879348" y="952500"/>
                  </a:moveTo>
                  <a:lnTo>
                    <a:pt x="879348" y="984504"/>
                  </a:lnTo>
                </a:path>
                <a:path w="3385185" h="984885">
                  <a:moveTo>
                    <a:pt x="1714500" y="952500"/>
                  </a:moveTo>
                  <a:lnTo>
                    <a:pt x="1714500" y="984504"/>
                  </a:lnTo>
                </a:path>
                <a:path w="3385185" h="984885">
                  <a:moveTo>
                    <a:pt x="2549652" y="952500"/>
                  </a:moveTo>
                  <a:lnTo>
                    <a:pt x="2549652" y="984504"/>
                  </a:lnTo>
                </a:path>
                <a:path w="3385185" h="984885">
                  <a:moveTo>
                    <a:pt x="3384804" y="952500"/>
                  </a:moveTo>
                  <a:lnTo>
                    <a:pt x="3384804" y="984504"/>
                  </a:lnTo>
                </a:path>
              </a:pathLst>
            </a:custGeom>
            <a:ln w="9144">
              <a:solidFill>
                <a:srgbClr val="888888"/>
              </a:solidFill>
            </a:ln>
          </p:spPr>
          <p:txBody>
            <a:bodyPr wrap="square" lIns="0" tIns="0" rIns="0" bIns="0" rtlCol="0"/>
            <a:lstStyle/>
            <a:p>
              <a:endParaRPr/>
            </a:p>
          </p:txBody>
        </p:sp>
        <p:grpSp>
          <p:nvGrpSpPr>
            <p:cNvPr id="43" name="Group 42">
              <a:extLst>
                <a:ext uri="{FF2B5EF4-FFF2-40B4-BE49-F238E27FC236}">
                  <a16:creationId xmlns:a16="http://schemas.microsoft.com/office/drawing/2014/main" id="{55833F57-1ABA-B5FE-0601-B003991307B3}"/>
                </a:ext>
              </a:extLst>
            </p:cNvPr>
            <p:cNvGrpSpPr/>
            <p:nvPr/>
          </p:nvGrpSpPr>
          <p:grpSpPr>
            <a:xfrm>
              <a:off x="150876" y="1344169"/>
              <a:ext cx="4041140" cy="1689735"/>
              <a:chOff x="150876" y="1344169"/>
              <a:chExt cx="4041140" cy="1689735"/>
            </a:xfrm>
          </p:grpSpPr>
          <p:sp>
            <p:nvSpPr>
              <p:cNvPr id="44" name="object 17">
                <a:extLst>
                  <a:ext uri="{FF2B5EF4-FFF2-40B4-BE49-F238E27FC236}">
                    <a16:creationId xmlns:a16="http://schemas.microsoft.com/office/drawing/2014/main" id="{5564CC40-A9A3-486B-C7C2-3A8F025D5475}"/>
                  </a:ext>
                </a:extLst>
              </p:cNvPr>
              <p:cNvSpPr txBox="1"/>
              <p:nvPr/>
            </p:nvSpPr>
            <p:spPr>
              <a:xfrm>
                <a:off x="398678" y="1543838"/>
                <a:ext cx="218440" cy="1216025"/>
              </a:xfrm>
              <a:prstGeom prst="rect">
                <a:avLst/>
              </a:prstGeom>
            </p:spPr>
            <p:txBody>
              <a:bodyPr vert="horz" wrap="square" lIns="0" tIns="98425" rIns="0" bIns="0" rtlCol="0">
                <a:spAutoFit/>
              </a:bodyPr>
              <a:lstStyle/>
              <a:p>
                <a:pPr marR="5080" algn="r">
                  <a:spcBef>
                    <a:spcPts val="775"/>
                  </a:spcBef>
                </a:pPr>
                <a:r>
                  <a:rPr sz="1000" spc="-25">
                    <a:latin typeface="Segoe UI"/>
                    <a:cs typeface="Segoe UI"/>
                  </a:rPr>
                  <a:t>800</a:t>
                </a:r>
                <a:endParaRPr sz="1000">
                  <a:latin typeface="Segoe UI"/>
                  <a:cs typeface="Segoe UI"/>
                </a:endParaRPr>
              </a:p>
              <a:p>
                <a:pPr marR="5080" algn="r">
                  <a:spcBef>
                    <a:spcPts val="670"/>
                  </a:spcBef>
                </a:pPr>
                <a:r>
                  <a:rPr sz="1000" spc="-25">
                    <a:latin typeface="Segoe UI"/>
                    <a:cs typeface="Segoe UI"/>
                  </a:rPr>
                  <a:t>600</a:t>
                </a:r>
                <a:endParaRPr sz="1000">
                  <a:latin typeface="Segoe UI"/>
                  <a:cs typeface="Segoe UI"/>
                </a:endParaRPr>
              </a:p>
              <a:p>
                <a:pPr marR="5080" algn="r">
                  <a:spcBef>
                    <a:spcPts val="675"/>
                  </a:spcBef>
                </a:pPr>
                <a:r>
                  <a:rPr sz="1000" spc="-25">
                    <a:latin typeface="Segoe UI"/>
                    <a:cs typeface="Segoe UI"/>
                  </a:rPr>
                  <a:t>400</a:t>
                </a:r>
                <a:endParaRPr sz="1000">
                  <a:latin typeface="Segoe UI"/>
                  <a:cs typeface="Segoe UI"/>
                </a:endParaRPr>
              </a:p>
              <a:p>
                <a:pPr marR="5080" algn="r">
                  <a:spcBef>
                    <a:spcPts val="675"/>
                  </a:spcBef>
                </a:pPr>
                <a:r>
                  <a:rPr sz="1000" spc="-25">
                    <a:latin typeface="Segoe UI"/>
                    <a:cs typeface="Segoe UI"/>
                  </a:rPr>
                  <a:t>200</a:t>
                </a:r>
                <a:endParaRPr sz="1000">
                  <a:latin typeface="Segoe UI"/>
                  <a:cs typeface="Segoe UI"/>
                </a:endParaRPr>
              </a:p>
              <a:p>
                <a:pPr marR="5715" algn="r">
                  <a:spcBef>
                    <a:spcPts val="675"/>
                  </a:spcBef>
                </a:pPr>
                <a:r>
                  <a:rPr sz="1000" spc="-5">
                    <a:latin typeface="Segoe UI"/>
                    <a:cs typeface="Segoe UI"/>
                  </a:rPr>
                  <a:t>0</a:t>
                </a:r>
                <a:endParaRPr sz="1000">
                  <a:latin typeface="Segoe UI"/>
                  <a:cs typeface="Segoe UI"/>
                </a:endParaRPr>
              </a:p>
            </p:txBody>
          </p:sp>
          <p:sp>
            <p:nvSpPr>
              <p:cNvPr id="45" name="object 23">
                <a:extLst>
                  <a:ext uri="{FF2B5EF4-FFF2-40B4-BE49-F238E27FC236}">
                    <a16:creationId xmlns:a16="http://schemas.microsoft.com/office/drawing/2014/main" id="{8852B681-A6B0-FD66-642B-C9BCAE4C21FA}"/>
                  </a:ext>
                </a:extLst>
              </p:cNvPr>
              <p:cNvSpPr/>
              <p:nvPr/>
            </p:nvSpPr>
            <p:spPr>
              <a:xfrm>
                <a:off x="150876" y="1344169"/>
                <a:ext cx="4041140" cy="1689735"/>
              </a:xfrm>
              <a:custGeom>
                <a:avLst/>
                <a:gdLst/>
                <a:ahLst/>
                <a:cxnLst/>
                <a:rect l="l" t="t" r="r" b="b"/>
                <a:pathLst>
                  <a:path w="4041140" h="1689735">
                    <a:moveTo>
                      <a:pt x="0" y="1689353"/>
                    </a:moveTo>
                    <a:lnTo>
                      <a:pt x="4041140" y="1689353"/>
                    </a:lnTo>
                    <a:lnTo>
                      <a:pt x="4041140" y="0"/>
                    </a:lnTo>
                    <a:lnTo>
                      <a:pt x="0" y="0"/>
                    </a:lnTo>
                    <a:lnTo>
                      <a:pt x="0" y="1689353"/>
                    </a:lnTo>
                    <a:close/>
                  </a:path>
                </a:pathLst>
              </a:custGeom>
              <a:ln w="9525">
                <a:solidFill>
                  <a:srgbClr val="A9432B"/>
                </a:solidFill>
              </a:ln>
            </p:spPr>
            <p:txBody>
              <a:bodyPr wrap="square" lIns="0" tIns="0" rIns="0" bIns="0" rtlCol="0"/>
              <a:lstStyle/>
              <a:p>
                <a:endParaRPr/>
              </a:p>
            </p:txBody>
          </p:sp>
        </p:grpSp>
      </p:grpSp>
      <p:sp>
        <p:nvSpPr>
          <p:cNvPr id="46" name="TextBox 45">
            <a:extLst>
              <a:ext uri="{FF2B5EF4-FFF2-40B4-BE49-F238E27FC236}">
                <a16:creationId xmlns:a16="http://schemas.microsoft.com/office/drawing/2014/main" id="{10B1E61D-DCF0-52E2-251E-1EE77162B02C}"/>
              </a:ext>
            </a:extLst>
          </p:cNvPr>
          <p:cNvSpPr txBox="1"/>
          <p:nvPr/>
        </p:nvSpPr>
        <p:spPr>
          <a:xfrm>
            <a:off x="1270566" y="4201095"/>
            <a:ext cx="694422" cy="261610"/>
          </a:xfrm>
          <a:prstGeom prst="rect">
            <a:avLst/>
          </a:prstGeom>
          <a:noFill/>
        </p:spPr>
        <p:txBody>
          <a:bodyPr wrap="none" rtlCol="0">
            <a:spAutoFit/>
          </a:bodyPr>
          <a:lstStyle/>
          <a:p>
            <a:pPr algn="ctr"/>
            <a:r>
              <a:rPr lang="en-US" sz="1100">
                <a:solidFill>
                  <a:srgbClr val="C00000"/>
                </a:solidFill>
                <a:latin typeface="Avenir Next LT Pro" panose="020B0504020202020204" pitchFamily="34" charset="0"/>
              </a:rPr>
              <a:t>Doctors</a:t>
            </a:r>
            <a:endParaRPr lang="en-US" sz="1400">
              <a:solidFill>
                <a:srgbClr val="C00000"/>
              </a:solidFill>
              <a:latin typeface="Avenir Next LT Pro" panose="020B0504020202020204" pitchFamily="34" charset="0"/>
            </a:endParaRPr>
          </a:p>
        </p:txBody>
      </p:sp>
      <p:sp>
        <p:nvSpPr>
          <p:cNvPr id="47" name="TextBox 46">
            <a:extLst>
              <a:ext uri="{FF2B5EF4-FFF2-40B4-BE49-F238E27FC236}">
                <a16:creationId xmlns:a16="http://schemas.microsoft.com/office/drawing/2014/main" id="{57306830-1ECA-4A9A-50A6-DABD9484834E}"/>
              </a:ext>
            </a:extLst>
          </p:cNvPr>
          <p:cNvSpPr txBox="1"/>
          <p:nvPr/>
        </p:nvSpPr>
        <p:spPr>
          <a:xfrm>
            <a:off x="2223955" y="4224751"/>
            <a:ext cx="631904" cy="261610"/>
          </a:xfrm>
          <a:prstGeom prst="rect">
            <a:avLst/>
          </a:prstGeom>
          <a:noFill/>
        </p:spPr>
        <p:txBody>
          <a:bodyPr wrap="none" rtlCol="0">
            <a:spAutoFit/>
          </a:bodyPr>
          <a:lstStyle/>
          <a:p>
            <a:pPr algn="ctr"/>
            <a:r>
              <a:rPr lang="en-US" sz="1100">
                <a:solidFill>
                  <a:srgbClr val="C00000"/>
                </a:solidFill>
                <a:latin typeface="Avenir Next LT Pro" panose="020B0504020202020204" pitchFamily="34" charset="0"/>
              </a:rPr>
              <a:t>Nurses</a:t>
            </a:r>
            <a:endParaRPr lang="en-US" sz="1400">
              <a:solidFill>
                <a:srgbClr val="C00000"/>
              </a:solidFill>
              <a:latin typeface="Avenir Next LT Pro" panose="020B0504020202020204" pitchFamily="34" charset="0"/>
            </a:endParaRPr>
          </a:p>
        </p:txBody>
      </p:sp>
      <p:sp>
        <p:nvSpPr>
          <p:cNvPr id="48" name="TextBox 47">
            <a:extLst>
              <a:ext uri="{FF2B5EF4-FFF2-40B4-BE49-F238E27FC236}">
                <a16:creationId xmlns:a16="http://schemas.microsoft.com/office/drawing/2014/main" id="{4A67F883-D272-BB95-8F63-4DB32F15C4EC}"/>
              </a:ext>
            </a:extLst>
          </p:cNvPr>
          <p:cNvSpPr txBox="1"/>
          <p:nvPr/>
        </p:nvSpPr>
        <p:spPr>
          <a:xfrm>
            <a:off x="3048326" y="4172799"/>
            <a:ext cx="1266879" cy="430887"/>
          </a:xfrm>
          <a:prstGeom prst="rect">
            <a:avLst/>
          </a:prstGeom>
          <a:noFill/>
        </p:spPr>
        <p:txBody>
          <a:bodyPr wrap="square" rtlCol="0">
            <a:spAutoFit/>
          </a:bodyPr>
          <a:lstStyle/>
          <a:p>
            <a:pPr algn="ctr"/>
            <a:r>
              <a:rPr lang="en-US" sz="1100">
                <a:solidFill>
                  <a:srgbClr val="C00000"/>
                </a:solidFill>
                <a:latin typeface="Avenir Next LT Pro" panose="020B0504020202020204" pitchFamily="34" charset="0"/>
              </a:rPr>
              <a:t>Allied Health</a:t>
            </a:r>
          </a:p>
          <a:p>
            <a:pPr algn="ctr"/>
            <a:r>
              <a:rPr lang="en-US" sz="1100">
                <a:solidFill>
                  <a:srgbClr val="C00000"/>
                </a:solidFill>
                <a:latin typeface="Avenir Next LT Pro" panose="020B0504020202020204" pitchFamily="34" charset="0"/>
              </a:rPr>
              <a:t>Workers</a:t>
            </a:r>
          </a:p>
        </p:txBody>
      </p:sp>
      <p:sp>
        <p:nvSpPr>
          <p:cNvPr id="49" name="TextBox 48">
            <a:extLst>
              <a:ext uri="{FF2B5EF4-FFF2-40B4-BE49-F238E27FC236}">
                <a16:creationId xmlns:a16="http://schemas.microsoft.com/office/drawing/2014/main" id="{80D3274D-AB92-5085-E5E8-BBF435048A5D}"/>
              </a:ext>
            </a:extLst>
          </p:cNvPr>
          <p:cNvSpPr txBox="1"/>
          <p:nvPr/>
        </p:nvSpPr>
        <p:spPr>
          <a:xfrm>
            <a:off x="4282628" y="4235298"/>
            <a:ext cx="606256" cy="261610"/>
          </a:xfrm>
          <a:prstGeom prst="rect">
            <a:avLst/>
          </a:prstGeom>
          <a:noFill/>
        </p:spPr>
        <p:txBody>
          <a:bodyPr wrap="none" rtlCol="0">
            <a:spAutoFit/>
          </a:bodyPr>
          <a:lstStyle/>
          <a:p>
            <a:pPr algn="ctr"/>
            <a:r>
              <a:rPr lang="en-US" sz="1100">
                <a:solidFill>
                  <a:srgbClr val="C00000"/>
                </a:solidFill>
              </a:rPr>
              <a:t>Others</a:t>
            </a:r>
          </a:p>
        </p:txBody>
      </p:sp>
      <p:sp>
        <p:nvSpPr>
          <p:cNvPr id="50" name="TextBox 49">
            <a:extLst>
              <a:ext uri="{FF2B5EF4-FFF2-40B4-BE49-F238E27FC236}">
                <a16:creationId xmlns:a16="http://schemas.microsoft.com/office/drawing/2014/main" id="{59457416-AFA7-4DB5-18F0-52694F075D9F}"/>
              </a:ext>
            </a:extLst>
          </p:cNvPr>
          <p:cNvSpPr txBox="1"/>
          <p:nvPr/>
        </p:nvSpPr>
        <p:spPr>
          <a:xfrm rot="16200000">
            <a:off x="-221769" y="3520819"/>
            <a:ext cx="1667444" cy="261610"/>
          </a:xfrm>
          <a:prstGeom prst="rect">
            <a:avLst/>
          </a:prstGeom>
          <a:noFill/>
        </p:spPr>
        <p:txBody>
          <a:bodyPr wrap="none" rtlCol="0">
            <a:spAutoFit/>
          </a:bodyPr>
          <a:lstStyle/>
          <a:p>
            <a:r>
              <a:rPr lang="en-US" sz="1100">
                <a:solidFill>
                  <a:srgbClr val="C00000"/>
                </a:solidFill>
                <a:latin typeface="Avenir Next LT Pro" panose="020B0504020202020204" pitchFamily="34" charset="0"/>
              </a:rPr>
              <a:t>Number of Participants</a:t>
            </a:r>
          </a:p>
        </p:txBody>
      </p:sp>
      <p:sp>
        <p:nvSpPr>
          <p:cNvPr id="51" name="TextBox 50">
            <a:extLst>
              <a:ext uri="{FF2B5EF4-FFF2-40B4-BE49-F238E27FC236}">
                <a16:creationId xmlns:a16="http://schemas.microsoft.com/office/drawing/2014/main" id="{CEFC07B1-EAE8-CDA1-101F-88F09610D496}"/>
              </a:ext>
            </a:extLst>
          </p:cNvPr>
          <p:cNvSpPr txBox="1"/>
          <p:nvPr/>
        </p:nvSpPr>
        <p:spPr>
          <a:xfrm>
            <a:off x="1920569" y="2693538"/>
            <a:ext cx="2514138" cy="338554"/>
          </a:xfrm>
          <a:prstGeom prst="rect">
            <a:avLst/>
          </a:prstGeom>
          <a:noFill/>
        </p:spPr>
        <p:txBody>
          <a:bodyPr wrap="square" rtlCol="0">
            <a:spAutoFit/>
          </a:bodyPr>
          <a:lstStyle/>
          <a:p>
            <a:pPr algn="ctr"/>
            <a:r>
              <a:rPr lang="en-US" sz="1600" b="1">
                <a:solidFill>
                  <a:srgbClr val="C00000"/>
                </a:solidFill>
                <a:latin typeface="Avenir Next LT Pro" panose="020B0504020202020204" pitchFamily="34" charset="0"/>
              </a:rPr>
              <a:t>Participants Profile</a:t>
            </a:r>
          </a:p>
        </p:txBody>
      </p:sp>
      <p:sp>
        <p:nvSpPr>
          <p:cNvPr id="52" name="TextBox 51">
            <a:extLst>
              <a:ext uri="{FF2B5EF4-FFF2-40B4-BE49-F238E27FC236}">
                <a16:creationId xmlns:a16="http://schemas.microsoft.com/office/drawing/2014/main" id="{1B8B1D1C-6EB1-A419-5464-92ACA9D1A827}"/>
              </a:ext>
            </a:extLst>
          </p:cNvPr>
          <p:cNvSpPr txBox="1"/>
          <p:nvPr/>
        </p:nvSpPr>
        <p:spPr>
          <a:xfrm>
            <a:off x="1417493" y="3048948"/>
            <a:ext cx="458780" cy="307777"/>
          </a:xfrm>
          <a:prstGeom prst="rect">
            <a:avLst/>
          </a:prstGeom>
          <a:noFill/>
        </p:spPr>
        <p:txBody>
          <a:bodyPr wrap="none" rtlCol="0">
            <a:spAutoFit/>
          </a:bodyPr>
          <a:lstStyle/>
          <a:p>
            <a:r>
              <a:rPr lang="en-US" sz="1400">
                <a:solidFill>
                  <a:srgbClr val="C00000"/>
                </a:solidFill>
              </a:rPr>
              <a:t>576</a:t>
            </a:r>
          </a:p>
        </p:txBody>
      </p:sp>
      <p:sp>
        <p:nvSpPr>
          <p:cNvPr id="53" name="TextBox 52">
            <a:extLst>
              <a:ext uri="{FF2B5EF4-FFF2-40B4-BE49-F238E27FC236}">
                <a16:creationId xmlns:a16="http://schemas.microsoft.com/office/drawing/2014/main" id="{BCEF367C-4451-46FA-5531-AA3CEE97E128}"/>
              </a:ext>
            </a:extLst>
          </p:cNvPr>
          <p:cNvSpPr txBox="1"/>
          <p:nvPr/>
        </p:nvSpPr>
        <p:spPr>
          <a:xfrm>
            <a:off x="2414960" y="3212661"/>
            <a:ext cx="458780" cy="307777"/>
          </a:xfrm>
          <a:prstGeom prst="rect">
            <a:avLst/>
          </a:prstGeom>
          <a:noFill/>
        </p:spPr>
        <p:txBody>
          <a:bodyPr wrap="none" rtlCol="0">
            <a:spAutoFit/>
          </a:bodyPr>
          <a:lstStyle/>
          <a:p>
            <a:r>
              <a:rPr lang="en-US" sz="1400">
                <a:solidFill>
                  <a:srgbClr val="C00000"/>
                </a:solidFill>
              </a:rPr>
              <a:t>491</a:t>
            </a:r>
          </a:p>
        </p:txBody>
      </p:sp>
      <p:sp>
        <p:nvSpPr>
          <p:cNvPr id="54" name="TextBox 53">
            <a:extLst>
              <a:ext uri="{FF2B5EF4-FFF2-40B4-BE49-F238E27FC236}">
                <a16:creationId xmlns:a16="http://schemas.microsoft.com/office/drawing/2014/main" id="{15196822-B198-2C3F-5682-5BB0E7B52F09}"/>
              </a:ext>
            </a:extLst>
          </p:cNvPr>
          <p:cNvSpPr txBox="1"/>
          <p:nvPr/>
        </p:nvSpPr>
        <p:spPr>
          <a:xfrm>
            <a:off x="3452375" y="3708068"/>
            <a:ext cx="458780" cy="307777"/>
          </a:xfrm>
          <a:prstGeom prst="rect">
            <a:avLst/>
          </a:prstGeom>
          <a:noFill/>
        </p:spPr>
        <p:txBody>
          <a:bodyPr wrap="none" rtlCol="0">
            <a:spAutoFit/>
          </a:bodyPr>
          <a:lstStyle/>
          <a:p>
            <a:r>
              <a:rPr lang="en-US" sz="1400">
                <a:solidFill>
                  <a:srgbClr val="C00000"/>
                </a:solidFill>
              </a:rPr>
              <a:t>140</a:t>
            </a:r>
          </a:p>
        </p:txBody>
      </p:sp>
      <p:pic>
        <p:nvPicPr>
          <p:cNvPr id="2" name="Picture 1" descr="A close-up of a logo&#10;&#10;Description automatically generated">
            <a:extLst>
              <a:ext uri="{FF2B5EF4-FFF2-40B4-BE49-F238E27FC236}">
                <a16:creationId xmlns:a16="http://schemas.microsoft.com/office/drawing/2014/main" id="{BE7B9686-D97F-56E5-35BC-C1E08DF06A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1504" y="6194191"/>
            <a:ext cx="1656184" cy="603119"/>
          </a:xfrm>
          <a:prstGeom prst="rect">
            <a:avLst/>
          </a:prstGeom>
        </p:spPr>
      </p:pic>
      <p:pic>
        <p:nvPicPr>
          <p:cNvPr id="3" name="Picture 5" descr="A red text on a black background&#10;&#10;Description automatically generated">
            <a:extLst>
              <a:ext uri="{FF2B5EF4-FFF2-40B4-BE49-F238E27FC236}">
                <a16:creationId xmlns:a16="http://schemas.microsoft.com/office/drawing/2014/main" id="{FA29B3C0-1C67-8C48-2355-A3AE077747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87454" y="6321427"/>
            <a:ext cx="1080120" cy="342895"/>
          </a:xfrm>
          <a:prstGeom prst="rect">
            <a:avLst/>
          </a:prstGeom>
        </p:spPr>
      </p:pic>
    </p:spTree>
    <p:extLst>
      <p:ext uri="{BB962C8B-B14F-4D97-AF65-F5344CB8AC3E}">
        <p14:creationId xmlns:p14="http://schemas.microsoft.com/office/powerpoint/2010/main" val="24247338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rry image of a red blue and purple gradient&#10;&#10;Description automatically generated">
            <a:extLst>
              <a:ext uri="{FF2B5EF4-FFF2-40B4-BE49-F238E27FC236}">
                <a16:creationId xmlns:a16="http://schemas.microsoft.com/office/drawing/2014/main" id="{01589B07-C077-73C8-4DBA-173BB923BCBC}"/>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2AC4260-D5B8-AA46-A528-9D3635D78296}"/>
              </a:ext>
            </a:extLst>
          </p:cNvPr>
          <p:cNvSpPr>
            <a:spLocks noGrp="1"/>
          </p:cNvSpPr>
          <p:nvPr>
            <p:ph type="title"/>
          </p:nvPr>
        </p:nvSpPr>
        <p:spPr/>
        <p:txBody>
          <a:bodyPr/>
          <a:lstStyle/>
          <a:p>
            <a:r>
              <a:rPr lang="en-US">
                <a:latin typeface="Avenir Next LT Pro" panose="020B0504020202020204" pitchFamily="34" charset="0"/>
              </a:rPr>
              <a:t>Q&amp;A</a:t>
            </a:r>
          </a:p>
        </p:txBody>
      </p:sp>
      <p:pic>
        <p:nvPicPr>
          <p:cNvPr id="5" name="Picture 4" descr="Icon&#10;&#10;Description automatically generated">
            <a:extLst>
              <a:ext uri="{FF2B5EF4-FFF2-40B4-BE49-F238E27FC236}">
                <a16:creationId xmlns:a16="http://schemas.microsoft.com/office/drawing/2014/main" id="{2F4ED5D0-A541-6742-B018-F4AC9E353014}"/>
              </a:ext>
            </a:extLst>
          </p:cNvPr>
          <p:cNvPicPr>
            <a:picLocks noChangeAspect="1"/>
          </p:cNvPicPr>
          <p:nvPr/>
        </p:nvPicPr>
        <p:blipFill>
          <a:blip r:embed="rId3"/>
          <a:stretch>
            <a:fillRect/>
          </a:stretch>
        </p:blipFill>
        <p:spPr>
          <a:xfrm>
            <a:off x="6762795" y="2107685"/>
            <a:ext cx="4684719" cy="4294327"/>
          </a:xfrm>
          <a:prstGeom prst="rect">
            <a:avLst/>
          </a:prstGeom>
        </p:spPr>
      </p:pic>
    </p:spTree>
    <p:extLst>
      <p:ext uri="{BB962C8B-B14F-4D97-AF65-F5344CB8AC3E}">
        <p14:creationId xmlns:p14="http://schemas.microsoft.com/office/powerpoint/2010/main" val="16206104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rry image of a red blue and purple gradient&#10;&#10;Description automatically generated">
            <a:extLst>
              <a:ext uri="{FF2B5EF4-FFF2-40B4-BE49-F238E27FC236}">
                <a16:creationId xmlns:a16="http://schemas.microsoft.com/office/drawing/2014/main" id="{C69CC7D2-291F-A23B-6A85-0639B7CE478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2AC4260-D5B8-AA46-A528-9D3635D78296}"/>
              </a:ext>
            </a:extLst>
          </p:cNvPr>
          <p:cNvSpPr>
            <a:spLocks noGrp="1"/>
          </p:cNvSpPr>
          <p:nvPr>
            <p:ph type="title"/>
          </p:nvPr>
        </p:nvSpPr>
        <p:spPr/>
        <p:txBody>
          <a:bodyPr/>
          <a:lstStyle/>
          <a:p>
            <a:r>
              <a:rPr lang="en-US">
                <a:latin typeface="Avenir Next LT Pro" panose="020B0504020202020204" pitchFamily="34" charset="0"/>
              </a:rPr>
              <a:t>Thank you</a:t>
            </a:r>
          </a:p>
        </p:txBody>
      </p:sp>
      <p:pic>
        <p:nvPicPr>
          <p:cNvPr id="5" name="Picture 4" descr="Icon&#10;&#10;Description automatically generated">
            <a:extLst>
              <a:ext uri="{FF2B5EF4-FFF2-40B4-BE49-F238E27FC236}">
                <a16:creationId xmlns:a16="http://schemas.microsoft.com/office/drawing/2014/main" id="{2F4ED5D0-A541-6742-B018-F4AC9E353014}"/>
              </a:ext>
            </a:extLst>
          </p:cNvPr>
          <p:cNvPicPr>
            <a:picLocks noChangeAspect="1"/>
          </p:cNvPicPr>
          <p:nvPr/>
        </p:nvPicPr>
        <p:blipFill>
          <a:blip r:embed="rId3"/>
          <a:stretch>
            <a:fillRect/>
          </a:stretch>
        </p:blipFill>
        <p:spPr>
          <a:xfrm>
            <a:off x="6762795" y="2107685"/>
            <a:ext cx="4684719" cy="4294327"/>
          </a:xfrm>
          <a:prstGeom prst="rect">
            <a:avLst/>
          </a:prstGeom>
        </p:spPr>
      </p:pic>
    </p:spTree>
    <p:extLst>
      <p:ext uri="{BB962C8B-B14F-4D97-AF65-F5344CB8AC3E}">
        <p14:creationId xmlns:p14="http://schemas.microsoft.com/office/powerpoint/2010/main" val="37486591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rry image of a red blue and purple gradient&#10;&#10;Description automatically generated">
            <a:extLst>
              <a:ext uri="{FF2B5EF4-FFF2-40B4-BE49-F238E27FC236}">
                <a16:creationId xmlns:a16="http://schemas.microsoft.com/office/drawing/2014/main" id="{215A9B60-1A90-E558-2F61-2C683ECA4F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2AC4260-D5B8-AA46-A528-9D3635D78296}"/>
              </a:ext>
            </a:extLst>
          </p:cNvPr>
          <p:cNvSpPr>
            <a:spLocks noGrp="1"/>
          </p:cNvSpPr>
          <p:nvPr>
            <p:ph type="title"/>
          </p:nvPr>
        </p:nvSpPr>
        <p:spPr/>
        <p:txBody>
          <a:bodyPr/>
          <a:lstStyle/>
          <a:p>
            <a:r>
              <a:rPr lang="en-US">
                <a:latin typeface="Avenir Next LT Pro" panose="020B0504020202020204" pitchFamily="34" charset="0"/>
              </a:rPr>
              <a:t>What does palliative care mean to you?</a:t>
            </a:r>
          </a:p>
        </p:txBody>
      </p:sp>
      <p:pic>
        <p:nvPicPr>
          <p:cNvPr id="6" name="Graphic 5" descr="Video camera outline">
            <a:extLst>
              <a:ext uri="{FF2B5EF4-FFF2-40B4-BE49-F238E27FC236}">
                <a16:creationId xmlns:a16="http://schemas.microsoft.com/office/drawing/2014/main" id="{98A385BD-81A2-63D7-20B5-2BD30495B6C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64286" y="1375562"/>
            <a:ext cx="5281736" cy="5281736"/>
          </a:xfrm>
          <a:prstGeom prst="rect">
            <a:avLst/>
          </a:prstGeom>
        </p:spPr>
      </p:pic>
    </p:spTree>
    <p:extLst>
      <p:ext uri="{BB962C8B-B14F-4D97-AF65-F5344CB8AC3E}">
        <p14:creationId xmlns:p14="http://schemas.microsoft.com/office/powerpoint/2010/main" val="2799223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What Does Palliative Care Mean to You?">
            <a:hlinkClick r:id="" action="ppaction://media"/>
            <a:extLst>
              <a:ext uri="{FF2B5EF4-FFF2-40B4-BE49-F238E27FC236}">
                <a16:creationId xmlns:a16="http://schemas.microsoft.com/office/drawing/2014/main" id="{0E8384C2-2E87-1FDA-2E22-F02A6CC72CB5}"/>
              </a:ext>
            </a:extLst>
          </p:cNvPr>
          <p:cNvPicPr>
            <a:picLocks noRot="1" noChangeAspect="1"/>
          </p:cNvPicPr>
          <p:nvPr>
            <a:videoFile r:link="rId1"/>
          </p:nvPr>
        </p:nvPicPr>
        <p:blipFill>
          <a:blip r:embed="rId4"/>
          <a:stretch>
            <a:fillRect/>
          </a:stretch>
        </p:blipFill>
        <p:spPr>
          <a:xfrm>
            <a:off x="0" y="0"/>
            <a:ext cx="12192000" cy="6888480"/>
          </a:xfrm>
          <a:prstGeom prst="rect">
            <a:avLst/>
          </a:prstGeom>
        </p:spPr>
      </p:pic>
    </p:spTree>
    <p:extLst>
      <p:ext uri="{BB962C8B-B14F-4D97-AF65-F5344CB8AC3E}">
        <p14:creationId xmlns:p14="http://schemas.microsoft.com/office/powerpoint/2010/main" val="263540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7B62D31F-5DA1-CB75-0BEE-37D4EC09E4B5}"/>
              </a:ext>
            </a:extLst>
          </p:cNvPr>
          <p:cNvSpPr txBox="1">
            <a:spLocks/>
          </p:cNvSpPr>
          <p:nvPr/>
        </p:nvSpPr>
        <p:spPr>
          <a:xfrm>
            <a:off x="8033710" y="5233453"/>
            <a:ext cx="3612620" cy="28786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90000"/>
              <a:buFont typeface="Wingdings" panose="05000000000000000000"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0" i="0" u="none" strike="noStrike" kern="1200" cap="none" spc="0" normalizeH="0" baseline="0" noProof="0">
              <a:ln>
                <a:noFill/>
              </a:ln>
              <a:solidFill>
                <a:srgbClr val="000000"/>
              </a:solidFill>
              <a:effectLst/>
              <a:uLnTx/>
              <a:uFillTx/>
              <a:latin typeface="Avenir Next LT Pro" panose="020B0504020202020204" pitchFamily="34" charset="0"/>
              <a:ea typeface="+mn-ea"/>
              <a:cs typeface="+mn-cs"/>
            </a:endParaRPr>
          </a:p>
        </p:txBody>
      </p:sp>
      <p:sp>
        <p:nvSpPr>
          <p:cNvPr id="4" name="Title 7">
            <a:extLst>
              <a:ext uri="{FF2B5EF4-FFF2-40B4-BE49-F238E27FC236}">
                <a16:creationId xmlns:a16="http://schemas.microsoft.com/office/drawing/2014/main" id="{B21DEC7D-AD07-D188-A954-D52D7EEEDCB0}"/>
              </a:ext>
            </a:extLst>
          </p:cNvPr>
          <p:cNvSpPr txBox="1">
            <a:spLocks/>
          </p:cNvSpPr>
          <p:nvPr/>
        </p:nvSpPr>
        <p:spPr>
          <a:xfrm>
            <a:off x="496433" y="2259152"/>
            <a:ext cx="7431205" cy="1089529"/>
          </a:xfrm>
          <a:prstGeom prst="rect">
            <a:avLst/>
          </a:prstGeom>
        </p:spPr>
        <p:txBody>
          <a:bodyPr vert="horz" wrap="square" lIns="91440" tIns="45720" rIns="91440" bIns="45720" rtlCol="0" anchor="b">
            <a:spAutoFit/>
          </a:bodyPr>
          <a:lstStyle>
            <a:lvl1pPr algn="l" defTabSz="914400" rtl="0" eaLnBrk="1" latinLnBrk="0" hangingPunct="1">
              <a:lnSpc>
                <a:spcPct val="90000"/>
              </a:lnSpc>
              <a:spcBef>
                <a:spcPct val="0"/>
              </a:spcBef>
              <a:buNone/>
              <a:defRPr lang="en-GB" sz="4400" b="1" kern="1200" dirty="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CA" sz="3600" b="0" dirty="0">
                <a:solidFill>
                  <a:srgbClr val="FFFFFF"/>
                </a:solidFill>
                <a:latin typeface="Avenir Next LT Pro" panose="020B0504020202020204" pitchFamily="34" charset="0"/>
              </a:rPr>
              <a:t>Stay connected with the </a:t>
            </a:r>
            <a:br>
              <a:rPr lang="en-CA" sz="3600" b="0" dirty="0">
                <a:solidFill>
                  <a:srgbClr val="FFFFFF"/>
                </a:solidFill>
                <a:latin typeface="Avenir Next LT Pro" panose="020B0504020202020204" pitchFamily="34" charset="0"/>
              </a:rPr>
            </a:br>
            <a:r>
              <a:rPr lang="en-CA" sz="3600" b="0" dirty="0">
                <a:solidFill>
                  <a:srgbClr val="FFFFFF"/>
                </a:solidFill>
                <a:latin typeface="Avenir Next LT Pro" panose="020B0504020202020204" pitchFamily="34" charset="0"/>
              </a:rPr>
              <a:t>Palliative Care ECHO Project!</a:t>
            </a:r>
            <a:endParaRPr kumimoji="0" lang="en-CA" sz="3600" b="0" i="0" u="none" strike="noStrike" kern="1200" cap="none" spc="0" normalizeH="0" baseline="0" noProof="0" dirty="0">
              <a:ln>
                <a:noFill/>
              </a:ln>
              <a:solidFill>
                <a:srgbClr val="FFFFFF"/>
              </a:solidFill>
              <a:effectLst/>
              <a:uLnTx/>
              <a:uFillTx/>
              <a:latin typeface="Avenir Next LT Pro" panose="020B0504020202020204" pitchFamily="34" charset="0"/>
              <a:ea typeface="+mj-ea"/>
              <a:cs typeface="+mj-cs"/>
            </a:endParaRPr>
          </a:p>
        </p:txBody>
      </p:sp>
      <p:pic>
        <p:nvPicPr>
          <p:cNvPr id="5" name="Picture 4" descr="A black and red logo&#10;&#10;Description automatically generated">
            <a:extLst>
              <a:ext uri="{FF2B5EF4-FFF2-40B4-BE49-F238E27FC236}">
                <a16:creationId xmlns:a16="http://schemas.microsoft.com/office/drawing/2014/main" id="{AAD55FC3-FCB1-4431-1BE2-DD1521809B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91544" y="5634322"/>
            <a:ext cx="1296144" cy="682279"/>
          </a:xfrm>
          <a:prstGeom prst="rect">
            <a:avLst/>
          </a:prstGeom>
        </p:spPr>
      </p:pic>
      <p:pic>
        <p:nvPicPr>
          <p:cNvPr id="6" name="Picture 5" descr="A red text on a black background&#10;&#10;Description automatically generated">
            <a:extLst>
              <a:ext uri="{FF2B5EF4-FFF2-40B4-BE49-F238E27FC236}">
                <a16:creationId xmlns:a16="http://schemas.microsoft.com/office/drawing/2014/main" id="{B6F55BA6-31FA-ADDE-8FE2-8DD0BC7C12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6921" y="5830914"/>
            <a:ext cx="1529916" cy="485687"/>
          </a:xfrm>
          <a:prstGeom prst="rect">
            <a:avLst/>
          </a:prstGeom>
        </p:spPr>
      </p:pic>
      <p:pic>
        <p:nvPicPr>
          <p:cNvPr id="7" name="Picture 6" descr="A blue and black logo&#10;&#10;Description automatically generated">
            <a:extLst>
              <a:ext uri="{FF2B5EF4-FFF2-40B4-BE49-F238E27FC236}">
                <a16:creationId xmlns:a16="http://schemas.microsoft.com/office/drawing/2014/main" id="{0DC64086-741E-C882-8DE8-EDBB1EC23F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68609" y="5490650"/>
            <a:ext cx="2527391" cy="1012470"/>
          </a:xfrm>
          <a:prstGeom prst="rect">
            <a:avLst/>
          </a:prstGeom>
        </p:spPr>
      </p:pic>
      <p:pic>
        <p:nvPicPr>
          <p:cNvPr id="9" name="Picture 8" descr="A qr code on a white background&#10;&#10;Description automatically generated">
            <a:extLst>
              <a:ext uri="{FF2B5EF4-FFF2-40B4-BE49-F238E27FC236}">
                <a16:creationId xmlns:a16="http://schemas.microsoft.com/office/drawing/2014/main" id="{98CB2D45-C39F-C685-A053-B0E047931D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84232" y="1336682"/>
            <a:ext cx="2857500" cy="2857500"/>
          </a:xfrm>
          <a:prstGeom prst="rect">
            <a:avLst/>
          </a:prstGeom>
        </p:spPr>
      </p:pic>
      <p:sp>
        <p:nvSpPr>
          <p:cNvPr id="3" name="TextBox 2">
            <a:extLst>
              <a:ext uri="{FF2B5EF4-FFF2-40B4-BE49-F238E27FC236}">
                <a16:creationId xmlns:a16="http://schemas.microsoft.com/office/drawing/2014/main" id="{C3E0EA92-570A-CBA7-6563-454DC951F011}"/>
              </a:ext>
            </a:extLst>
          </p:cNvPr>
          <p:cNvSpPr txBox="1"/>
          <p:nvPr/>
        </p:nvSpPr>
        <p:spPr>
          <a:xfrm>
            <a:off x="8847712" y="5790795"/>
            <a:ext cx="2798618" cy="369332"/>
          </a:xfrm>
          <a:prstGeom prst="rect">
            <a:avLst/>
          </a:prstGeom>
        </p:spPr>
        <p:txBody>
          <a:bodyPr vert="horz" wrap="square" lIns="91440" tIns="45720" rIns="91440" bIns="45720" rtlCol="0" anchor="b">
            <a:spAutoFit/>
          </a:bodyPr>
          <a:lstStyle/>
          <a:p>
            <a:pPr algn="l"/>
            <a:r>
              <a:rPr lang="en-CA" b="1" dirty="0">
                <a:solidFill>
                  <a:srgbClr val="BB1E41"/>
                </a:solidFill>
                <a:latin typeface="Avenir Next LT Pro Demi" panose="020B0704020202020204" pitchFamily="34" charset="0"/>
              </a:rPr>
              <a:t>www.echopalliative.com</a:t>
            </a:r>
          </a:p>
        </p:txBody>
      </p:sp>
    </p:spTree>
    <p:extLst>
      <p:ext uri="{BB962C8B-B14F-4D97-AF65-F5344CB8AC3E}">
        <p14:creationId xmlns:p14="http://schemas.microsoft.com/office/powerpoint/2010/main" val="30560457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DE83E0E8-D22F-D30D-C986-35004B4E0EC2}"/>
              </a:ext>
            </a:extLst>
          </p:cNvPr>
          <p:cNvSpPr txBox="1">
            <a:spLocks/>
          </p:cNvSpPr>
          <p:nvPr/>
        </p:nvSpPr>
        <p:spPr>
          <a:xfrm>
            <a:off x="492999" y="4274517"/>
            <a:ext cx="11206002" cy="480131"/>
          </a:xfrm>
          <a:prstGeom prst="rect">
            <a:avLst/>
          </a:prstGeom>
        </p:spPr>
        <p:txBody>
          <a:bodyPr vert="horz" wrap="square" lIns="91440" tIns="45720" rIns="91440" bIns="45720" rtlCol="0" anchor="b">
            <a:spAutoFit/>
          </a:bodyPr>
          <a:lstStyle>
            <a:lvl1pPr algn="l" defTabSz="914400" rtl="0" eaLnBrk="1" latinLnBrk="0" hangingPunct="1">
              <a:lnSpc>
                <a:spcPct val="90000"/>
              </a:lnSpc>
              <a:spcBef>
                <a:spcPct val="0"/>
              </a:spcBef>
              <a:buNone/>
              <a:defRPr lang="en-GB" sz="4400" b="1" kern="1200" dirty="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Avenir Next LT Pro" panose="020B0504020202020204" pitchFamily="34" charset="0"/>
                <a:ea typeface="+mj-ea"/>
                <a:cs typeface="+mj-cs"/>
              </a:rPr>
              <a:t>Palliative Care for Everyone and by Everyone: A Large Global Village</a:t>
            </a:r>
            <a:endParaRPr kumimoji="0" lang="en-CA" sz="2800" b="0" i="0" u="none" strike="noStrike" kern="1200" cap="none" spc="0" normalizeH="0" baseline="0" noProof="0">
              <a:ln>
                <a:noFill/>
              </a:ln>
              <a:solidFill>
                <a:srgbClr val="FFFFFF"/>
              </a:solidFill>
              <a:effectLst/>
              <a:uLnTx/>
              <a:uFillTx/>
              <a:latin typeface="Avenir Next LT Pro" panose="020B0504020202020204" pitchFamily="34" charset="0"/>
              <a:ea typeface="+mj-ea"/>
              <a:cs typeface="+mj-cs"/>
            </a:endParaRPr>
          </a:p>
        </p:txBody>
      </p:sp>
      <p:sp>
        <p:nvSpPr>
          <p:cNvPr id="3" name="Title 7">
            <a:extLst>
              <a:ext uri="{FF2B5EF4-FFF2-40B4-BE49-F238E27FC236}">
                <a16:creationId xmlns:a16="http://schemas.microsoft.com/office/drawing/2014/main" id="{025857F4-ECD7-CC9D-E639-8011CCFA43CA}"/>
              </a:ext>
            </a:extLst>
          </p:cNvPr>
          <p:cNvSpPr txBox="1">
            <a:spLocks/>
          </p:cNvSpPr>
          <p:nvPr/>
        </p:nvSpPr>
        <p:spPr>
          <a:xfrm>
            <a:off x="492999" y="2797189"/>
            <a:ext cx="10901202" cy="1421928"/>
          </a:xfrm>
          <a:prstGeom prst="rect">
            <a:avLst/>
          </a:prstGeom>
        </p:spPr>
        <p:txBody>
          <a:bodyPr vert="horz" wrap="square" lIns="91440" tIns="45720" rIns="91440" bIns="45720" rtlCol="0" anchor="b">
            <a:spAutoFit/>
          </a:bodyPr>
          <a:lstStyle>
            <a:lvl1pPr algn="l" defTabSz="914400" rtl="0" eaLnBrk="1" latinLnBrk="0" hangingPunct="1">
              <a:lnSpc>
                <a:spcPct val="90000"/>
              </a:lnSpc>
              <a:spcBef>
                <a:spcPct val="0"/>
              </a:spcBef>
              <a:buNone/>
              <a:defRPr lang="en-GB" sz="4400" b="1" kern="1200" dirty="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FFFFFF"/>
                </a:solidFill>
                <a:effectLst/>
                <a:uLnTx/>
                <a:uFillTx/>
                <a:latin typeface="Avenir Next LT Pro" panose="020B0504020202020204" pitchFamily="34" charset="0"/>
                <a:ea typeface="+mj-ea"/>
                <a:cs typeface="+mj-cs"/>
              </a:rPr>
              <a:t>The World’s Largest Palliative Care ECHO Session</a:t>
            </a:r>
          </a:p>
        </p:txBody>
      </p:sp>
      <p:pic>
        <p:nvPicPr>
          <p:cNvPr id="7" name="Picture 6" descr="A black and red logo&#10;&#10;Description automatically generated">
            <a:extLst>
              <a:ext uri="{FF2B5EF4-FFF2-40B4-BE49-F238E27FC236}">
                <a16:creationId xmlns:a16="http://schemas.microsoft.com/office/drawing/2014/main" id="{A4D95A57-D586-A7D0-9CE2-F7A5E90DF6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1544" y="5634322"/>
            <a:ext cx="1296144" cy="682279"/>
          </a:xfrm>
          <a:prstGeom prst="rect">
            <a:avLst/>
          </a:prstGeom>
        </p:spPr>
      </p:pic>
      <p:pic>
        <p:nvPicPr>
          <p:cNvPr id="10" name="Picture 9" descr="A red text on a black background&#10;&#10;Description automatically generated">
            <a:extLst>
              <a:ext uri="{FF2B5EF4-FFF2-40B4-BE49-F238E27FC236}">
                <a16:creationId xmlns:a16="http://schemas.microsoft.com/office/drawing/2014/main" id="{D06248CE-C574-381A-BBCD-1C7DE254FA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76921" y="5830914"/>
            <a:ext cx="1529916" cy="485687"/>
          </a:xfrm>
          <a:prstGeom prst="rect">
            <a:avLst/>
          </a:prstGeom>
        </p:spPr>
      </p:pic>
      <p:pic>
        <p:nvPicPr>
          <p:cNvPr id="11" name="Picture 10" descr="A blue and black logo&#10;&#10;Description automatically generated">
            <a:extLst>
              <a:ext uri="{FF2B5EF4-FFF2-40B4-BE49-F238E27FC236}">
                <a16:creationId xmlns:a16="http://schemas.microsoft.com/office/drawing/2014/main" id="{46221DC8-6A0F-E3DD-01E8-3730AA43DF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68609" y="5490650"/>
            <a:ext cx="2527391" cy="1012470"/>
          </a:xfrm>
          <a:prstGeom prst="rect">
            <a:avLst/>
          </a:prstGeom>
        </p:spPr>
      </p:pic>
    </p:spTree>
    <p:extLst>
      <p:ext uri="{BB962C8B-B14F-4D97-AF65-F5344CB8AC3E}">
        <p14:creationId xmlns:p14="http://schemas.microsoft.com/office/powerpoint/2010/main" val="39896569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person smiling at the camera&#10;&#10;Description automatically generated">
            <a:extLst>
              <a:ext uri="{FF2B5EF4-FFF2-40B4-BE49-F238E27FC236}">
                <a16:creationId xmlns:a16="http://schemas.microsoft.com/office/drawing/2014/main" id="{1AD37797-F52F-EF6B-1898-6CA69994C1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Text Placeholder 2">
            <a:extLst>
              <a:ext uri="{FF2B5EF4-FFF2-40B4-BE49-F238E27FC236}">
                <a16:creationId xmlns:a16="http://schemas.microsoft.com/office/drawing/2014/main" id="{40D5CC8A-39D9-F78F-4076-B5BA4879079E}"/>
              </a:ext>
            </a:extLst>
          </p:cNvPr>
          <p:cNvSpPr txBox="1">
            <a:spLocks/>
          </p:cNvSpPr>
          <p:nvPr/>
        </p:nvSpPr>
        <p:spPr>
          <a:xfrm>
            <a:off x="949878" y="2071881"/>
            <a:ext cx="5290138" cy="1641475"/>
          </a:xfrm>
          <a:prstGeom prst="rect">
            <a:avLst/>
          </a:prstGeom>
        </p:spPr>
        <p:txBody>
          <a:bodyPr vert="horz" wrap="square" lIns="91440" tIns="0" rIns="9144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bg1"/>
                </a:solidFill>
                <a:latin typeface="+mn-lt"/>
                <a:ea typeface="+mn-ea"/>
                <a:cs typeface="+mn-cs"/>
              </a:defRPr>
            </a:lvl1pPr>
            <a:lvl2pPr marL="457200" indent="0" algn="l" defTabSz="914400" rtl="0" eaLnBrk="1" latinLnBrk="0" hangingPunct="1">
              <a:lnSpc>
                <a:spcPct val="90000"/>
              </a:lnSpc>
              <a:spcBef>
                <a:spcPts val="500"/>
              </a:spcBef>
              <a:buSzPct val="75000"/>
              <a:buFont typeface="Courier New" panose="02070309020205020404" pitchFamily="49"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SzPct val="90000"/>
              <a:buFont typeface="Wingdings" panose="05000000000000000000" pitchFamily="2" charset="2"/>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Courier New" panose="02070309020205020404" pitchFamily="49"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dirty="0">
                <a:latin typeface="Avenir LT Pro 35 Light" panose="020B0402020203020204" pitchFamily="34" charset="0"/>
              </a:rPr>
              <a:t>Distinguished and Regent’s Professor of Medicine (Gastroenterology/Hepatology)</a:t>
            </a:r>
          </a:p>
          <a:p>
            <a:r>
              <a:rPr lang="en-US" dirty="0">
                <a:latin typeface="Avenir LT Pro 35 Light" panose="020B0402020203020204" pitchFamily="34" charset="0"/>
              </a:rPr>
              <a:t>Director of Project ECHO</a:t>
            </a:r>
          </a:p>
          <a:p>
            <a:r>
              <a:rPr lang="en-US" dirty="0">
                <a:latin typeface="Avenir LT Pro 35 Light" panose="020B0402020203020204" pitchFamily="34" charset="0"/>
              </a:rPr>
              <a:t>Department of Medicine, University of New Mexico Health Sciences Center</a:t>
            </a:r>
          </a:p>
        </p:txBody>
      </p:sp>
      <p:pic>
        <p:nvPicPr>
          <p:cNvPr id="2" name="Picture 2">
            <a:extLst>
              <a:ext uri="{FF2B5EF4-FFF2-40B4-BE49-F238E27FC236}">
                <a16:creationId xmlns:a16="http://schemas.microsoft.com/office/drawing/2014/main" id="{76746A97-B70E-B851-37E6-56B74F8010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730" t="7504" r="64719" b="38710"/>
          <a:stretch/>
        </p:blipFill>
        <p:spPr bwMode="auto">
          <a:xfrm>
            <a:off x="5879976" y="2398998"/>
            <a:ext cx="3603448" cy="368924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1859840A-B4EB-7DDA-E659-2F47CEB9E327}"/>
              </a:ext>
            </a:extLst>
          </p:cNvPr>
          <p:cNvSpPr txBox="1">
            <a:spLocks/>
          </p:cNvSpPr>
          <p:nvPr/>
        </p:nvSpPr>
        <p:spPr>
          <a:xfrm>
            <a:off x="1014780" y="874848"/>
            <a:ext cx="6847272" cy="74684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800" kern="1200" spc="-150">
                <a:solidFill>
                  <a:schemeClr val="bg1"/>
                </a:solidFill>
                <a:latin typeface="+mj-lt"/>
                <a:ea typeface="+mj-ea"/>
                <a:cs typeface="+mj-cs"/>
              </a:defRPr>
            </a:lvl1pPr>
          </a:lstStyle>
          <a:p>
            <a:r>
              <a:rPr lang="en-US" dirty="0">
                <a:latin typeface="Avenir Next LT Pro Demi" panose="020B0704020202020204" pitchFamily="34" charset="0"/>
              </a:rPr>
              <a:t>Sanjeev Arora</a:t>
            </a:r>
            <a:br>
              <a:rPr lang="en-US" dirty="0">
                <a:latin typeface="Avenir Next LT Pro Demi" panose="020B0704020202020204" pitchFamily="34" charset="0"/>
              </a:rPr>
            </a:br>
            <a:r>
              <a:rPr lang="en-US" sz="1800" spc="0" dirty="0">
                <a:solidFill>
                  <a:srgbClr val="FFFFFF"/>
                </a:solidFill>
                <a:latin typeface="Avenir LT Std 65 Medium" panose="020B0603020203020204" pitchFamily="34" charset="0"/>
              </a:rPr>
              <a:t>MD, MACP</a:t>
            </a:r>
            <a:endParaRPr lang="en-US" spc="0" dirty="0">
              <a:latin typeface="Avenir LT Std 65 Medium" panose="020B0603020203020204" pitchFamily="34" charset="0"/>
            </a:endParaRPr>
          </a:p>
        </p:txBody>
      </p:sp>
    </p:spTree>
    <p:extLst>
      <p:ext uri="{BB962C8B-B14F-4D97-AF65-F5344CB8AC3E}">
        <p14:creationId xmlns:p14="http://schemas.microsoft.com/office/powerpoint/2010/main" val="14472109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close-up of a logo&#10;&#10;Description automatically generated">
            <a:extLst>
              <a:ext uri="{FF2B5EF4-FFF2-40B4-BE49-F238E27FC236}">
                <a16:creationId xmlns:a16="http://schemas.microsoft.com/office/drawing/2014/main" id="{8610B7F4-FD5C-F29B-BA0A-BC60E12C2D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1504" y="6194191"/>
            <a:ext cx="1656184" cy="603119"/>
          </a:xfrm>
          <a:prstGeom prst="rect">
            <a:avLst/>
          </a:prstGeom>
        </p:spPr>
      </p:pic>
      <p:pic>
        <p:nvPicPr>
          <p:cNvPr id="19" name="Picture 5" descr="A red text on a black background&#10;&#10;Description automatically generated">
            <a:extLst>
              <a:ext uri="{FF2B5EF4-FFF2-40B4-BE49-F238E27FC236}">
                <a16:creationId xmlns:a16="http://schemas.microsoft.com/office/drawing/2014/main" id="{4C7D3104-6D00-14F4-D8BA-39B2616781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7454" y="6321427"/>
            <a:ext cx="1080120" cy="342895"/>
          </a:xfrm>
          <a:prstGeom prst="rect">
            <a:avLst/>
          </a:prstGeom>
        </p:spPr>
      </p:pic>
      <p:pic>
        <p:nvPicPr>
          <p:cNvPr id="2" name="Picture 1" descr="A map of the world with different colored spots&#10;&#10;Description automatically generated">
            <a:extLst>
              <a:ext uri="{FF2B5EF4-FFF2-40B4-BE49-F238E27FC236}">
                <a16:creationId xmlns:a16="http://schemas.microsoft.com/office/drawing/2014/main" id="{F3FD2777-6540-E2B7-B2D5-6DD7891920B2}"/>
              </a:ext>
            </a:extLst>
          </p:cNvPr>
          <p:cNvPicPr>
            <a:picLocks noChangeAspect="1"/>
          </p:cNvPicPr>
          <p:nvPr/>
        </p:nvPicPr>
        <p:blipFill>
          <a:blip r:embed="rId4" cstate="print">
            <a:extLst>
              <a:ext uri="{28A0092B-C50C-407E-A947-70E740481C1C}">
                <a14:useLocalDpi xmlns:a14="http://schemas.microsoft.com/office/drawing/2010/main" val="0"/>
              </a:ext>
            </a:extLst>
          </a:blip>
          <a:srcRect b="40714"/>
          <a:stretch/>
        </p:blipFill>
        <p:spPr>
          <a:xfrm>
            <a:off x="1087103" y="1342999"/>
            <a:ext cx="10017789" cy="4589318"/>
          </a:xfrm>
          <a:prstGeom prst="rect">
            <a:avLst/>
          </a:prstGeom>
        </p:spPr>
      </p:pic>
      <p:sp>
        <p:nvSpPr>
          <p:cNvPr id="6" name="Title 5">
            <a:extLst>
              <a:ext uri="{FF2B5EF4-FFF2-40B4-BE49-F238E27FC236}">
                <a16:creationId xmlns:a16="http://schemas.microsoft.com/office/drawing/2014/main" id="{80349DD8-9FA4-3071-5034-41B2BA6BE461}"/>
              </a:ext>
            </a:extLst>
          </p:cNvPr>
          <p:cNvSpPr>
            <a:spLocks noGrp="1"/>
          </p:cNvSpPr>
          <p:nvPr>
            <p:ph type="title"/>
          </p:nvPr>
        </p:nvSpPr>
        <p:spPr/>
        <p:txBody>
          <a:bodyPr/>
          <a:lstStyle/>
          <a:p>
            <a:r>
              <a:rPr lang="en-CA" dirty="0">
                <a:latin typeface="Avenir Next LT Pro" panose="020B0504020202020204" pitchFamily="34" charset="0"/>
              </a:rPr>
              <a:t>Global Hubs &amp; Superhubs</a:t>
            </a:r>
          </a:p>
        </p:txBody>
      </p:sp>
    </p:spTree>
    <p:extLst>
      <p:ext uri="{BB962C8B-B14F-4D97-AF65-F5344CB8AC3E}">
        <p14:creationId xmlns:p14="http://schemas.microsoft.com/office/powerpoint/2010/main" val="8947354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close-up of a logo&#10;&#10;Description automatically generated">
            <a:extLst>
              <a:ext uri="{FF2B5EF4-FFF2-40B4-BE49-F238E27FC236}">
                <a16:creationId xmlns:a16="http://schemas.microsoft.com/office/drawing/2014/main" id="{8610B7F4-FD5C-F29B-BA0A-BC60E12C2D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1504" y="6194191"/>
            <a:ext cx="1656184" cy="603119"/>
          </a:xfrm>
          <a:prstGeom prst="rect">
            <a:avLst/>
          </a:prstGeom>
        </p:spPr>
      </p:pic>
      <p:pic>
        <p:nvPicPr>
          <p:cNvPr id="19" name="Picture 5" descr="A red text on a black background&#10;&#10;Description automatically generated">
            <a:extLst>
              <a:ext uri="{FF2B5EF4-FFF2-40B4-BE49-F238E27FC236}">
                <a16:creationId xmlns:a16="http://schemas.microsoft.com/office/drawing/2014/main" id="{4C7D3104-6D00-14F4-D8BA-39B2616781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7454" y="6321427"/>
            <a:ext cx="1080120" cy="342895"/>
          </a:xfrm>
          <a:prstGeom prst="rect">
            <a:avLst/>
          </a:prstGeom>
        </p:spPr>
      </p:pic>
      <p:sp>
        <p:nvSpPr>
          <p:cNvPr id="2" name="Title 1">
            <a:extLst>
              <a:ext uri="{FF2B5EF4-FFF2-40B4-BE49-F238E27FC236}">
                <a16:creationId xmlns:a16="http://schemas.microsoft.com/office/drawing/2014/main" id="{B17DD8DC-8953-9BA9-F987-1AF6AF5025BA}"/>
              </a:ext>
            </a:extLst>
          </p:cNvPr>
          <p:cNvSpPr>
            <a:spLocks noGrp="1"/>
          </p:cNvSpPr>
          <p:nvPr>
            <p:ph type="title"/>
          </p:nvPr>
        </p:nvSpPr>
        <p:spPr/>
        <p:txBody>
          <a:bodyPr>
            <a:normAutofit fontScale="90000"/>
          </a:bodyPr>
          <a:lstStyle/>
          <a:p>
            <a:r>
              <a:rPr lang="en-US" dirty="0">
                <a:latin typeface="Avenir Next LT Pro" panose="020B0504020202020204" pitchFamily="34" charset="0"/>
              </a:rPr>
              <a:t>Major Growth In Demand Since COVID 19: </a:t>
            </a:r>
            <a:br>
              <a:rPr lang="en-US" dirty="0">
                <a:latin typeface="Avenir Next LT Pro" panose="020B0504020202020204" pitchFamily="34" charset="0"/>
              </a:rPr>
            </a:br>
            <a:r>
              <a:rPr lang="en-US" dirty="0">
                <a:latin typeface="Avenir Next LT Pro" panose="020B0504020202020204" pitchFamily="34" charset="0"/>
              </a:rPr>
              <a:t>Cumulative Attendance Across ECHO Network</a:t>
            </a:r>
            <a:endParaRPr lang="en-CA" dirty="0">
              <a:latin typeface="Avenir Next LT Pro" panose="020B0504020202020204" pitchFamily="34" charset="0"/>
            </a:endParaRPr>
          </a:p>
        </p:txBody>
      </p:sp>
      <p:pic>
        <p:nvPicPr>
          <p:cNvPr id="4" name="Picture 3">
            <a:extLst>
              <a:ext uri="{FF2B5EF4-FFF2-40B4-BE49-F238E27FC236}">
                <a16:creationId xmlns:a16="http://schemas.microsoft.com/office/drawing/2014/main" id="{D36B083C-747A-6805-1E35-4C254DE28265}"/>
              </a:ext>
            </a:extLst>
          </p:cNvPr>
          <p:cNvPicPr>
            <a:picLocks noChangeAspect="1"/>
          </p:cNvPicPr>
          <p:nvPr/>
        </p:nvPicPr>
        <p:blipFill>
          <a:blip r:embed="rId4"/>
          <a:stretch>
            <a:fillRect/>
          </a:stretch>
        </p:blipFill>
        <p:spPr>
          <a:xfrm>
            <a:off x="842973" y="1690688"/>
            <a:ext cx="10207101" cy="4249749"/>
          </a:xfrm>
          <a:prstGeom prst="rect">
            <a:avLst/>
          </a:prstGeom>
        </p:spPr>
      </p:pic>
      <p:sp>
        <p:nvSpPr>
          <p:cNvPr id="7" name="TextBox 6">
            <a:extLst>
              <a:ext uri="{FF2B5EF4-FFF2-40B4-BE49-F238E27FC236}">
                <a16:creationId xmlns:a16="http://schemas.microsoft.com/office/drawing/2014/main" id="{652898BA-0214-1467-B525-C61B4EBE8958}"/>
              </a:ext>
            </a:extLst>
          </p:cNvPr>
          <p:cNvSpPr txBox="1"/>
          <p:nvPr/>
        </p:nvSpPr>
        <p:spPr>
          <a:xfrm>
            <a:off x="5209581" y="6183665"/>
            <a:ext cx="6098146"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2"/>
                </a:solidFill>
                <a:effectLst/>
                <a:uLnTx/>
                <a:uFillTx/>
                <a:latin typeface="Avenir LT Pro 35 Light" panose="020B0402020203020204" pitchFamily="34" charset="0"/>
              </a:rPr>
              <a:t>Note: </a:t>
            </a:r>
            <a:r>
              <a:rPr kumimoji="0" lang="en-US" sz="1200" b="0" i="0" u="none" strike="noStrike" kern="1200" cap="none" spc="0" normalizeH="0" baseline="0" noProof="0" dirty="0">
                <a:ln>
                  <a:noFill/>
                </a:ln>
                <a:solidFill>
                  <a:schemeClr val="tx2"/>
                </a:solidFill>
                <a:effectLst/>
                <a:uLnTx/>
                <a:uFillTx/>
                <a:latin typeface="Avenir LT Pro 35 Light" panose="020B0402020203020204" pitchFamily="34" charset="0"/>
                <a:ea typeface="+mn-lt"/>
                <a:cs typeface="Calibri" panose="020F0502020204030204"/>
              </a:rPr>
              <a:t>Data represents program attendance reported by ECHO Hubs thus far and may not entirely reflect all global ECHO attendance.</a:t>
            </a:r>
          </a:p>
        </p:txBody>
      </p:sp>
    </p:spTree>
    <p:extLst>
      <p:ext uri="{BB962C8B-B14F-4D97-AF65-F5344CB8AC3E}">
        <p14:creationId xmlns:p14="http://schemas.microsoft.com/office/powerpoint/2010/main" val="26910272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close-up of a logo&#10;&#10;Description automatically generated">
            <a:extLst>
              <a:ext uri="{FF2B5EF4-FFF2-40B4-BE49-F238E27FC236}">
                <a16:creationId xmlns:a16="http://schemas.microsoft.com/office/drawing/2014/main" id="{8610B7F4-FD5C-F29B-BA0A-BC60E12C2D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1504" y="6194191"/>
            <a:ext cx="1656184" cy="603119"/>
          </a:xfrm>
          <a:prstGeom prst="rect">
            <a:avLst/>
          </a:prstGeom>
        </p:spPr>
      </p:pic>
      <p:pic>
        <p:nvPicPr>
          <p:cNvPr id="19" name="Picture 5" descr="A red text on a black background&#10;&#10;Description automatically generated">
            <a:extLst>
              <a:ext uri="{FF2B5EF4-FFF2-40B4-BE49-F238E27FC236}">
                <a16:creationId xmlns:a16="http://schemas.microsoft.com/office/drawing/2014/main" id="{4C7D3104-6D00-14F4-D8BA-39B2616781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7454" y="6321427"/>
            <a:ext cx="1080120" cy="342895"/>
          </a:xfrm>
          <a:prstGeom prst="rect">
            <a:avLst/>
          </a:prstGeom>
        </p:spPr>
      </p:pic>
      <p:sp>
        <p:nvSpPr>
          <p:cNvPr id="2" name="Title 1">
            <a:extLst>
              <a:ext uri="{FF2B5EF4-FFF2-40B4-BE49-F238E27FC236}">
                <a16:creationId xmlns:a16="http://schemas.microsoft.com/office/drawing/2014/main" id="{B17DD8DC-8953-9BA9-F987-1AF6AF5025BA}"/>
              </a:ext>
            </a:extLst>
          </p:cNvPr>
          <p:cNvSpPr>
            <a:spLocks noGrp="1"/>
          </p:cNvSpPr>
          <p:nvPr>
            <p:ph type="title"/>
          </p:nvPr>
        </p:nvSpPr>
        <p:spPr/>
        <p:txBody>
          <a:bodyPr>
            <a:normAutofit/>
          </a:bodyPr>
          <a:lstStyle/>
          <a:p>
            <a:r>
              <a:rPr lang="en-US" dirty="0">
                <a:latin typeface="Avenir Next LT Pro" panose="020B0504020202020204" pitchFamily="34" charset="0"/>
              </a:rPr>
              <a:t>Project ECHO Turns Traditional Training </a:t>
            </a:r>
            <a:br>
              <a:rPr lang="en-US" dirty="0">
                <a:latin typeface="Avenir Next LT Pro" panose="020B0504020202020204" pitchFamily="34" charset="0"/>
              </a:rPr>
            </a:br>
            <a:r>
              <a:rPr lang="en-US" dirty="0">
                <a:latin typeface="Avenir Next LT Pro" panose="020B0504020202020204" pitchFamily="34" charset="0"/>
              </a:rPr>
              <a:t>on its Head</a:t>
            </a:r>
            <a:endParaRPr lang="en-CA" dirty="0">
              <a:latin typeface="Avenir Next LT Pro" panose="020B0504020202020204" pitchFamily="34" charset="0"/>
            </a:endParaRPr>
          </a:p>
        </p:txBody>
      </p:sp>
      <p:sp>
        <p:nvSpPr>
          <p:cNvPr id="3" name="Фигура">
            <a:extLst>
              <a:ext uri="{FF2B5EF4-FFF2-40B4-BE49-F238E27FC236}">
                <a16:creationId xmlns:a16="http://schemas.microsoft.com/office/drawing/2014/main" id="{642F98EA-BD81-F5C6-02AB-E1309FD5AB0D}"/>
              </a:ext>
            </a:extLst>
          </p:cNvPr>
          <p:cNvSpPr/>
          <p:nvPr/>
        </p:nvSpPr>
        <p:spPr bwMode="auto">
          <a:xfrm>
            <a:off x="6628712" y="2002052"/>
            <a:ext cx="1427049" cy="1045155"/>
          </a:xfrm>
          <a:custGeom>
            <a:avLst/>
            <a:gdLst/>
            <a:ahLst/>
            <a:cxnLst>
              <a:cxn ang="0">
                <a:pos x="wd2" y="hd2"/>
              </a:cxn>
              <a:cxn ang="5400000">
                <a:pos x="wd2" y="hd2"/>
              </a:cxn>
              <a:cxn ang="10800000">
                <a:pos x="wd2" y="hd2"/>
              </a:cxn>
              <a:cxn ang="16200000">
                <a:pos x="wd2" y="hd2"/>
              </a:cxn>
            </a:cxnLst>
            <a:rect l="0" t="0" r="r" b="b"/>
            <a:pathLst>
              <a:path w="21507" h="21600" extrusionOk="0">
                <a:moveTo>
                  <a:pt x="17896" y="0"/>
                </a:moveTo>
                <a:lnTo>
                  <a:pt x="17896" y="6227"/>
                </a:lnTo>
                <a:cubicBezTo>
                  <a:pt x="17868" y="6576"/>
                  <a:pt x="18013" y="6907"/>
                  <a:pt x="18247" y="7026"/>
                </a:cubicBezTo>
                <a:cubicBezTo>
                  <a:pt x="18485" y="7146"/>
                  <a:pt x="18749" y="7018"/>
                  <a:pt x="18884" y="6717"/>
                </a:cubicBezTo>
                <a:cubicBezTo>
                  <a:pt x="19706" y="5012"/>
                  <a:pt x="21600" y="5933"/>
                  <a:pt x="21503" y="7991"/>
                </a:cubicBezTo>
                <a:cubicBezTo>
                  <a:pt x="21458" y="8957"/>
                  <a:pt x="20983" y="9597"/>
                  <a:pt x="20431" y="9800"/>
                </a:cubicBezTo>
                <a:cubicBezTo>
                  <a:pt x="19877" y="10003"/>
                  <a:pt x="19243" y="9766"/>
                  <a:pt x="18856" y="8961"/>
                </a:cubicBezTo>
                <a:cubicBezTo>
                  <a:pt x="18709" y="8660"/>
                  <a:pt x="18432" y="8547"/>
                  <a:pt x="18194" y="8691"/>
                </a:cubicBezTo>
                <a:cubicBezTo>
                  <a:pt x="17993" y="8813"/>
                  <a:pt x="17865" y="9095"/>
                  <a:pt x="17871" y="9402"/>
                </a:cubicBezTo>
                <a:lnTo>
                  <a:pt x="17871" y="15687"/>
                </a:lnTo>
                <a:cubicBezTo>
                  <a:pt x="15953" y="15692"/>
                  <a:pt x="14056" y="16250"/>
                  <a:pt x="12296" y="17328"/>
                </a:cubicBezTo>
                <a:cubicBezTo>
                  <a:pt x="10644" y="18340"/>
                  <a:pt x="9145" y="19790"/>
                  <a:pt x="7880" y="21600"/>
                </a:cubicBezTo>
                <a:lnTo>
                  <a:pt x="0" y="10512"/>
                </a:lnTo>
                <a:cubicBezTo>
                  <a:pt x="2368" y="7162"/>
                  <a:pt x="5182" y="4508"/>
                  <a:pt x="8281" y="2704"/>
                </a:cubicBezTo>
                <a:cubicBezTo>
                  <a:pt x="11331" y="928"/>
                  <a:pt x="14597" y="9"/>
                  <a:pt x="17896" y="0"/>
                </a:cubicBezTo>
                <a:close/>
              </a:path>
            </a:pathLst>
          </a:custGeom>
          <a:solidFill>
            <a:schemeClr val="tx2"/>
          </a:solidFill>
          <a:ln w="50800" cap="flat">
            <a:noFill/>
            <a:prstDash val="solid"/>
            <a:miter lim="400000"/>
          </a:ln>
          <a:effectLst/>
        </p:spPr>
        <p:txBody>
          <a:bodyPr lIns="19045" tIns="19045" rIns="19045" bIns="19045" anchor="ctr"/>
          <a:lstStyle>
            <a:defPPr>
              <a:defRPr lang="en-US"/>
            </a:defPPr>
            <a:lvl1pPr marL="0" algn="l" defTabSz="576072" rtl="0" eaLnBrk="1" latinLnBrk="0" hangingPunct="1">
              <a:defRPr sz="1134" kern="1200">
                <a:solidFill>
                  <a:schemeClr val="tx1"/>
                </a:solidFill>
                <a:latin typeface="+mn-lt"/>
                <a:ea typeface="+mn-ea"/>
                <a:cs typeface="+mn-cs"/>
              </a:defRPr>
            </a:lvl1pPr>
            <a:lvl2pPr marL="288036" algn="l" defTabSz="576072" rtl="0" eaLnBrk="1" latinLnBrk="0" hangingPunct="1">
              <a:defRPr sz="1134" kern="1200">
                <a:solidFill>
                  <a:schemeClr val="tx1"/>
                </a:solidFill>
                <a:latin typeface="+mn-lt"/>
                <a:ea typeface="+mn-ea"/>
                <a:cs typeface="+mn-cs"/>
              </a:defRPr>
            </a:lvl2pPr>
            <a:lvl3pPr marL="576072" algn="l" defTabSz="576072" rtl="0" eaLnBrk="1" latinLnBrk="0" hangingPunct="1">
              <a:defRPr sz="1134" kern="1200">
                <a:solidFill>
                  <a:schemeClr val="tx1"/>
                </a:solidFill>
                <a:latin typeface="+mn-lt"/>
                <a:ea typeface="+mn-ea"/>
                <a:cs typeface="+mn-cs"/>
              </a:defRPr>
            </a:lvl3pPr>
            <a:lvl4pPr marL="864108" algn="l" defTabSz="576072" rtl="0" eaLnBrk="1" latinLnBrk="0" hangingPunct="1">
              <a:defRPr sz="1134" kern="1200">
                <a:solidFill>
                  <a:schemeClr val="tx1"/>
                </a:solidFill>
                <a:latin typeface="+mn-lt"/>
                <a:ea typeface="+mn-ea"/>
                <a:cs typeface="+mn-cs"/>
              </a:defRPr>
            </a:lvl4pPr>
            <a:lvl5pPr marL="1152144" algn="l" defTabSz="576072" rtl="0" eaLnBrk="1" latinLnBrk="0" hangingPunct="1">
              <a:defRPr sz="1134" kern="1200">
                <a:solidFill>
                  <a:schemeClr val="tx1"/>
                </a:solidFill>
                <a:latin typeface="+mn-lt"/>
                <a:ea typeface="+mn-ea"/>
                <a:cs typeface="+mn-cs"/>
              </a:defRPr>
            </a:lvl5pPr>
            <a:lvl6pPr marL="1440180" algn="l" defTabSz="576072" rtl="0" eaLnBrk="1" latinLnBrk="0" hangingPunct="1">
              <a:defRPr sz="1134" kern="1200">
                <a:solidFill>
                  <a:schemeClr val="tx1"/>
                </a:solidFill>
                <a:latin typeface="+mn-lt"/>
                <a:ea typeface="+mn-ea"/>
                <a:cs typeface="+mn-cs"/>
              </a:defRPr>
            </a:lvl6pPr>
            <a:lvl7pPr marL="1728216" algn="l" defTabSz="576072" rtl="0" eaLnBrk="1" latinLnBrk="0" hangingPunct="1">
              <a:defRPr sz="1134" kern="1200">
                <a:solidFill>
                  <a:schemeClr val="tx1"/>
                </a:solidFill>
                <a:latin typeface="+mn-lt"/>
                <a:ea typeface="+mn-ea"/>
                <a:cs typeface="+mn-cs"/>
              </a:defRPr>
            </a:lvl7pPr>
            <a:lvl8pPr marL="2016252" algn="l" defTabSz="576072" rtl="0" eaLnBrk="1" latinLnBrk="0" hangingPunct="1">
              <a:defRPr sz="1134" kern="1200">
                <a:solidFill>
                  <a:schemeClr val="tx1"/>
                </a:solidFill>
                <a:latin typeface="+mn-lt"/>
                <a:ea typeface="+mn-ea"/>
                <a:cs typeface="+mn-cs"/>
              </a:defRPr>
            </a:lvl8pPr>
            <a:lvl9pPr marL="2304288" algn="l" defTabSz="576072" rtl="0" eaLnBrk="1" latinLnBrk="0" hangingPunct="1">
              <a:defRPr sz="1134" kern="1200">
                <a:solidFill>
                  <a:schemeClr val="tx1"/>
                </a:solidFill>
                <a:latin typeface="+mn-lt"/>
                <a:ea typeface="+mn-ea"/>
                <a:cs typeface="+mn-cs"/>
              </a:defRPr>
            </a:lvl9pPr>
          </a:lstStyle>
          <a:p>
            <a:pPr marL="0" marR="0" lvl="0" indent="0" algn="ctr" defTabSz="685646" rtl="0" eaLnBrk="1" fontAlgn="auto" latinLnBrk="0" hangingPunct="1">
              <a:lnSpc>
                <a:spcPct val="100000"/>
              </a:lnSpc>
              <a:spcBef>
                <a:spcPts val="0"/>
              </a:spcBef>
              <a:spcAft>
                <a:spcPts val="0"/>
              </a:spcAft>
              <a:buClrTx/>
              <a:buSzTx/>
              <a:buFontTx/>
              <a:buNone/>
              <a:tabLst/>
              <a:defRPr sz="3200">
                <a:solidFill>
                  <a:srgbClr val="000000"/>
                </a:solidFill>
                <a:latin typeface="Helvetica Light"/>
                <a:ea typeface="Helvetica Light"/>
                <a:cs typeface="Helvetica Light"/>
                <a:sym typeface="Helvetica Light"/>
              </a:defRPr>
            </a:pPr>
            <a:endParaRPr kumimoji="0" sz="1200" b="0" i="0" u="none" strike="noStrike" kern="0" cap="none" spc="0" normalizeH="0" baseline="0" noProof="0">
              <a:ln>
                <a:noFill/>
              </a:ln>
              <a:solidFill>
                <a:srgbClr val="000000"/>
              </a:solidFill>
              <a:effectLst/>
              <a:uLnTx/>
              <a:uFillTx/>
              <a:latin typeface="Lato Light" panose="020F0502020204030203" pitchFamily="34" charset="0"/>
              <a:ea typeface="Lato Light" panose="020F0502020204030203" pitchFamily="34" charset="0"/>
              <a:cs typeface="Lato Light" panose="020F0502020204030203" pitchFamily="34" charset="0"/>
              <a:sym typeface="Helvetica Light"/>
            </a:endParaRPr>
          </a:p>
        </p:txBody>
      </p:sp>
      <p:sp>
        <p:nvSpPr>
          <p:cNvPr id="5" name="Фигура">
            <a:extLst>
              <a:ext uri="{FF2B5EF4-FFF2-40B4-BE49-F238E27FC236}">
                <a16:creationId xmlns:a16="http://schemas.microsoft.com/office/drawing/2014/main" id="{ED65F169-3F3E-E033-53C0-33D5B57A8480}"/>
              </a:ext>
            </a:extLst>
          </p:cNvPr>
          <p:cNvSpPr/>
          <p:nvPr/>
        </p:nvSpPr>
        <p:spPr bwMode="auto">
          <a:xfrm>
            <a:off x="6139585" y="2510395"/>
            <a:ext cx="1013971" cy="1220139"/>
          </a:xfrm>
          <a:custGeom>
            <a:avLst/>
            <a:gdLst/>
            <a:ahLst/>
            <a:cxnLst>
              <a:cxn ang="0">
                <a:pos x="wd2" y="hd2"/>
              </a:cxn>
              <a:cxn ang="5400000">
                <a:pos x="wd2" y="hd2"/>
              </a:cxn>
              <a:cxn ang="10800000">
                <a:pos x="wd2" y="hd2"/>
              </a:cxn>
              <a:cxn ang="16200000">
                <a:pos x="wd2" y="hd2"/>
              </a:cxn>
            </a:cxnLst>
            <a:rect l="0" t="0" r="r" b="b"/>
            <a:pathLst>
              <a:path w="21593" h="21600" extrusionOk="0">
                <a:moveTo>
                  <a:pt x="10442" y="0"/>
                </a:moveTo>
                <a:lnTo>
                  <a:pt x="14881" y="3832"/>
                </a:lnTo>
                <a:cubicBezTo>
                  <a:pt x="15163" y="4066"/>
                  <a:pt x="15600" y="4095"/>
                  <a:pt x="15920" y="3901"/>
                </a:cubicBezTo>
                <a:cubicBezTo>
                  <a:pt x="16156" y="3759"/>
                  <a:pt x="16282" y="3517"/>
                  <a:pt x="16248" y="3272"/>
                </a:cubicBezTo>
                <a:cubicBezTo>
                  <a:pt x="16020" y="2433"/>
                  <a:pt x="16509" y="1728"/>
                  <a:pt x="17234" y="1390"/>
                </a:cubicBezTo>
                <a:cubicBezTo>
                  <a:pt x="17979" y="1042"/>
                  <a:pt x="18965" y="1083"/>
                  <a:pt x="19672" y="1730"/>
                </a:cubicBezTo>
                <a:cubicBezTo>
                  <a:pt x="20357" y="2359"/>
                  <a:pt x="20351" y="3180"/>
                  <a:pt x="19931" y="3794"/>
                </a:cubicBezTo>
                <a:cubicBezTo>
                  <a:pt x="19526" y="4386"/>
                  <a:pt x="18735" y="4785"/>
                  <a:pt x="17782" y="4631"/>
                </a:cubicBezTo>
                <a:cubicBezTo>
                  <a:pt x="17488" y="4561"/>
                  <a:pt x="17174" y="4661"/>
                  <a:pt x="17005" y="4879"/>
                </a:cubicBezTo>
                <a:cubicBezTo>
                  <a:pt x="16810" y="5130"/>
                  <a:pt x="16856" y="5464"/>
                  <a:pt x="17113" y="5670"/>
                </a:cubicBezTo>
                <a:lnTo>
                  <a:pt x="21593" y="9501"/>
                </a:lnTo>
                <a:cubicBezTo>
                  <a:pt x="19767" y="11038"/>
                  <a:pt x="18310" y="12865"/>
                  <a:pt x="17303" y="14880"/>
                </a:cubicBezTo>
                <a:cubicBezTo>
                  <a:pt x="16244" y="16998"/>
                  <a:pt x="15704" y="19280"/>
                  <a:pt x="15716" y="21583"/>
                </a:cubicBezTo>
                <a:lnTo>
                  <a:pt x="0" y="21600"/>
                </a:lnTo>
                <a:cubicBezTo>
                  <a:pt x="-7" y="17960"/>
                  <a:pt x="749" y="14349"/>
                  <a:pt x="2233" y="10937"/>
                </a:cubicBezTo>
                <a:cubicBezTo>
                  <a:pt x="4019" y="6829"/>
                  <a:pt x="6819" y="3099"/>
                  <a:pt x="10442" y="0"/>
                </a:cubicBezTo>
                <a:close/>
              </a:path>
            </a:pathLst>
          </a:custGeom>
          <a:solidFill>
            <a:srgbClr val="6EBAC4"/>
          </a:solidFill>
          <a:ln w="50800" cap="flat">
            <a:noFill/>
            <a:prstDash val="solid"/>
            <a:miter lim="400000"/>
          </a:ln>
          <a:effectLst/>
        </p:spPr>
        <p:txBody>
          <a:bodyPr lIns="19045" tIns="19045" rIns="19045" bIns="19045" anchor="ctr"/>
          <a:lstStyle>
            <a:defPPr>
              <a:defRPr lang="en-US"/>
            </a:defPPr>
            <a:lvl1pPr marL="0" algn="l" defTabSz="576072" rtl="0" eaLnBrk="1" latinLnBrk="0" hangingPunct="1">
              <a:defRPr sz="1134" kern="1200">
                <a:solidFill>
                  <a:schemeClr val="tx1"/>
                </a:solidFill>
                <a:latin typeface="+mn-lt"/>
                <a:ea typeface="+mn-ea"/>
                <a:cs typeface="+mn-cs"/>
              </a:defRPr>
            </a:lvl1pPr>
            <a:lvl2pPr marL="288036" algn="l" defTabSz="576072" rtl="0" eaLnBrk="1" latinLnBrk="0" hangingPunct="1">
              <a:defRPr sz="1134" kern="1200">
                <a:solidFill>
                  <a:schemeClr val="tx1"/>
                </a:solidFill>
                <a:latin typeface="+mn-lt"/>
                <a:ea typeface="+mn-ea"/>
                <a:cs typeface="+mn-cs"/>
              </a:defRPr>
            </a:lvl2pPr>
            <a:lvl3pPr marL="576072" algn="l" defTabSz="576072" rtl="0" eaLnBrk="1" latinLnBrk="0" hangingPunct="1">
              <a:defRPr sz="1134" kern="1200">
                <a:solidFill>
                  <a:schemeClr val="tx1"/>
                </a:solidFill>
                <a:latin typeface="+mn-lt"/>
                <a:ea typeface="+mn-ea"/>
                <a:cs typeface="+mn-cs"/>
              </a:defRPr>
            </a:lvl3pPr>
            <a:lvl4pPr marL="864108" algn="l" defTabSz="576072" rtl="0" eaLnBrk="1" latinLnBrk="0" hangingPunct="1">
              <a:defRPr sz="1134" kern="1200">
                <a:solidFill>
                  <a:schemeClr val="tx1"/>
                </a:solidFill>
                <a:latin typeface="+mn-lt"/>
                <a:ea typeface="+mn-ea"/>
                <a:cs typeface="+mn-cs"/>
              </a:defRPr>
            </a:lvl4pPr>
            <a:lvl5pPr marL="1152144" algn="l" defTabSz="576072" rtl="0" eaLnBrk="1" latinLnBrk="0" hangingPunct="1">
              <a:defRPr sz="1134" kern="1200">
                <a:solidFill>
                  <a:schemeClr val="tx1"/>
                </a:solidFill>
                <a:latin typeface="+mn-lt"/>
                <a:ea typeface="+mn-ea"/>
                <a:cs typeface="+mn-cs"/>
              </a:defRPr>
            </a:lvl5pPr>
            <a:lvl6pPr marL="1440180" algn="l" defTabSz="576072" rtl="0" eaLnBrk="1" latinLnBrk="0" hangingPunct="1">
              <a:defRPr sz="1134" kern="1200">
                <a:solidFill>
                  <a:schemeClr val="tx1"/>
                </a:solidFill>
                <a:latin typeface="+mn-lt"/>
                <a:ea typeface="+mn-ea"/>
                <a:cs typeface="+mn-cs"/>
              </a:defRPr>
            </a:lvl6pPr>
            <a:lvl7pPr marL="1728216" algn="l" defTabSz="576072" rtl="0" eaLnBrk="1" latinLnBrk="0" hangingPunct="1">
              <a:defRPr sz="1134" kern="1200">
                <a:solidFill>
                  <a:schemeClr val="tx1"/>
                </a:solidFill>
                <a:latin typeface="+mn-lt"/>
                <a:ea typeface="+mn-ea"/>
                <a:cs typeface="+mn-cs"/>
              </a:defRPr>
            </a:lvl7pPr>
            <a:lvl8pPr marL="2016252" algn="l" defTabSz="576072" rtl="0" eaLnBrk="1" latinLnBrk="0" hangingPunct="1">
              <a:defRPr sz="1134" kern="1200">
                <a:solidFill>
                  <a:schemeClr val="tx1"/>
                </a:solidFill>
                <a:latin typeface="+mn-lt"/>
                <a:ea typeface="+mn-ea"/>
                <a:cs typeface="+mn-cs"/>
              </a:defRPr>
            </a:lvl8pPr>
            <a:lvl9pPr marL="2304288" algn="l" defTabSz="576072" rtl="0" eaLnBrk="1" latinLnBrk="0" hangingPunct="1">
              <a:defRPr sz="1134" kern="1200">
                <a:solidFill>
                  <a:schemeClr val="tx1"/>
                </a:solidFill>
                <a:latin typeface="+mn-lt"/>
                <a:ea typeface="+mn-ea"/>
                <a:cs typeface="+mn-cs"/>
              </a:defRPr>
            </a:lvl9pPr>
          </a:lstStyle>
          <a:p>
            <a:pPr marL="0" marR="0" lvl="0" indent="0" algn="ctr" defTabSz="685646" rtl="0" eaLnBrk="1" fontAlgn="auto" latinLnBrk="0" hangingPunct="1">
              <a:lnSpc>
                <a:spcPct val="100000"/>
              </a:lnSpc>
              <a:spcBef>
                <a:spcPts val="0"/>
              </a:spcBef>
              <a:spcAft>
                <a:spcPts val="0"/>
              </a:spcAft>
              <a:buClrTx/>
              <a:buSzTx/>
              <a:buFontTx/>
              <a:buNone/>
              <a:tabLst/>
              <a:defRPr sz="3200">
                <a:solidFill>
                  <a:srgbClr val="000000"/>
                </a:solidFill>
                <a:latin typeface="Helvetica Light"/>
                <a:ea typeface="Helvetica Light"/>
                <a:cs typeface="Helvetica Light"/>
                <a:sym typeface="Helvetica Light"/>
              </a:defRPr>
            </a:pPr>
            <a:endParaRPr kumimoji="0" sz="1200" b="0" i="0" u="none" strike="noStrike" kern="0" cap="none" spc="0" normalizeH="0" baseline="0" noProof="0">
              <a:ln>
                <a:noFill/>
              </a:ln>
              <a:solidFill>
                <a:srgbClr val="000000"/>
              </a:solidFill>
              <a:effectLst/>
              <a:uLnTx/>
              <a:uFillTx/>
              <a:latin typeface="Lato Light" panose="020F0502020204030203" pitchFamily="34" charset="0"/>
              <a:ea typeface="Lato Light" panose="020F0502020204030203" pitchFamily="34" charset="0"/>
              <a:cs typeface="Lato Light" panose="020F0502020204030203" pitchFamily="34" charset="0"/>
              <a:sym typeface="Helvetica Light"/>
            </a:endParaRPr>
          </a:p>
        </p:txBody>
      </p:sp>
      <p:sp>
        <p:nvSpPr>
          <p:cNvPr id="6" name="Фигура">
            <a:extLst>
              <a:ext uri="{FF2B5EF4-FFF2-40B4-BE49-F238E27FC236}">
                <a16:creationId xmlns:a16="http://schemas.microsoft.com/office/drawing/2014/main" id="{0124DABE-DC9B-81C8-027B-BE2ED7044771}"/>
              </a:ext>
            </a:extLst>
          </p:cNvPr>
          <p:cNvSpPr>
            <a:spLocks/>
          </p:cNvSpPr>
          <p:nvPr/>
        </p:nvSpPr>
        <p:spPr bwMode="auto">
          <a:xfrm>
            <a:off x="6140655" y="3469131"/>
            <a:ext cx="1012552" cy="1468460"/>
          </a:xfrm>
          <a:custGeom>
            <a:avLst/>
            <a:gdLst>
              <a:gd name="T0" fmla="*/ 1394823 w 21577"/>
              <a:gd name="T1" fmla="*/ 1965140 h 21599"/>
              <a:gd name="T2" fmla="*/ 1394823 w 21577"/>
              <a:gd name="T3" fmla="*/ 1965140 h 21599"/>
              <a:gd name="T4" fmla="*/ 1394823 w 21577"/>
              <a:gd name="T5" fmla="*/ 1965140 h 21599"/>
              <a:gd name="T6" fmla="*/ 1394823 w 21577"/>
              <a:gd name="T7" fmla="*/ 1965140 h 2159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577" h="21599" extrusionOk="0">
                <a:moveTo>
                  <a:pt x="15712" y="3640"/>
                </a:moveTo>
                <a:lnTo>
                  <a:pt x="9428" y="3621"/>
                </a:lnTo>
                <a:cubicBezTo>
                  <a:pt x="9069" y="3635"/>
                  <a:pt x="8747" y="3466"/>
                  <a:pt x="8661" y="3218"/>
                </a:cubicBezTo>
                <a:cubicBezTo>
                  <a:pt x="8584" y="2997"/>
                  <a:pt x="8718" y="2766"/>
                  <a:pt x="8991" y="2647"/>
                </a:cubicBezTo>
                <a:cubicBezTo>
                  <a:pt x="10643" y="1838"/>
                  <a:pt x="9835" y="-1"/>
                  <a:pt x="7829" y="0"/>
                </a:cubicBezTo>
                <a:cubicBezTo>
                  <a:pt x="6811" y="1"/>
                  <a:pt x="6103" y="473"/>
                  <a:pt x="5883" y="1046"/>
                </a:cubicBezTo>
                <a:cubicBezTo>
                  <a:pt x="5775" y="1330"/>
                  <a:pt x="5787" y="1636"/>
                  <a:pt x="5925" y="1920"/>
                </a:cubicBezTo>
                <a:cubicBezTo>
                  <a:pt x="6063" y="2203"/>
                  <a:pt x="6327" y="2466"/>
                  <a:pt x="6736" y="2670"/>
                </a:cubicBezTo>
                <a:cubicBezTo>
                  <a:pt x="7007" y="2782"/>
                  <a:pt x="7142" y="3007"/>
                  <a:pt x="7069" y="3223"/>
                </a:cubicBezTo>
                <a:cubicBezTo>
                  <a:pt x="6988" y="3467"/>
                  <a:pt x="6670" y="3632"/>
                  <a:pt x="6318" y="3615"/>
                </a:cubicBezTo>
                <a:lnTo>
                  <a:pt x="1" y="3605"/>
                </a:lnTo>
                <a:cubicBezTo>
                  <a:pt x="-23" y="6822"/>
                  <a:pt x="822" y="10012"/>
                  <a:pt x="2490" y="13002"/>
                </a:cubicBezTo>
                <a:cubicBezTo>
                  <a:pt x="4289" y="16228"/>
                  <a:pt x="7008" y="19155"/>
                  <a:pt x="10475" y="21599"/>
                </a:cubicBezTo>
                <a:lnTo>
                  <a:pt x="21577" y="13735"/>
                </a:lnTo>
                <a:cubicBezTo>
                  <a:pt x="19737" y="12418"/>
                  <a:pt x="18274" y="10860"/>
                  <a:pt x="17268" y="9148"/>
                </a:cubicBezTo>
                <a:cubicBezTo>
                  <a:pt x="16244" y="7403"/>
                  <a:pt x="15715" y="5531"/>
                  <a:pt x="15712" y="3640"/>
                </a:cubicBezTo>
                <a:close/>
              </a:path>
            </a:pathLst>
          </a:custGeom>
          <a:solidFill>
            <a:srgbClr val="56AEBA"/>
          </a:solidFill>
          <a:ln w="50800" cap="flat">
            <a:noFill/>
            <a:prstDash val="solid"/>
            <a:miter lim="400000"/>
            <a:headEnd/>
            <a:tailEnd/>
          </a:ln>
        </p:spPr>
        <p:txBody>
          <a:bodyPr lIns="19045" tIns="19045" rIns="19045" bIns="19045" anchor="ctr"/>
          <a:lstStyle>
            <a:defPPr>
              <a:defRPr lang="en-US"/>
            </a:defPPr>
            <a:lvl1pPr marL="0" algn="l" defTabSz="576072" rtl="0" eaLnBrk="1" latinLnBrk="0" hangingPunct="1">
              <a:defRPr sz="1134" kern="1200">
                <a:solidFill>
                  <a:schemeClr val="tx1"/>
                </a:solidFill>
                <a:latin typeface="+mn-lt"/>
                <a:ea typeface="+mn-ea"/>
                <a:cs typeface="+mn-cs"/>
              </a:defRPr>
            </a:lvl1pPr>
            <a:lvl2pPr marL="288036" algn="l" defTabSz="576072" rtl="0" eaLnBrk="1" latinLnBrk="0" hangingPunct="1">
              <a:defRPr sz="1134" kern="1200">
                <a:solidFill>
                  <a:schemeClr val="tx1"/>
                </a:solidFill>
                <a:latin typeface="+mn-lt"/>
                <a:ea typeface="+mn-ea"/>
                <a:cs typeface="+mn-cs"/>
              </a:defRPr>
            </a:lvl2pPr>
            <a:lvl3pPr marL="576072" algn="l" defTabSz="576072" rtl="0" eaLnBrk="1" latinLnBrk="0" hangingPunct="1">
              <a:defRPr sz="1134" kern="1200">
                <a:solidFill>
                  <a:schemeClr val="tx1"/>
                </a:solidFill>
                <a:latin typeface="+mn-lt"/>
                <a:ea typeface="+mn-ea"/>
                <a:cs typeface="+mn-cs"/>
              </a:defRPr>
            </a:lvl3pPr>
            <a:lvl4pPr marL="864108" algn="l" defTabSz="576072" rtl="0" eaLnBrk="1" latinLnBrk="0" hangingPunct="1">
              <a:defRPr sz="1134" kern="1200">
                <a:solidFill>
                  <a:schemeClr val="tx1"/>
                </a:solidFill>
                <a:latin typeface="+mn-lt"/>
                <a:ea typeface="+mn-ea"/>
                <a:cs typeface="+mn-cs"/>
              </a:defRPr>
            </a:lvl4pPr>
            <a:lvl5pPr marL="1152144" algn="l" defTabSz="576072" rtl="0" eaLnBrk="1" latinLnBrk="0" hangingPunct="1">
              <a:defRPr sz="1134" kern="1200">
                <a:solidFill>
                  <a:schemeClr val="tx1"/>
                </a:solidFill>
                <a:latin typeface="+mn-lt"/>
                <a:ea typeface="+mn-ea"/>
                <a:cs typeface="+mn-cs"/>
              </a:defRPr>
            </a:lvl5pPr>
            <a:lvl6pPr marL="1440180" algn="l" defTabSz="576072" rtl="0" eaLnBrk="1" latinLnBrk="0" hangingPunct="1">
              <a:defRPr sz="1134" kern="1200">
                <a:solidFill>
                  <a:schemeClr val="tx1"/>
                </a:solidFill>
                <a:latin typeface="+mn-lt"/>
                <a:ea typeface="+mn-ea"/>
                <a:cs typeface="+mn-cs"/>
              </a:defRPr>
            </a:lvl6pPr>
            <a:lvl7pPr marL="1728216" algn="l" defTabSz="576072" rtl="0" eaLnBrk="1" latinLnBrk="0" hangingPunct="1">
              <a:defRPr sz="1134" kern="1200">
                <a:solidFill>
                  <a:schemeClr val="tx1"/>
                </a:solidFill>
                <a:latin typeface="+mn-lt"/>
                <a:ea typeface="+mn-ea"/>
                <a:cs typeface="+mn-cs"/>
              </a:defRPr>
            </a:lvl7pPr>
            <a:lvl8pPr marL="2016252" algn="l" defTabSz="576072" rtl="0" eaLnBrk="1" latinLnBrk="0" hangingPunct="1">
              <a:defRPr sz="1134" kern="1200">
                <a:solidFill>
                  <a:schemeClr val="tx1"/>
                </a:solidFill>
                <a:latin typeface="+mn-lt"/>
                <a:ea typeface="+mn-ea"/>
                <a:cs typeface="+mn-cs"/>
              </a:defRPr>
            </a:lvl8pPr>
            <a:lvl9pPr marL="2304288" algn="l" defTabSz="576072" rtl="0" eaLnBrk="1" latinLnBrk="0" hangingPunct="1">
              <a:defRPr sz="1134" kern="1200">
                <a:solidFill>
                  <a:schemeClr val="tx1"/>
                </a:solidFill>
                <a:latin typeface="+mn-lt"/>
                <a:ea typeface="+mn-ea"/>
                <a:cs typeface="+mn-cs"/>
              </a:defRPr>
            </a:lvl9pPr>
          </a:lstStyle>
          <a:p>
            <a:pPr marL="0" marR="0" lvl="0" indent="0" algn="l" defTabSz="685646"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7F7F7F"/>
              </a:solidFill>
              <a:effectLst/>
              <a:uLnTx/>
              <a:uFillTx/>
              <a:latin typeface="Lato Light" panose="020F0502020204030203" pitchFamily="34" charset="0"/>
              <a:ea typeface="+mn-ea"/>
              <a:cs typeface="+mn-cs"/>
            </a:endParaRPr>
          </a:p>
        </p:txBody>
      </p:sp>
      <p:sp>
        <p:nvSpPr>
          <p:cNvPr id="8" name="Фигура">
            <a:extLst>
              <a:ext uri="{FF2B5EF4-FFF2-40B4-BE49-F238E27FC236}">
                <a16:creationId xmlns:a16="http://schemas.microsoft.com/office/drawing/2014/main" id="{718BA4FC-A27F-FD52-2103-ACC26315C79F}"/>
              </a:ext>
            </a:extLst>
          </p:cNvPr>
          <p:cNvSpPr/>
          <p:nvPr/>
        </p:nvSpPr>
        <p:spPr bwMode="auto">
          <a:xfrm>
            <a:off x="6622053" y="4411351"/>
            <a:ext cx="1190535" cy="1039816"/>
          </a:xfrm>
          <a:custGeom>
            <a:avLst/>
            <a:gdLst/>
            <a:ahLst/>
            <a:cxnLst>
              <a:cxn ang="0">
                <a:pos x="wd2" y="hd2"/>
              </a:cxn>
              <a:cxn ang="5400000">
                <a:pos x="wd2" y="hd2"/>
              </a:cxn>
              <a:cxn ang="10800000">
                <a:pos x="wd2" y="hd2"/>
              </a:cxn>
              <a:cxn ang="16200000">
                <a:pos x="wd2" y="hd2"/>
              </a:cxn>
            </a:cxnLst>
            <a:rect l="0" t="0" r="r" b="b"/>
            <a:pathLst>
              <a:path w="21600" h="21598" extrusionOk="0">
                <a:moveTo>
                  <a:pt x="21600" y="5885"/>
                </a:moveTo>
                <a:lnTo>
                  <a:pt x="21600" y="21598"/>
                </a:lnTo>
                <a:cubicBezTo>
                  <a:pt x="17604" y="21600"/>
                  <a:pt x="13646" y="20682"/>
                  <a:pt x="9952" y="18895"/>
                </a:cubicBezTo>
                <a:cubicBezTo>
                  <a:pt x="6227" y="17094"/>
                  <a:pt x="2845" y="14446"/>
                  <a:pt x="0" y="11104"/>
                </a:cubicBezTo>
                <a:lnTo>
                  <a:pt x="3898" y="6567"/>
                </a:lnTo>
                <a:cubicBezTo>
                  <a:pt x="4053" y="6342"/>
                  <a:pt x="4089" y="6035"/>
                  <a:pt x="3990" y="5771"/>
                </a:cubicBezTo>
                <a:cubicBezTo>
                  <a:pt x="3862" y="5426"/>
                  <a:pt x="3546" y="5234"/>
                  <a:pt x="3231" y="5309"/>
                </a:cubicBezTo>
                <a:cubicBezTo>
                  <a:pt x="1545" y="5664"/>
                  <a:pt x="476" y="3257"/>
                  <a:pt x="1693" y="1845"/>
                </a:cubicBezTo>
                <a:cubicBezTo>
                  <a:pt x="2940" y="397"/>
                  <a:pt x="5030" y="1747"/>
                  <a:pt x="4649" y="3754"/>
                </a:cubicBezTo>
                <a:cubicBezTo>
                  <a:pt x="4620" y="4009"/>
                  <a:pt x="4704" y="4263"/>
                  <a:pt x="4872" y="4427"/>
                </a:cubicBezTo>
                <a:cubicBezTo>
                  <a:pt x="5128" y="4676"/>
                  <a:pt x="5502" y="4666"/>
                  <a:pt x="5747" y="4403"/>
                </a:cubicBezTo>
                <a:lnTo>
                  <a:pt x="9522" y="0"/>
                </a:lnTo>
                <a:cubicBezTo>
                  <a:pt x="11038" y="1766"/>
                  <a:pt x="12821" y="3186"/>
                  <a:pt x="14780" y="4190"/>
                </a:cubicBezTo>
                <a:cubicBezTo>
                  <a:pt x="16932" y="5291"/>
                  <a:pt x="19252" y="5868"/>
                  <a:pt x="21600" y="5885"/>
                </a:cubicBezTo>
                <a:close/>
              </a:path>
            </a:pathLst>
          </a:custGeom>
          <a:solidFill>
            <a:srgbClr val="3E8D98"/>
          </a:solidFill>
          <a:ln w="50800" cap="flat">
            <a:noFill/>
            <a:prstDash val="solid"/>
            <a:miter lim="400000"/>
          </a:ln>
          <a:effectLst/>
        </p:spPr>
        <p:txBody>
          <a:bodyPr lIns="19045" tIns="19045" rIns="19045" bIns="19045" anchor="ctr"/>
          <a:lstStyle>
            <a:defPPr>
              <a:defRPr lang="en-US"/>
            </a:defPPr>
            <a:lvl1pPr marL="0" algn="l" defTabSz="576072" rtl="0" eaLnBrk="1" latinLnBrk="0" hangingPunct="1">
              <a:defRPr sz="1134" kern="1200">
                <a:solidFill>
                  <a:schemeClr val="tx1"/>
                </a:solidFill>
                <a:latin typeface="+mn-lt"/>
                <a:ea typeface="+mn-ea"/>
                <a:cs typeface="+mn-cs"/>
              </a:defRPr>
            </a:lvl1pPr>
            <a:lvl2pPr marL="288036" algn="l" defTabSz="576072" rtl="0" eaLnBrk="1" latinLnBrk="0" hangingPunct="1">
              <a:defRPr sz="1134" kern="1200">
                <a:solidFill>
                  <a:schemeClr val="tx1"/>
                </a:solidFill>
                <a:latin typeface="+mn-lt"/>
                <a:ea typeface="+mn-ea"/>
                <a:cs typeface="+mn-cs"/>
              </a:defRPr>
            </a:lvl2pPr>
            <a:lvl3pPr marL="576072" algn="l" defTabSz="576072" rtl="0" eaLnBrk="1" latinLnBrk="0" hangingPunct="1">
              <a:defRPr sz="1134" kern="1200">
                <a:solidFill>
                  <a:schemeClr val="tx1"/>
                </a:solidFill>
                <a:latin typeface="+mn-lt"/>
                <a:ea typeface="+mn-ea"/>
                <a:cs typeface="+mn-cs"/>
              </a:defRPr>
            </a:lvl3pPr>
            <a:lvl4pPr marL="864108" algn="l" defTabSz="576072" rtl="0" eaLnBrk="1" latinLnBrk="0" hangingPunct="1">
              <a:defRPr sz="1134" kern="1200">
                <a:solidFill>
                  <a:schemeClr val="tx1"/>
                </a:solidFill>
                <a:latin typeface="+mn-lt"/>
                <a:ea typeface="+mn-ea"/>
                <a:cs typeface="+mn-cs"/>
              </a:defRPr>
            </a:lvl4pPr>
            <a:lvl5pPr marL="1152144" algn="l" defTabSz="576072" rtl="0" eaLnBrk="1" latinLnBrk="0" hangingPunct="1">
              <a:defRPr sz="1134" kern="1200">
                <a:solidFill>
                  <a:schemeClr val="tx1"/>
                </a:solidFill>
                <a:latin typeface="+mn-lt"/>
                <a:ea typeface="+mn-ea"/>
                <a:cs typeface="+mn-cs"/>
              </a:defRPr>
            </a:lvl5pPr>
            <a:lvl6pPr marL="1440180" algn="l" defTabSz="576072" rtl="0" eaLnBrk="1" latinLnBrk="0" hangingPunct="1">
              <a:defRPr sz="1134" kern="1200">
                <a:solidFill>
                  <a:schemeClr val="tx1"/>
                </a:solidFill>
                <a:latin typeface="+mn-lt"/>
                <a:ea typeface="+mn-ea"/>
                <a:cs typeface="+mn-cs"/>
              </a:defRPr>
            </a:lvl6pPr>
            <a:lvl7pPr marL="1728216" algn="l" defTabSz="576072" rtl="0" eaLnBrk="1" latinLnBrk="0" hangingPunct="1">
              <a:defRPr sz="1134" kern="1200">
                <a:solidFill>
                  <a:schemeClr val="tx1"/>
                </a:solidFill>
                <a:latin typeface="+mn-lt"/>
                <a:ea typeface="+mn-ea"/>
                <a:cs typeface="+mn-cs"/>
              </a:defRPr>
            </a:lvl7pPr>
            <a:lvl8pPr marL="2016252" algn="l" defTabSz="576072" rtl="0" eaLnBrk="1" latinLnBrk="0" hangingPunct="1">
              <a:defRPr sz="1134" kern="1200">
                <a:solidFill>
                  <a:schemeClr val="tx1"/>
                </a:solidFill>
                <a:latin typeface="+mn-lt"/>
                <a:ea typeface="+mn-ea"/>
                <a:cs typeface="+mn-cs"/>
              </a:defRPr>
            </a:lvl8pPr>
            <a:lvl9pPr marL="2304288" algn="l" defTabSz="576072" rtl="0" eaLnBrk="1" latinLnBrk="0" hangingPunct="1">
              <a:defRPr sz="1134" kern="1200">
                <a:solidFill>
                  <a:schemeClr val="tx1"/>
                </a:solidFill>
                <a:latin typeface="+mn-lt"/>
                <a:ea typeface="+mn-ea"/>
                <a:cs typeface="+mn-cs"/>
              </a:defRPr>
            </a:lvl9pPr>
          </a:lstStyle>
          <a:p>
            <a:pPr marL="0" marR="0" lvl="0" indent="0" algn="ctr" defTabSz="685646" rtl="0" eaLnBrk="1" fontAlgn="auto" latinLnBrk="0" hangingPunct="1">
              <a:lnSpc>
                <a:spcPct val="100000"/>
              </a:lnSpc>
              <a:spcBef>
                <a:spcPts val="0"/>
              </a:spcBef>
              <a:spcAft>
                <a:spcPts val="0"/>
              </a:spcAft>
              <a:buClrTx/>
              <a:buSzTx/>
              <a:buFontTx/>
              <a:buNone/>
              <a:tabLst/>
              <a:defRPr sz="3200">
                <a:solidFill>
                  <a:srgbClr val="000000"/>
                </a:solidFill>
                <a:latin typeface="Helvetica Light"/>
                <a:ea typeface="Helvetica Light"/>
                <a:cs typeface="Helvetica Light"/>
                <a:sym typeface="Helvetica Light"/>
              </a:defRPr>
            </a:pPr>
            <a:endParaRPr kumimoji="0" sz="1200" b="0" i="0" u="none" strike="noStrike" kern="0" cap="none" spc="0" normalizeH="0" baseline="0" noProof="0">
              <a:ln>
                <a:noFill/>
              </a:ln>
              <a:solidFill>
                <a:srgbClr val="000000"/>
              </a:solidFill>
              <a:effectLst/>
              <a:uLnTx/>
              <a:uFillTx/>
              <a:latin typeface="Lato Light" panose="020F0502020204030203" pitchFamily="34" charset="0"/>
              <a:ea typeface="Lato Light" panose="020F0502020204030203" pitchFamily="34" charset="0"/>
              <a:cs typeface="Lato Light" panose="020F0502020204030203" pitchFamily="34" charset="0"/>
              <a:sym typeface="Helvetica Light"/>
            </a:endParaRPr>
          </a:p>
        </p:txBody>
      </p:sp>
      <p:sp>
        <p:nvSpPr>
          <p:cNvPr id="9" name="Фигура">
            <a:extLst>
              <a:ext uri="{FF2B5EF4-FFF2-40B4-BE49-F238E27FC236}">
                <a16:creationId xmlns:a16="http://schemas.microsoft.com/office/drawing/2014/main" id="{7A7A9A95-8FB9-C578-F937-C8A31B2A2559}"/>
              </a:ext>
            </a:extLst>
          </p:cNvPr>
          <p:cNvSpPr/>
          <p:nvPr/>
        </p:nvSpPr>
        <p:spPr bwMode="auto">
          <a:xfrm>
            <a:off x="7560232" y="4411351"/>
            <a:ext cx="1431657" cy="1039816"/>
          </a:xfrm>
          <a:custGeom>
            <a:avLst/>
            <a:gdLst/>
            <a:ahLst/>
            <a:cxnLst>
              <a:cxn ang="0">
                <a:pos x="wd2" y="hd2"/>
              </a:cxn>
              <a:cxn ang="5400000">
                <a:pos x="wd2" y="hd2"/>
              </a:cxn>
              <a:cxn ang="10800000">
                <a:pos x="wd2" y="hd2"/>
              </a:cxn>
              <a:cxn ang="16200000">
                <a:pos x="wd2" y="hd2"/>
              </a:cxn>
            </a:cxnLst>
            <a:rect l="0" t="0" r="r" b="b"/>
            <a:pathLst>
              <a:path w="21588" h="21578" extrusionOk="0">
                <a:moveTo>
                  <a:pt x="13714" y="0"/>
                </a:moveTo>
                <a:lnTo>
                  <a:pt x="21588" y="11127"/>
                </a:lnTo>
                <a:cubicBezTo>
                  <a:pt x="19241" y="14445"/>
                  <a:pt x="16456" y="17076"/>
                  <a:pt x="13392" y="18869"/>
                </a:cubicBezTo>
                <a:cubicBezTo>
                  <a:pt x="10299" y="20679"/>
                  <a:pt x="6982" y="21600"/>
                  <a:pt x="3635" y="21578"/>
                </a:cubicBezTo>
                <a:lnTo>
                  <a:pt x="3658" y="15250"/>
                </a:lnTo>
                <a:cubicBezTo>
                  <a:pt x="3663" y="14924"/>
                  <a:pt x="3522" y="14629"/>
                  <a:pt x="3306" y="14516"/>
                </a:cubicBezTo>
                <a:cubicBezTo>
                  <a:pt x="3062" y="14389"/>
                  <a:pt x="2790" y="14521"/>
                  <a:pt x="2652" y="14833"/>
                </a:cubicBezTo>
                <a:cubicBezTo>
                  <a:pt x="1855" y="16530"/>
                  <a:pt x="-12" y="15719"/>
                  <a:pt x="0" y="13680"/>
                </a:cubicBezTo>
                <a:cubicBezTo>
                  <a:pt x="11" y="11619"/>
                  <a:pt x="1917" y="10860"/>
                  <a:pt x="2686" y="12610"/>
                </a:cubicBezTo>
                <a:cubicBezTo>
                  <a:pt x="2824" y="12835"/>
                  <a:pt x="3042" y="12929"/>
                  <a:pt x="3246" y="12852"/>
                </a:cubicBezTo>
                <a:cubicBezTo>
                  <a:pt x="3500" y="12755"/>
                  <a:pt x="3674" y="12424"/>
                  <a:pt x="3666" y="12052"/>
                </a:cubicBezTo>
                <a:lnTo>
                  <a:pt x="3666" y="5830"/>
                </a:lnTo>
                <a:cubicBezTo>
                  <a:pt x="5463" y="5840"/>
                  <a:pt x="7246" y="5365"/>
                  <a:pt x="8919" y="4432"/>
                </a:cubicBezTo>
                <a:cubicBezTo>
                  <a:pt x="10713" y="3431"/>
                  <a:pt x="12345" y="1923"/>
                  <a:pt x="13714" y="0"/>
                </a:cubicBezTo>
                <a:close/>
              </a:path>
            </a:pathLst>
          </a:custGeom>
          <a:solidFill>
            <a:srgbClr val="007A86"/>
          </a:solidFill>
          <a:ln w="50800" cap="flat">
            <a:noFill/>
            <a:prstDash val="solid"/>
            <a:miter lim="400000"/>
          </a:ln>
          <a:effectLst/>
        </p:spPr>
        <p:txBody>
          <a:bodyPr lIns="19045" tIns="19045" rIns="19045" bIns="19045" anchor="ctr"/>
          <a:lstStyle>
            <a:defPPr>
              <a:defRPr lang="en-US"/>
            </a:defPPr>
            <a:lvl1pPr marL="0" algn="l" defTabSz="576072" rtl="0" eaLnBrk="1" latinLnBrk="0" hangingPunct="1">
              <a:defRPr sz="1134" kern="1200">
                <a:solidFill>
                  <a:schemeClr val="tx1"/>
                </a:solidFill>
                <a:latin typeface="+mn-lt"/>
                <a:ea typeface="+mn-ea"/>
                <a:cs typeface="+mn-cs"/>
              </a:defRPr>
            </a:lvl1pPr>
            <a:lvl2pPr marL="288036" algn="l" defTabSz="576072" rtl="0" eaLnBrk="1" latinLnBrk="0" hangingPunct="1">
              <a:defRPr sz="1134" kern="1200">
                <a:solidFill>
                  <a:schemeClr val="tx1"/>
                </a:solidFill>
                <a:latin typeface="+mn-lt"/>
                <a:ea typeface="+mn-ea"/>
                <a:cs typeface="+mn-cs"/>
              </a:defRPr>
            </a:lvl2pPr>
            <a:lvl3pPr marL="576072" algn="l" defTabSz="576072" rtl="0" eaLnBrk="1" latinLnBrk="0" hangingPunct="1">
              <a:defRPr sz="1134" kern="1200">
                <a:solidFill>
                  <a:schemeClr val="tx1"/>
                </a:solidFill>
                <a:latin typeface="+mn-lt"/>
                <a:ea typeface="+mn-ea"/>
                <a:cs typeface="+mn-cs"/>
              </a:defRPr>
            </a:lvl3pPr>
            <a:lvl4pPr marL="864108" algn="l" defTabSz="576072" rtl="0" eaLnBrk="1" latinLnBrk="0" hangingPunct="1">
              <a:defRPr sz="1134" kern="1200">
                <a:solidFill>
                  <a:schemeClr val="tx1"/>
                </a:solidFill>
                <a:latin typeface="+mn-lt"/>
                <a:ea typeface="+mn-ea"/>
                <a:cs typeface="+mn-cs"/>
              </a:defRPr>
            </a:lvl4pPr>
            <a:lvl5pPr marL="1152144" algn="l" defTabSz="576072" rtl="0" eaLnBrk="1" latinLnBrk="0" hangingPunct="1">
              <a:defRPr sz="1134" kern="1200">
                <a:solidFill>
                  <a:schemeClr val="tx1"/>
                </a:solidFill>
                <a:latin typeface="+mn-lt"/>
                <a:ea typeface="+mn-ea"/>
                <a:cs typeface="+mn-cs"/>
              </a:defRPr>
            </a:lvl5pPr>
            <a:lvl6pPr marL="1440180" algn="l" defTabSz="576072" rtl="0" eaLnBrk="1" latinLnBrk="0" hangingPunct="1">
              <a:defRPr sz="1134" kern="1200">
                <a:solidFill>
                  <a:schemeClr val="tx1"/>
                </a:solidFill>
                <a:latin typeface="+mn-lt"/>
                <a:ea typeface="+mn-ea"/>
                <a:cs typeface="+mn-cs"/>
              </a:defRPr>
            </a:lvl6pPr>
            <a:lvl7pPr marL="1728216" algn="l" defTabSz="576072" rtl="0" eaLnBrk="1" latinLnBrk="0" hangingPunct="1">
              <a:defRPr sz="1134" kern="1200">
                <a:solidFill>
                  <a:schemeClr val="tx1"/>
                </a:solidFill>
                <a:latin typeface="+mn-lt"/>
                <a:ea typeface="+mn-ea"/>
                <a:cs typeface="+mn-cs"/>
              </a:defRPr>
            </a:lvl7pPr>
            <a:lvl8pPr marL="2016252" algn="l" defTabSz="576072" rtl="0" eaLnBrk="1" latinLnBrk="0" hangingPunct="1">
              <a:defRPr sz="1134" kern="1200">
                <a:solidFill>
                  <a:schemeClr val="tx1"/>
                </a:solidFill>
                <a:latin typeface="+mn-lt"/>
                <a:ea typeface="+mn-ea"/>
                <a:cs typeface="+mn-cs"/>
              </a:defRPr>
            </a:lvl8pPr>
            <a:lvl9pPr marL="2304288" algn="l" defTabSz="576072" rtl="0" eaLnBrk="1" latinLnBrk="0" hangingPunct="1">
              <a:defRPr sz="1134" kern="1200">
                <a:solidFill>
                  <a:schemeClr val="tx1"/>
                </a:solidFill>
                <a:latin typeface="+mn-lt"/>
                <a:ea typeface="+mn-ea"/>
                <a:cs typeface="+mn-cs"/>
              </a:defRPr>
            </a:lvl9pPr>
          </a:lstStyle>
          <a:p>
            <a:pPr marL="0" marR="0" lvl="0" indent="0" algn="ctr" defTabSz="685646" rtl="0" eaLnBrk="1" fontAlgn="auto" latinLnBrk="0" hangingPunct="1">
              <a:lnSpc>
                <a:spcPct val="100000"/>
              </a:lnSpc>
              <a:spcBef>
                <a:spcPts val="0"/>
              </a:spcBef>
              <a:spcAft>
                <a:spcPts val="0"/>
              </a:spcAft>
              <a:buClrTx/>
              <a:buSzTx/>
              <a:buFontTx/>
              <a:buNone/>
              <a:tabLst/>
              <a:defRPr sz="3200">
                <a:solidFill>
                  <a:srgbClr val="000000"/>
                </a:solidFill>
                <a:latin typeface="Helvetica Light"/>
                <a:ea typeface="Helvetica Light"/>
                <a:cs typeface="Helvetica Light"/>
                <a:sym typeface="Helvetica Light"/>
              </a:defRPr>
            </a:pPr>
            <a:endParaRPr kumimoji="0" sz="1200" b="0" i="0" u="none" strike="noStrike" kern="0" cap="none" spc="0" normalizeH="0" baseline="0" noProof="0">
              <a:ln>
                <a:noFill/>
              </a:ln>
              <a:solidFill>
                <a:srgbClr val="000000"/>
              </a:solidFill>
              <a:effectLst/>
              <a:uLnTx/>
              <a:uFillTx/>
              <a:latin typeface="Lato Light" panose="020F0502020204030203" pitchFamily="34" charset="0"/>
              <a:ea typeface="Lato Light" panose="020F0502020204030203" pitchFamily="34" charset="0"/>
              <a:cs typeface="Lato Light" panose="020F0502020204030203" pitchFamily="34" charset="0"/>
              <a:sym typeface="Helvetica Light"/>
            </a:endParaRPr>
          </a:p>
        </p:txBody>
      </p:sp>
      <p:sp>
        <p:nvSpPr>
          <p:cNvPr id="10" name="Фигура">
            <a:extLst>
              <a:ext uri="{FF2B5EF4-FFF2-40B4-BE49-F238E27FC236}">
                <a16:creationId xmlns:a16="http://schemas.microsoft.com/office/drawing/2014/main" id="{BC544F48-EDEE-2FCA-B97A-84CB1997368C}"/>
              </a:ext>
            </a:extLst>
          </p:cNvPr>
          <p:cNvSpPr/>
          <p:nvPr/>
        </p:nvSpPr>
        <p:spPr bwMode="auto">
          <a:xfrm>
            <a:off x="8468772" y="3728753"/>
            <a:ext cx="1016275" cy="1226071"/>
          </a:xfrm>
          <a:custGeom>
            <a:avLst/>
            <a:gdLst/>
            <a:ahLst/>
            <a:cxnLst>
              <a:cxn ang="0">
                <a:pos x="wd2" y="hd2"/>
              </a:cxn>
              <a:cxn ang="5400000">
                <a:pos x="wd2" y="hd2"/>
              </a:cxn>
              <a:cxn ang="10800000">
                <a:pos x="wd2" y="hd2"/>
              </a:cxn>
              <a:cxn ang="16200000">
                <a:pos x="wd2" y="hd2"/>
              </a:cxn>
            </a:cxnLst>
            <a:rect l="0" t="0" r="r" b="b"/>
            <a:pathLst>
              <a:path w="21589" h="21406" extrusionOk="0">
                <a:moveTo>
                  <a:pt x="0" y="12052"/>
                </a:moveTo>
                <a:lnTo>
                  <a:pt x="5180" y="16378"/>
                </a:lnTo>
                <a:cubicBezTo>
                  <a:pt x="5426" y="16553"/>
                  <a:pt x="5517" y="16839"/>
                  <a:pt x="5409" y="17095"/>
                </a:cubicBezTo>
                <a:cubicBezTo>
                  <a:pt x="5277" y="17407"/>
                  <a:pt x="4896" y="17590"/>
                  <a:pt x="4512" y="17525"/>
                </a:cubicBezTo>
                <a:cubicBezTo>
                  <a:pt x="2610" y="17204"/>
                  <a:pt x="1335" y="19133"/>
                  <a:pt x="2656" y="20336"/>
                </a:cubicBezTo>
                <a:cubicBezTo>
                  <a:pt x="4043" y="21600"/>
                  <a:pt x="6520" y="20540"/>
                  <a:pt x="6139" y="18845"/>
                </a:cubicBezTo>
                <a:cubicBezTo>
                  <a:pt x="6082" y="18573"/>
                  <a:pt x="6235" y="18299"/>
                  <a:pt x="6521" y="18164"/>
                </a:cubicBezTo>
                <a:cubicBezTo>
                  <a:pt x="6835" y="18016"/>
                  <a:pt x="7229" y="18069"/>
                  <a:pt x="7472" y="18294"/>
                </a:cubicBezTo>
                <a:lnTo>
                  <a:pt x="11069" y="21406"/>
                </a:lnTo>
                <a:cubicBezTo>
                  <a:pt x="15167" y="17972"/>
                  <a:pt x="18215" y="13745"/>
                  <a:pt x="19951" y="9092"/>
                </a:cubicBezTo>
                <a:cubicBezTo>
                  <a:pt x="21048" y="6151"/>
                  <a:pt x="21600" y="3084"/>
                  <a:pt x="21588" y="0"/>
                </a:cubicBezTo>
                <a:lnTo>
                  <a:pt x="5943" y="33"/>
                </a:lnTo>
                <a:cubicBezTo>
                  <a:pt x="5912" y="2229"/>
                  <a:pt x="5389" y="4401"/>
                  <a:pt x="4402" y="6432"/>
                </a:cubicBezTo>
                <a:cubicBezTo>
                  <a:pt x="3382" y="8530"/>
                  <a:pt x="1887" y="10440"/>
                  <a:pt x="0" y="12052"/>
                </a:cubicBezTo>
                <a:close/>
              </a:path>
            </a:pathLst>
          </a:custGeom>
          <a:solidFill>
            <a:srgbClr val="00969F"/>
          </a:solidFill>
          <a:ln w="50800" cap="flat">
            <a:noFill/>
            <a:prstDash val="solid"/>
            <a:miter lim="400000"/>
          </a:ln>
          <a:effectLst/>
        </p:spPr>
        <p:txBody>
          <a:bodyPr lIns="19045" tIns="19045" rIns="19045" bIns="19045" anchor="ctr"/>
          <a:lstStyle>
            <a:defPPr>
              <a:defRPr lang="en-US"/>
            </a:defPPr>
            <a:lvl1pPr marL="0" algn="l" defTabSz="576072" rtl="0" eaLnBrk="1" latinLnBrk="0" hangingPunct="1">
              <a:defRPr sz="1134" kern="1200">
                <a:solidFill>
                  <a:schemeClr val="tx1"/>
                </a:solidFill>
                <a:latin typeface="+mn-lt"/>
                <a:ea typeface="+mn-ea"/>
                <a:cs typeface="+mn-cs"/>
              </a:defRPr>
            </a:lvl1pPr>
            <a:lvl2pPr marL="288036" algn="l" defTabSz="576072" rtl="0" eaLnBrk="1" latinLnBrk="0" hangingPunct="1">
              <a:defRPr sz="1134" kern="1200">
                <a:solidFill>
                  <a:schemeClr val="tx1"/>
                </a:solidFill>
                <a:latin typeface="+mn-lt"/>
                <a:ea typeface="+mn-ea"/>
                <a:cs typeface="+mn-cs"/>
              </a:defRPr>
            </a:lvl2pPr>
            <a:lvl3pPr marL="576072" algn="l" defTabSz="576072" rtl="0" eaLnBrk="1" latinLnBrk="0" hangingPunct="1">
              <a:defRPr sz="1134" kern="1200">
                <a:solidFill>
                  <a:schemeClr val="tx1"/>
                </a:solidFill>
                <a:latin typeface="+mn-lt"/>
                <a:ea typeface="+mn-ea"/>
                <a:cs typeface="+mn-cs"/>
              </a:defRPr>
            </a:lvl3pPr>
            <a:lvl4pPr marL="864108" algn="l" defTabSz="576072" rtl="0" eaLnBrk="1" latinLnBrk="0" hangingPunct="1">
              <a:defRPr sz="1134" kern="1200">
                <a:solidFill>
                  <a:schemeClr val="tx1"/>
                </a:solidFill>
                <a:latin typeface="+mn-lt"/>
                <a:ea typeface="+mn-ea"/>
                <a:cs typeface="+mn-cs"/>
              </a:defRPr>
            </a:lvl4pPr>
            <a:lvl5pPr marL="1152144" algn="l" defTabSz="576072" rtl="0" eaLnBrk="1" latinLnBrk="0" hangingPunct="1">
              <a:defRPr sz="1134" kern="1200">
                <a:solidFill>
                  <a:schemeClr val="tx1"/>
                </a:solidFill>
                <a:latin typeface="+mn-lt"/>
                <a:ea typeface="+mn-ea"/>
                <a:cs typeface="+mn-cs"/>
              </a:defRPr>
            </a:lvl5pPr>
            <a:lvl6pPr marL="1440180" algn="l" defTabSz="576072" rtl="0" eaLnBrk="1" latinLnBrk="0" hangingPunct="1">
              <a:defRPr sz="1134" kern="1200">
                <a:solidFill>
                  <a:schemeClr val="tx1"/>
                </a:solidFill>
                <a:latin typeface="+mn-lt"/>
                <a:ea typeface="+mn-ea"/>
                <a:cs typeface="+mn-cs"/>
              </a:defRPr>
            </a:lvl6pPr>
            <a:lvl7pPr marL="1728216" algn="l" defTabSz="576072" rtl="0" eaLnBrk="1" latinLnBrk="0" hangingPunct="1">
              <a:defRPr sz="1134" kern="1200">
                <a:solidFill>
                  <a:schemeClr val="tx1"/>
                </a:solidFill>
                <a:latin typeface="+mn-lt"/>
                <a:ea typeface="+mn-ea"/>
                <a:cs typeface="+mn-cs"/>
              </a:defRPr>
            </a:lvl7pPr>
            <a:lvl8pPr marL="2016252" algn="l" defTabSz="576072" rtl="0" eaLnBrk="1" latinLnBrk="0" hangingPunct="1">
              <a:defRPr sz="1134" kern="1200">
                <a:solidFill>
                  <a:schemeClr val="tx1"/>
                </a:solidFill>
                <a:latin typeface="+mn-lt"/>
                <a:ea typeface="+mn-ea"/>
                <a:cs typeface="+mn-cs"/>
              </a:defRPr>
            </a:lvl8pPr>
            <a:lvl9pPr marL="2304288" algn="l" defTabSz="576072" rtl="0" eaLnBrk="1" latinLnBrk="0" hangingPunct="1">
              <a:defRPr sz="1134" kern="1200">
                <a:solidFill>
                  <a:schemeClr val="tx1"/>
                </a:solidFill>
                <a:latin typeface="+mn-lt"/>
                <a:ea typeface="+mn-ea"/>
                <a:cs typeface="+mn-cs"/>
              </a:defRPr>
            </a:lvl9pPr>
          </a:lstStyle>
          <a:p>
            <a:pPr marL="0" marR="0" lvl="0" indent="0" algn="ctr" defTabSz="685646" rtl="0" eaLnBrk="1" fontAlgn="auto" latinLnBrk="0" hangingPunct="1">
              <a:lnSpc>
                <a:spcPct val="100000"/>
              </a:lnSpc>
              <a:spcBef>
                <a:spcPts val="0"/>
              </a:spcBef>
              <a:spcAft>
                <a:spcPts val="0"/>
              </a:spcAft>
              <a:buClrTx/>
              <a:buSzTx/>
              <a:buFontTx/>
              <a:buNone/>
              <a:tabLst/>
              <a:defRPr sz="3200">
                <a:solidFill>
                  <a:srgbClr val="000000"/>
                </a:solidFill>
                <a:latin typeface="Helvetica Light"/>
                <a:ea typeface="Helvetica Light"/>
                <a:cs typeface="Helvetica Light"/>
                <a:sym typeface="Helvetica Light"/>
              </a:defRPr>
            </a:pPr>
            <a:endParaRPr kumimoji="0" sz="1200" b="0" i="0" u="none" strike="noStrike" kern="0" cap="none" spc="0" normalizeH="0" baseline="0" noProof="0">
              <a:ln>
                <a:noFill/>
              </a:ln>
              <a:solidFill>
                <a:srgbClr val="000000"/>
              </a:solidFill>
              <a:effectLst/>
              <a:uLnTx/>
              <a:uFillTx/>
              <a:latin typeface="Lato Light" panose="020F0502020204030203" pitchFamily="34" charset="0"/>
              <a:ea typeface="Lato Light" panose="020F0502020204030203" pitchFamily="34" charset="0"/>
              <a:cs typeface="Lato Light" panose="020F0502020204030203" pitchFamily="34" charset="0"/>
              <a:sym typeface="Helvetica Light"/>
            </a:endParaRPr>
          </a:p>
        </p:txBody>
      </p:sp>
      <p:sp>
        <p:nvSpPr>
          <p:cNvPr id="11" name="Фигура">
            <a:extLst>
              <a:ext uri="{FF2B5EF4-FFF2-40B4-BE49-F238E27FC236}">
                <a16:creationId xmlns:a16="http://schemas.microsoft.com/office/drawing/2014/main" id="{3E55A051-AFCC-C09F-BCE3-81C83C79C61F}"/>
              </a:ext>
            </a:extLst>
          </p:cNvPr>
          <p:cNvSpPr>
            <a:spLocks/>
          </p:cNvSpPr>
          <p:nvPr/>
        </p:nvSpPr>
        <p:spPr bwMode="auto">
          <a:xfrm>
            <a:off x="8477385" y="2502660"/>
            <a:ext cx="1019212" cy="1475269"/>
          </a:xfrm>
          <a:custGeom>
            <a:avLst/>
            <a:gdLst>
              <a:gd name="T0" fmla="*/ 1397251 w 21594"/>
              <a:gd name="T1" fmla="*/ 1965418 h 21588"/>
              <a:gd name="T2" fmla="*/ 1397251 w 21594"/>
              <a:gd name="T3" fmla="*/ 1965418 h 21588"/>
              <a:gd name="T4" fmla="*/ 1397251 w 21594"/>
              <a:gd name="T5" fmla="*/ 1965418 h 21588"/>
              <a:gd name="T6" fmla="*/ 1397251 w 21594"/>
              <a:gd name="T7" fmla="*/ 1965418 h 21588"/>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594" h="21588" extrusionOk="0">
                <a:moveTo>
                  <a:pt x="5902" y="17973"/>
                </a:moveTo>
                <a:lnTo>
                  <a:pt x="12080" y="17973"/>
                </a:lnTo>
                <a:cubicBezTo>
                  <a:pt x="12443" y="17942"/>
                  <a:pt x="12788" y="18094"/>
                  <a:pt x="12910" y="18339"/>
                </a:cubicBezTo>
                <a:cubicBezTo>
                  <a:pt x="13029" y="18579"/>
                  <a:pt x="12903" y="18844"/>
                  <a:pt x="12605" y="18984"/>
                </a:cubicBezTo>
                <a:cubicBezTo>
                  <a:pt x="10977" y="19785"/>
                  <a:pt x="11787" y="21600"/>
                  <a:pt x="13767" y="21588"/>
                </a:cubicBezTo>
                <a:cubicBezTo>
                  <a:pt x="15782" y="21575"/>
                  <a:pt x="16534" y="19705"/>
                  <a:pt x="14833" y="18937"/>
                </a:cubicBezTo>
                <a:cubicBezTo>
                  <a:pt x="14553" y="18792"/>
                  <a:pt x="14448" y="18530"/>
                  <a:pt x="14579" y="18301"/>
                </a:cubicBezTo>
                <a:cubicBezTo>
                  <a:pt x="14709" y="18073"/>
                  <a:pt x="15042" y="17938"/>
                  <a:pt x="15385" y="17972"/>
                </a:cubicBezTo>
                <a:lnTo>
                  <a:pt x="21594" y="17972"/>
                </a:lnTo>
                <a:cubicBezTo>
                  <a:pt x="21600" y="14521"/>
                  <a:pt x="20612" y="11106"/>
                  <a:pt x="18692" y="7936"/>
                </a:cubicBezTo>
                <a:cubicBezTo>
                  <a:pt x="16895" y="4970"/>
                  <a:pt x="14316" y="2276"/>
                  <a:pt x="11093" y="0"/>
                </a:cubicBezTo>
                <a:lnTo>
                  <a:pt x="0" y="7860"/>
                </a:lnTo>
                <a:cubicBezTo>
                  <a:pt x="1898" y="9207"/>
                  <a:pt x="3397" y="10809"/>
                  <a:pt x="4411" y="12573"/>
                </a:cubicBezTo>
                <a:cubicBezTo>
                  <a:pt x="5396" y="14288"/>
                  <a:pt x="5902" y="16122"/>
                  <a:pt x="5902" y="17973"/>
                </a:cubicBezTo>
                <a:close/>
              </a:path>
            </a:pathLst>
          </a:custGeom>
          <a:solidFill>
            <a:srgbClr val="285B62"/>
          </a:solidFill>
          <a:ln w="50800" cap="flat">
            <a:noFill/>
            <a:prstDash val="solid"/>
            <a:miter lim="400000"/>
            <a:headEnd/>
            <a:tailEnd/>
          </a:ln>
        </p:spPr>
        <p:txBody>
          <a:bodyPr lIns="19045" tIns="19045" rIns="19045" bIns="19045" anchor="ctr"/>
          <a:lstStyle>
            <a:defPPr>
              <a:defRPr lang="en-US"/>
            </a:defPPr>
            <a:lvl1pPr marL="0" algn="l" defTabSz="576072" rtl="0" eaLnBrk="1" latinLnBrk="0" hangingPunct="1">
              <a:defRPr sz="1134" kern="1200">
                <a:solidFill>
                  <a:schemeClr val="tx1"/>
                </a:solidFill>
                <a:latin typeface="+mn-lt"/>
                <a:ea typeface="+mn-ea"/>
                <a:cs typeface="+mn-cs"/>
              </a:defRPr>
            </a:lvl1pPr>
            <a:lvl2pPr marL="288036" algn="l" defTabSz="576072" rtl="0" eaLnBrk="1" latinLnBrk="0" hangingPunct="1">
              <a:defRPr sz="1134" kern="1200">
                <a:solidFill>
                  <a:schemeClr val="tx1"/>
                </a:solidFill>
                <a:latin typeface="+mn-lt"/>
                <a:ea typeface="+mn-ea"/>
                <a:cs typeface="+mn-cs"/>
              </a:defRPr>
            </a:lvl2pPr>
            <a:lvl3pPr marL="576072" algn="l" defTabSz="576072" rtl="0" eaLnBrk="1" latinLnBrk="0" hangingPunct="1">
              <a:defRPr sz="1134" kern="1200">
                <a:solidFill>
                  <a:schemeClr val="tx1"/>
                </a:solidFill>
                <a:latin typeface="+mn-lt"/>
                <a:ea typeface="+mn-ea"/>
                <a:cs typeface="+mn-cs"/>
              </a:defRPr>
            </a:lvl3pPr>
            <a:lvl4pPr marL="864108" algn="l" defTabSz="576072" rtl="0" eaLnBrk="1" latinLnBrk="0" hangingPunct="1">
              <a:defRPr sz="1134" kern="1200">
                <a:solidFill>
                  <a:schemeClr val="tx1"/>
                </a:solidFill>
                <a:latin typeface="+mn-lt"/>
                <a:ea typeface="+mn-ea"/>
                <a:cs typeface="+mn-cs"/>
              </a:defRPr>
            </a:lvl4pPr>
            <a:lvl5pPr marL="1152144" algn="l" defTabSz="576072" rtl="0" eaLnBrk="1" latinLnBrk="0" hangingPunct="1">
              <a:defRPr sz="1134" kern="1200">
                <a:solidFill>
                  <a:schemeClr val="tx1"/>
                </a:solidFill>
                <a:latin typeface="+mn-lt"/>
                <a:ea typeface="+mn-ea"/>
                <a:cs typeface="+mn-cs"/>
              </a:defRPr>
            </a:lvl5pPr>
            <a:lvl6pPr marL="1440180" algn="l" defTabSz="576072" rtl="0" eaLnBrk="1" latinLnBrk="0" hangingPunct="1">
              <a:defRPr sz="1134" kern="1200">
                <a:solidFill>
                  <a:schemeClr val="tx1"/>
                </a:solidFill>
                <a:latin typeface="+mn-lt"/>
                <a:ea typeface="+mn-ea"/>
                <a:cs typeface="+mn-cs"/>
              </a:defRPr>
            </a:lvl6pPr>
            <a:lvl7pPr marL="1728216" algn="l" defTabSz="576072" rtl="0" eaLnBrk="1" latinLnBrk="0" hangingPunct="1">
              <a:defRPr sz="1134" kern="1200">
                <a:solidFill>
                  <a:schemeClr val="tx1"/>
                </a:solidFill>
                <a:latin typeface="+mn-lt"/>
                <a:ea typeface="+mn-ea"/>
                <a:cs typeface="+mn-cs"/>
              </a:defRPr>
            </a:lvl7pPr>
            <a:lvl8pPr marL="2016252" algn="l" defTabSz="576072" rtl="0" eaLnBrk="1" latinLnBrk="0" hangingPunct="1">
              <a:defRPr sz="1134" kern="1200">
                <a:solidFill>
                  <a:schemeClr val="tx1"/>
                </a:solidFill>
                <a:latin typeface="+mn-lt"/>
                <a:ea typeface="+mn-ea"/>
                <a:cs typeface="+mn-cs"/>
              </a:defRPr>
            </a:lvl8pPr>
            <a:lvl9pPr marL="2304288" algn="l" defTabSz="576072" rtl="0" eaLnBrk="1" latinLnBrk="0" hangingPunct="1">
              <a:defRPr sz="1134" kern="1200">
                <a:solidFill>
                  <a:schemeClr val="tx1"/>
                </a:solidFill>
                <a:latin typeface="+mn-lt"/>
                <a:ea typeface="+mn-ea"/>
                <a:cs typeface="+mn-cs"/>
              </a:defRPr>
            </a:lvl9pPr>
          </a:lstStyle>
          <a:p>
            <a:pPr marL="0" marR="0" lvl="0" indent="0" algn="l" defTabSz="685646"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7F7F7F"/>
              </a:solidFill>
              <a:effectLst/>
              <a:uLnTx/>
              <a:uFillTx/>
              <a:latin typeface="Lato Light" panose="020F0502020204030203" pitchFamily="34" charset="0"/>
              <a:ea typeface="+mn-ea"/>
              <a:cs typeface="+mn-cs"/>
            </a:endParaRPr>
          </a:p>
        </p:txBody>
      </p:sp>
      <p:sp>
        <p:nvSpPr>
          <p:cNvPr id="12" name="Фигура">
            <a:extLst>
              <a:ext uri="{FF2B5EF4-FFF2-40B4-BE49-F238E27FC236}">
                <a16:creationId xmlns:a16="http://schemas.microsoft.com/office/drawing/2014/main" id="{BF9A600A-20BA-7DB2-A23A-7DEB99F8020A}"/>
              </a:ext>
            </a:extLst>
          </p:cNvPr>
          <p:cNvSpPr>
            <a:spLocks/>
          </p:cNvSpPr>
          <p:nvPr/>
        </p:nvSpPr>
        <p:spPr bwMode="auto">
          <a:xfrm>
            <a:off x="7812461" y="2003343"/>
            <a:ext cx="1195519" cy="1042791"/>
          </a:xfrm>
          <a:custGeom>
            <a:avLst/>
            <a:gdLst>
              <a:gd name="T0" fmla="*/ 1646864 w 21591"/>
              <a:gd name="T1" fmla="*/ 1395497 h 21550"/>
              <a:gd name="T2" fmla="*/ 1646864 w 21591"/>
              <a:gd name="T3" fmla="*/ 1395497 h 21550"/>
              <a:gd name="T4" fmla="*/ 1646864 w 21591"/>
              <a:gd name="T5" fmla="*/ 1395497 h 21550"/>
              <a:gd name="T6" fmla="*/ 1646864 w 21591"/>
              <a:gd name="T7" fmla="*/ 1395497 h 2155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591" h="21550" extrusionOk="0">
                <a:moveTo>
                  <a:pt x="13" y="2"/>
                </a:moveTo>
                <a:cubicBezTo>
                  <a:pt x="4210" y="-50"/>
                  <a:pt x="8370" y="939"/>
                  <a:pt x="12221" y="2906"/>
                </a:cubicBezTo>
                <a:cubicBezTo>
                  <a:pt x="15726" y="4695"/>
                  <a:pt x="18906" y="7260"/>
                  <a:pt x="21591" y="10462"/>
                </a:cubicBezTo>
                <a:lnTo>
                  <a:pt x="17825" y="14841"/>
                </a:lnTo>
                <a:cubicBezTo>
                  <a:pt x="17607" y="15087"/>
                  <a:pt x="17558" y="15475"/>
                  <a:pt x="17705" y="15784"/>
                </a:cubicBezTo>
                <a:cubicBezTo>
                  <a:pt x="17846" y="16079"/>
                  <a:pt x="18132" y="16232"/>
                  <a:pt x="18413" y="16163"/>
                </a:cubicBezTo>
                <a:cubicBezTo>
                  <a:pt x="20087" y="15811"/>
                  <a:pt x="21132" y="18235"/>
                  <a:pt x="19904" y="19619"/>
                </a:cubicBezTo>
                <a:cubicBezTo>
                  <a:pt x="19325" y="20272"/>
                  <a:pt x="18561" y="20312"/>
                  <a:pt x="17961" y="19968"/>
                </a:cubicBezTo>
                <a:cubicBezTo>
                  <a:pt x="17337" y="19610"/>
                  <a:pt x="16887" y="18838"/>
                  <a:pt x="16983" y="17864"/>
                </a:cubicBezTo>
                <a:cubicBezTo>
                  <a:pt x="17090" y="17541"/>
                  <a:pt x="16992" y="17175"/>
                  <a:pt x="16748" y="16983"/>
                </a:cubicBezTo>
                <a:cubicBezTo>
                  <a:pt x="16464" y="16760"/>
                  <a:pt x="16082" y="16839"/>
                  <a:pt x="15879" y="17162"/>
                </a:cubicBezTo>
                <a:lnTo>
                  <a:pt x="12140" y="21550"/>
                </a:lnTo>
                <a:cubicBezTo>
                  <a:pt x="10571" y="19689"/>
                  <a:pt x="8707" y="18210"/>
                  <a:pt x="6654" y="17196"/>
                </a:cubicBezTo>
                <a:cubicBezTo>
                  <a:pt x="4548" y="16155"/>
                  <a:pt x="2285" y="15625"/>
                  <a:pt x="0" y="15637"/>
                </a:cubicBezTo>
                <a:lnTo>
                  <a:pt x="24" y="9422"/>
                </a:lnTo>
                <a:cubicBezTo>
                  <a:pt x="-9" y="9094"/>
                  <a:pt x="136" y="8777"/>
                  <a:pt x="387" y="8629"/>
                </a:cubicBezTo>
                <a:cubicBezTo>
                  <a:pt x="739" y="8421"/>
                  <a:pt x="1166" y="8597"/>
                  <a:pt x="1332" y="9018"/>
                </a:cubicBezTo>
                <a:cubicBezTo>
                  <a:pt x="1837" y="9722"/>
                  <a:pt x="2572" y="9878"/>
                  <a:pt x="3195" y="9633"/>
                </a:cubicBezTo>
                <a:cubicBezTo>
                  <a:pt x="3787" y="9399"/>
                  <a:pt x="4283" y="8797"/>
                  <a:pt x="4331" y="7921"/>
                </a:cubicBezTo>
                <a:cubicBezTo>
                  <a:pt x="4437" y="5959"/>
                  <a:pt x="2283" y="5067"/>
                  <a:pt x="1323" y="6676"/>
                </a:cubicBezTo>
                <a:cubicBezTo>
                  <a:pt x="1145" y="7123"/>
                  <a:pt x="670" y="7277"/>
                  <a:pt x="323" y="7000"/>
                </a:cubicBezTo>
                <a:cubicBezTo>
                  <a:pt x="123" y="6840"/>
                  <a:pt x="18" y="6560"/>
                  <a:pt x="52" y="6279"/>
                </a:cubicBezTo>
                <a:lnTo>
                  <a:pt x="13" y="2"/>
                </a:lnTo>
                <a:close/>
              </a:path>
            </a:pathLst>
          </a:custGeom>
          <a:solidFill>
            <a:schemeClr val="accent3">
              <a:lumMod val="50000"/>
            </a:schemeClr>
          </a:solidFill>
          <a:ln w="50800" cap="flat">
            <a:noFill/>
            <a:prstDash val="solid"/>
            <a:miter lim="400000"/>
            <a:headEnd/>
            <a:tailEnd/>
          </a:ln>
        </p:spPr>
        <p:txBody>
          <a:bodyPr lIns="19045" tIns="19045" rIns="19045" bIns="19045" anchor="ctr"/>
          <a:lstStyle>
            <a:defPPr>
              <a:defRPr lang="en-US"/>
            </a:defPPr>
            <a:lvl1pPr marL="0" algn="l" defTabSz="576072" rtl="0" eaLnBrk="1" latinLnBrk="0" hangingPunct="1">
              <a:defRPr sz="1134" kern="1200">
                <a:solidFill>
                  <a:schemeClr val="tx1"/>
                </a:solidFill>
                <a:latin typeface="+mn-lt"/>
                <a:ea typeface="+mn-ea"/>
                <a:cs typeface="+mn-cs"/>
              </a:defRPr>
            </a:lvl1pPr>
            <a:lvl2pPr marL="288036" algn="l" defTabSz="576072" rtl="0" eaLnBrk="1" latinLnBrk="0" hangingPunct="1">
              <a:defRPr sz="1134" kern="1200">
                <a:solidFill>
                  <a:schemeClr val="tx1"/>
                </a:solidFill>
                <a:latin typeface="+mn-lt"/>
                <a:ea typeface="+mn-ea"/>
                <a:cs typeface="+mn-cs"/>
              </a:defRPr>
            </a:lvl2pPr>
            <a:lvl3pPr marL="576072" algn="l" defTabSz="576072" rtl="0" eaLnBrk="1" latinLnBrk="0" hangingPunct="1">
              <a:defRPr sz="1134" kern="1200">
                <a:solidFill>
                  <a:schemeClr val="tx1"/>
                </a:solidFill>
                <a:latin typeface="+mn-lt"/>
                <a:ea typeface="+mn-ea"/>
                <a:cs typeface="+mn-cs"/>
              </a:defRPr>
            </a:lvl3pPr>
            <a:lvl4pPr marL="864108" algn="l" defTabSz="576072" rtl="0" eaLnBrk="1" latinLnBrk="0" hangingPunct="1">
              <a:defRPr sz="1134" kern="1200">
                <a:solidFill>
                  <a:schemeClr val="tx1"/>
                </a:solidFill>
                <a:latin typeface="+mn-lt"/>
                <a:ea typeface="+mn-ea"/>
                <a:cs typeface="+mn-cs"/>
              </a:defRPr>
            </a:lvl4pPr>
            <a:lvl5pPr marL="1152144" algn="l" defTabSz="576072" rtl="0" eaLnBrk="1" latinLnBrk="0" hangingPunct="1">
              <a:defRPr sz="1134" kern="1200">
                <a:solidFill>
                  <a:schemeClr val="tx1"/>
                </a:solidFill>
                <a:latin typeface="+mn-lt"/>
                <a:ea typeface="+mn-ea"/>
                <a:cs typeface="+mn-cs"/>
              </a:defRPr>
            </a:lvl5pPr>
            <a:lvl6pPr marL="1440180" algn="l" defTabSz="576072" rtl="0" eaLnBrk="1" latinLnBrk="0" hangingPunct="1">
              <a:defRPr sz="1134" kern="1200">
                <a:solidFill>
                  <a:schemeClr val="tx1"/>
                </a:solidFill>
                <a:latin typeface="+mn-lt"/>
                <a:ea typeface="+mn-ea"/>
                <a:cs typeface="+mn-cs"/>
              </a:defRPr>
            </a:lvl6pPr>
            <a:lvl7pPr marL="1728216" algn="l" defTabSz="576072" rtl="0" eaLnBrk="1" latinLnBrk="0" hangingPunct="1">
              <a:defRPr sz="1134" kern="1200">
                <a:solidFill>
                  <a:schemeClr val="tx1"/>
                </a:solidFill>
                <a:latin typeface="+mn-lt"/>
                <a:ea typeface="+mn-ea"/>
                <a:cs typeface="+mn-cs"/>
              </a:defRPr>
            </a:lvl7pPr>
            <a:lvl8pPr marL="2016252" algn="l" defTabSz="576072" rtl="0" eaLnBrk="1" latinLnBrk="0" hangingPunct="1">
              <a:defRPr sz="1134" kern="1200">
                <a:solidFill>
                  <a:schemeClr val="tx1"/>
                </a:solidFill>
                <a:latin typeface="+mn-lt"/>
                <a:ea typeface="+mn-ea"/>
                <a:cs typeface="+mn-cs"/>
              </a:defRPr>
            </a:lvl8pPr>
            <a:lvl9pPr marL="2304288" algn="l" defTabSz="576072" rtl="0" eaLnBrk="1" latinLnBrk="0" hangingPunct="1">
              <a:defRPr sz="1134" kern="1200">
                <a:solidFill>
                  <a:schemeClr val="tx1"/>
                </a:solidFill>
                <a:latin typeface="+mn-lt"/>
                <a:ea typeface="+mn-ea"/>
                <a:cs typeface="+mn-cs"/>
              </a:defRPr>
            </a:lvl9pPr>
          </a:lstStyle>
          <a:p>
            <a:pPr marL="0" marR="0" lvl="0" indent="0" algn="l" defTabSz="685646"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7F7F7F"/>
              </a:solidFill>
              <a:effectLst/>
              <a:uLnTx/>
              <a:uFillTx/>
              <a:latin typeface="Lato Light" panose="020F0502020204030203" pitchFamily="34" charset="0"/>
              <a:ea typeface="+mn-ea"/>
              <a:cs typeface="+mn-cs"/>
            </a:endParaRPr>
          </a:p>
        </p:txBody>
      </p:sp>
      <p:sp>
        <p:nvSpPr>
          <p:cNvPr id="13" name="TextBox 12">
            <a:extLst>
              <a:ext uri="{FF2B5EF4-FFF2-40B4-BE49-F238E27FC236}">
                <a16:creationId xmlns:a16="http://schemas.microsoft.com/office/drawing/2014/main" id="{580647E7-1B77-06BA-D2A6-2D44E30F5F99}"/>
              </a:ext>
            </a:extLst>
          </p:cNvPr>
          <p:cNvSpPr txBox="1"/>
          <p:nvPr/>
        </p:nvSpPr>
        <p:spPr>
          <a:xfrm>
            <a:off x="8280053" y="1624368"/>
            <a:ext cx="2281433" cy="492443"/>
          </a:xfrm>
          <a:prstGeom prst="rect">
            <a:avLst/>
          </a:prstGeom>
          <a:noFill/>
        </p:spPr>
        <p:txBody>
          <a:bodyPr wrap="square" lIns="121920" tIns="60960" rIns="121920" bIns="60960" rtlCol="0" anchor="t" anchorCtr="0">
            <a:spAutoFit/>
          </a:bodyPr>
          <a:lstStyle>
            <a:defPPr>
              <a:defRPr lang="en-US"/>
            </a:defPPr>
            <a:lvl1pPr marL="0" algn="l" defTabSz="576072" rtl="0" eaLnBrk="1" latinLnBrk="0" hangingPunct="1">
              <a:defRPr sz="1134" kern="1200">
                <a:solidFill>
                  <a:schemeClr val="tx1"/>
                </a:solidFill>
                <a:latin typeface="+mn-lt"/>
                <a:ea typeface="+mn-ea"/>
                <a:cs typeface="+mn-cs"/>
              </a:defRPr>
            </a:lvl1pPr>
            <a:lvl2pPr marL="288036" algn="l" defTabSz="576072" rtl="0" eaLnBrk="1" latinLnBrk="0" hangingPunct="1">
              <a:defRPr sz="1134" kern="1200">
                <a:solidFill>
                  <a:schemeClr val="tx1"/>
                </a:solidFill>
                <a:latin typeface="+mn-lt"/>
                <a:ea typeface="+mn-ea"/>
                <a:cs typeface="+mn-cs"/>
              </a:defRPr>
            </a:lvl2pPr>
            <a:lvl3pPr marL="576072" algn="l" defTabSz="576072" rtl="0" eaLnBrk="1" latinLnBrk="0" hangingPunct="1">
              <a:defRPr sz="1134" kern="1200">
                <a:solidFill>
                  <a:schemeClr val="tx1"/>
                </a:solidFill>
                <a:latin typeface="+mn-lt"/>
                <a:ea typeface="+mn-ea"/>
                <a:cs typeface="+mn-cs"/>
              </a:defRPr>
            </a:lvl3pPr>
            <a:lvl4pPr marL="864108" algn="l" defTabSz="576072" rtl="0" eaLnBrk="1" latinLnBrk="0" hangingPunct="1">
              <a:defRPr sz="1134" kern="1200">
                <a:solidFill>
                  <a:schemeClr val="tx1"/>
                </a:solidFill>
                <a:latin typeface="+mn-lt"/>
                <a:ea typeface="+mn-ea"/>
                <a:cs typeface="+mn-cs"/>
              </a:defRPr>
            </a:lvl4pPr>
            <a:lvl5pPr marL="1152144" algn="l" defTabSz="576072" rtl="0" eaLnBrk="1" latinLnBrk="0" hangingPunct="1">
              <a:defRPr sz="1134" kern="1200">
                <a:solidFill>
                  <a:schemeClr val="tx1"/>
                </a:solidFill>
                <a:latin typeface="+mn-lt"/>
                <a:ea typeface="+mn-ea"/>
                <a:cs typeface="+mn-cs"/>
              </a:defRPr>
            </a:lvl5pPr>
            <a:lvl6pPr marL="1440180" algn="l" defTabSz="576072" rtl="0" eaLnBrk="1" latinLnBrk="0" hangingPunct="1">
              <a:defRPr sz="1134" kern="1200">
                <a:solidFill>
                  <a:schemeClr val="tx1"/>
                </a:solidFill>
                <a:latin typeface="+mn-lt"/>
                <a:ea typeface="+mn-ea"/>
                <a:cs typeface="+mn-cs"/>
              </a:defRPr>
            </a:lvl6pPr>
            <a:lvl7pPr marL="1728216" algn="l" defTabSz="576072" rtl="0" eaLnBrk="1" latinLnBrk="0" hangingPunct="1">
              <a:defRPr sz="1134" kern="1200">
                <a:solidFill>
                  <a:schemeClr val="tx1"/>
                </a:solidFill>
                <a:latin typeface="+mn-lt"/>
                <a:ea typeface="+mn-ea"/>
                <a:cs typeface="+mn-cs"/>
              </a:defRPr>
            </a:lvl7pPr>
            <a:lvl8pPr marL="2016252" algn="l" defTabSz="576072" rtl="0" eaLnBrk="1" latinLnBrk="0" hangingPunct="1">
              <a:defRPr sz="1134" kern="1200">
                <a:solidFill>
                  <a:schemeClr val="tx1"/>
                </a:solidFill>
                <a:latin typeface="+mn-lt"/>
                <a:ea typeface="+mn-ea"/>
                <a:cs typeface="+mn-cs"/>
              </a:defRPr>
            </a:lvl8pPr>
            <a:lvl9pPr marL="2304288" algn="l" defTabSz="576072" rtl="0" eaLnBrk="1" latinLnBrk="0" hangingPunct="1">
              <a:defRPr sz="1134" kern="1200">
                <a:solidFill>
                  <a:schemeClr val="tx1"/>
                </a:solidFill>
                <a:latin typeface="+mn-lt"/>
                <a:ea typeface="+mn-ea"/>
                <a:cs typeface="+mn-cs"/>
              </a:defRPr>
            </a:lvl9pPr>
          </a:lstStyle>
          <a:p>
            <a:pPr marL="0" marR="0" lvl="0" indent="0" algn="r" defTabSz="68564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999A98"/>
                </a:solidFill>
                <a:effectLst/>
                <a:uLnTx/>
                <a:uFillTx/>
                <a:latin typeface="Avenir Next LT Pro Demi" panose="020B0704020202020204" pitchFamily="34" charset="0"/>
                <a:ea typeface="League Spartan" charset="0"/>
                <a:cs typeface="Poppins"/>
              </a:rPr>
              <a:t>Virtual platform accessible with minimal internet access</a:t>
            </a:r>
          </a:p>
        </p:txBody>
      </p:sp>
      <p:sp>
        <p:nvSpPr>
          <p:cNvPr id="14" name="TextBox 13">
            <a:extLst>
              <a:ext uri="{FF2B5EF4-FFF2-40B4-BE49-F238E27FC236}">
                <a16:creationId xmlns:a16="http://schemas.microsoft.com/office/drawing/2014/main" id="{4C729728-7243-F178-3CE6-23EC46464231}"/>
              </a:ext>
            </a:extLst>
          </p:cNvPr>
          <p:cNvSpPr txBox="1"/>
          <p:nvPr/>
        </p:nvSpPr>
        <p:spPr>
          <a:xfrm>
            <a:off x="9144289" y="2660389"/>
            <a:ext cx="1492471" cy="677108"/>
          </a:xfrm>
          <a:prstGeom prst="rect">
            <a:avLst/>
          </a:prstGeom>
          <a:noFill/>
        </p:spPr>
        <p:txBody>
          <a:bodyPr wrap="square" lIns="121920" tIns="60960" rIns="121920" bIns="60960" rtlCol="0" anchor="t" anchorCtr="0">
            <a:spAutoFit/>
          </a:bodyPr>
          <a:lstStyle>
            <a:defPPr>
              <a:defRPr lang="en-US"/>
            </a:defPPr>
            <a:lvl1pPr marL="0" algn="l" defTabSz="576072" rtl="0" eaLnBrk="1" latinLnBrk="0" hangingPunct="1">
              <a:defRPr sz="1134" kern="1200">
                <a:solidFill>
                  <a:schemeClr val="tx1"/>
                </a:solidFill>
                <a:latin typeface="+mn-lt"/>
                <a:ea typeface="+mn-ea"/>
                <a:cs typeface="+mn-cs"/>
              </a:defRPr>
            </a:lvl1pPr>
            <a:lvl2pPr marL="288036" algn="l" defTabSz="576072" rtl="0" eaLnBrk="1" latinLnBrk="0" hangingPunct="1">
              <a:defRPr sz="1134" kern="1200">
                <a:solidFill>
                  <a:schemeClr val="tx1"/>
                </a:solidFill>
                <a:latin typeface="+mn-lt"/>
                <a:ea typeface="+mn-ea"/>
                <a:cs typeface="+mn-cs"/>
              </a:defRPr>
            </a:lvl2pPr>
            <a:lvl3pPr marL="576072" algn="l" defTabSz="576072" rtl="0" eaLnBrk="1" latinLnBrk="0" hangingPunct="1">
              <a:defRPr sz="1134" kern="1200">
                <a:solidFill>
                  <a:schemeClr val="tx1"/>
                </a:solidFill>
                <a:latin typeface="+mn-lt"/>
                <a:ea typeface="+mn-ea"/>
                <a:cs typeface="+mn-cs"/>
              </a:defRPr>
            </a:lvl3pPr>
            <a:lvl4pPr marL="864108" algn="l" defTabSz="576072" rtl="0" eaLnBrk="1" latinLnBrk="0" hangingPunct="1">
              <a:defRPr sz="1134" kern="1200">
                <a:solidFill>
                  <a:schemeClr val="tx1"/>
                </a:solidFill>
                <a:latin typeface="+mn-lt"/>
                <a:ea typeface="+mn-ea"/>
                <a:cs typeface="+mn-cs"/>
              </a:defRPr>
            </a:lvl4pPr>
            <a:lvl5pPr marL="1152144" algn="l" defTabSz="576072" rtl="0" eaLnBrk="1" latinLnBrk="0" hangingPunct="1">
              <a:defRPr sz="1134" kern="1200">
                <a:solidFill>
                  <a:schemeClr val="tx1"/>
                </a:solidFill>
                <a:latin typeface="+mn-lt"/>
                <a:ea typeface="+mn-ea"/>
                <a:cs typeface="+mn-cs"/>
              </a:defRPr>
            </a:lvl5pPr>
            <a:lvl6pPr marL="1440180" algn="l" defTabSz="576072" rtl="0" eaLnBrk="1" latinLnBrk="0" hangingPunct="1">
              <a:defRPr sz="1134" kern="1200">
                <a:solidFill>
                  <a:schemeClr val="tx1"/>
                </a:solidFill>
                <a:latin typeface="+mn-lt"/>
                <a:ea typeface="+mn-ea"/>
                <a:cs typeface="+mn-cs"/>
              </a:defRPr>
            </a:lvl6pPr>
            <a:lvl7pPr marL="1728216" algn="l" defTabSz="576072" rtl="0" eaLnBrk="1" latinLnBrk="0" hangingPunct="1">
              <a:defRPr sz="1134" kern="1200">
                <a:solidFill>
                  <a:schemeClr val="tx1"/>
                </a:solidFill>
                <a:latin typeface="+mn-lt"/>
                <a:ea typeface="+mn-ea"/>
                <a:cs typeface="+mn-cs"/>
              </a:defRPr>
            </a:lvl7pPr>
            <a:lvl8pPr marL="2016252" algn="l" defTabSz="576072" rtl="0" eaLnBrk="1" latinLnBrk="0" hangingPunct="1">
              <a:defRPr sz="1134" kern="1200">
                <a:solidFill>
                  <a:schemeClr val="tx1"/>
                </a:solidFill>
                <a:latin typeface="+mn-lt"/>
                <a:ea typeface="+mn-ea"/>
                <a:cs typeface="+mn-cs"/>
              </a:defRPr>
            </a:lvl8pPr>
            <a:lvl9pPr marL="2304288" algn="l" defTabSz="576072" rtl="0" eaLnBrk="1" latinLnBrk="0" hangingPunct="1">
              <a:defRPr sz="1134" kern="1200">
                <a:solidFill>
                  <a:schemeClr val="tx1"/>
                </a:solidFill>
                <a:latin typeface="+mn-lt"/>
                <a:ea typeface="+mn-ea"/>
                <a:cs typeface="+mn-cs"/>
              </a:defRPr>
            </a:lvl9pPr>
          </a:lstStyle>
          <a:p>
            <a:pPr marL="0" marR="0" lvl="0" indent="0" algn="r" defTabSz="68564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999A98"/>
                </a:solidFill>
                <a:effectLst/>
                <a:uLnTx/>
                <a:uFillTx/>
                <a:latin typeface="Avenir Next LT Pro Demi" panose="020B0704020202020204" pitchFamily="34" charset="0"/>
                <a:ea typeface="League Spartan" charset="0"/>
                <a:cs typeface="Poppins"/>
              </a:rPr>
              <a:t>Ongoing virtual </a:t>
            </a:r>
            <a:r>
              <a:rPr kumimoji="0" lang="en-US" sz="1200" b="1" i="0" u="none" strike="noStrike" kern="1200" cap="none" spc="0" normalizeH="0" baseline="0" noProof="0" dirty="0">
                <a:ln>
                  <a:noFill/>
                </a:ln>
                <a:solidFill>
                  <a:srgbClr val="999A98"/>
                </a:solidFill>
                <a:effectLst/>
                <a:uLnTx/>
                <a:uFillTx/>
                <a:latin typeface="Avenir Next LT Pro Demi" panose="020B0704020202020204" pitchFamily="34" charset="0"/>
                <a:cs typeface="Poppins"/>
              </a:rPr>
              <a:t>Community</a:t>
            </a:r>
            <a:r>
              <a:rPr kumimoji="0" lang="en-US" sz="1200" b="1" i="0" u="none" strike="noStrike" kern="1200" cap="none" spc="0" normalizeH="0" baseline="0" noProof="0" dirty="0">
                <a:ln>
                  <a:noFill/>
                </a:ln>
                <a:solidFill>
                  <a:srgbClr val="999A98"/>
                </a:solidFill>
                <a:effectLst/>
                <a:uLnTx/>
                <a:uFillTx/>
                <a:latin typeface="Avenir Next LT Pro Demi" panose="020B0704020202020204" pitchFamily="34" charset="0"/>
                <a:ea typeface="League Spartan" charset="0"/>
                <a:cs typeface="Poppins"/>
              </a:rPr>
              <a:t> </a:t>
            </a:r>
          </a:p>
          <a:p>
            <a:pPr marL="0" marR="0" lvl="0" indent="0" algn="r" defTabSz="68564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999A98"/>
                </a:solidFill>
                <a:effectLst/>
                <a:uLnTx/>
                <a:uFillTx/>
                <a:latin typeface="Avenir Next LT Pro Demi" panose="020B0704020202020204" pitchFamily="34" charset="0"/>
                <a:ea typeface="League Spartan" charset="0"/>
                <a:cs typeface="Poppins"/>
              </a:rPr>
              <a:t>of Practice</a:t>
            </a:r>
            <a:r>
              <a:rPr kumimoji="0" lang="en-US" sz="1200" b="1" i="0" u="none" strike="noStrike" kern="1200" cap="none" spc="0" normalizeH="0" baseline="0" noProof="0" dirty="0">
                <a:ln>
                  <a:noFill/>
                </a:ln>
                <a:solidFill>
                  <a:srgbClr val="000000"/>
                </a:solidFill>
                <a:effectLst/>
                <a:uLnTx/>
                <a:uFillTx/>
                <a:latin typeface="Avenir Next LT Pro Demi" panose="020B0704020202020204" pitchFamily="34" charset="0"/>
                <a:ea typeface="League Spartan" charset="0"/>
                <a:cs typeface="Poppins"/>
              </a:rPr>
              <a:t> </a:t>
            </a:r>
          </a:p>
        </p:txBody>
      </p:sp>
      <p:sp>
        <p:nvSpPr>
          <p:cNvPr id="15" name="TextBox 14">
            <a:extLst>
              <a:ext uri="{FF2B5EF4-FFF2-40B4-BE49-F238E27FC236}">
                <a16:creationId xmlns:a16="http://schemas.microsoft.com/office/drawing/2014/main" id="{4CFC2CCC-9E0B-D873-7805-EE872AF8CAD4}"/>
              </a:ext>
            </a:extLst>
          </p:cNvPr>
          <p:cNvSpPr txBox="1"/>
          <p:nvPr/>
        </p:nvSpPr>
        <p:spPr>
          <a:xfrm>
            <a:off x="9398914" y="4201911"/>
            <a:ext cx="1268308" cy="677108"/>
          </a:xfrm>
          <a:prstGeom prst="rect">
            <a:avLst/>
          </a:prstGeom>
          <a:noFill/>
        </p:spPr>
        <p:txBody>
          <a:bodyPr wrap="square" lIns="121920" tIns="60960" rIns="121920" bIns="60960" rtlCol="0" anchor="t" anchorCtr="0">
            <a:spAutoFit/>
          </a:bodyPr>
          <a:lstStyle>
            <a:defPPr>
              <a:defRPr lang="en-US"/>
            </a:defPPr>
            <a:lvl1pPr marL="0" algn="l" defTabSz="576072" rtl="0" eaLnBrk="1" latinLnBrk="0" hangingPunct="1">
              <a:defRPr sz="1134" kern="1200">
                <a:solidFill>
                  <a:schemeClr val="tx1"/>
                </a:solidFill>
                <a:latin typeface="+mn-lt"/>
                <a:ea typeface="+mn-ea"/>
                <a:cs typeface="+mn-cs"/>
              </a:defRPr>
            </a:lvl1pPr>
            <a:lvl2pPr marL="288036" algn="l" defTabSz="576072" rtl="0" eaLnBrk="1" latinLnBrk="0" hangingPunct="1">
              <a:defRPr sz="1134" kern="1200">
                <a:solidFill>
                  <a:schemeClr val="tx1"/>
                </a:solidFill>
                <a:latin typeface="+mn-lt"/>
                <a:ea typeface="+mn-ea"/>
                <a:cs typeface="+mn-cs"/>
              </a:defRPr>
            </a:lvl2pPr>
            <a:lvl3pPr marL="576072" algn="l" defTabSz="576072" rtl="0" eaLnBrk="1" latinLnBrk="0" hangingPunct="1">
              <a:defRPr sz="1134" kern="1200">
                <a:solidFill>
                  <a:schemeClr val="tx1"/>
                </a:solidFill>
                <a:latin typeface="+mn-lt"/>
                <a:ea typeface="+mn-ea"/>
                <a:cs typeface="+mn-cs"/>
              </a:defRPr>
            </a:lvl3pPr>
            <a:lvl4pPr marL="864108" algn="l" defTabSz="576072" rtl="0" eaLnBrk="1" latinLnBrk="0" hangingPunct="1">
              <a:defRPr sz="1134" kern="1200">
                <a:solidFill>
                  <a:schemeClr val="tx1"/>
                </a:solidFill>
                <a:latin typeface="+mn-lt"/>
                <a:ea typeface="+mn-ea"/>
                <a:cs typeface="+mn-cs"/>
              </a:defRPr>
            </a:lvl4pPr>
            <a:lvl5pPr marL="1152144" algn="l" defTabSz="576072" rtl="0" eaLnBrk="1" latinLnBrk="0" hangingPunct="1">
              <a:defRPr sz="1134" kern="1200">
                <a:solidFill>
                  <a:schemeClr val="tx1"/>
                </a:solidFill>
                <a:latin typeface="+mn-lt"/>
                <a:ea typeface="+mn-ea"/>
                <a:cs typeface="+mn-cs"/>
              </a:defRPr>
            </a:lvl5pPr>
            <a:lvl6pPr marL="1440180" algn="l" defTabSz="576072" rtl="0" eaLnBrk="1" latinLnBrk="0" hangingPunct="1">
              <a:defRPr sz="1134" kern="1200">
                <a:solidFill>
                  <a:schemeClr val="tx1"/>
                </a:solidFill>
                <a:latin typeface="+mn-lt"/>
                <a:ea typeface="+mn-ea"/>
                <a:cs typeface="+mn-cs"/>
              </a:defRPr>
            </a:lvl6pPr>
            <a:lvl7pPr marL="1728216" algn="l" defTabSz="576072" rtl="0" eaLnBrk="1" latinLnBrk="0" hangingPunct="1">
              <a:defRPr sz="1134" kern="1200">
                <a:solidFill>
                  <a:schemeClr val="tx1"/>
                </a:solidFill>
                <a:latin typeface="+mn-lt"/>
                <a:ea typeface="+mn-ea"/>
                <a:cs typeface="+mn-cs"/>
              </a:defRPr>
            </a:lvl7pPr>
            <a:lvl8pPr marL="2016252" algn="l" defTabSz="576072" rtl="0" eaLnBrk="1" latinLnBrk="0" hangingPunct="1">
              <a:defRPr sz="1134" kern="1200">
                <a:solidFill>
                  <a:schemeClr val="tx1"/>
                </a:solidFill>
                <a:latin typeface="+mn-lt"/>
                <a:ea typeface="+mn-ea"/>
                <a:cs typeface="+mn-cs"/>
              </a:defRPr>
            </a:lvl8pPr>
            <a:lvl9pPr marL="2304288" algn="l" defTabSz="576072" rtl="0" eaLnBrk="1" latinLnBrk="0" hangingPunct="1">
              <a:defRPr sz="1134" kern="1200">
                <a:solidFill>
                  <a:schemeClr val="tx1"/>
                </a:solidFill>
                <a:latin typeface="+mn-lt"/>
                <a:ea typeface="+mn-ea"/>
                <a:cs typeface="+mn-cs"/>
              </a:defRPr>
            </a:lvl9pPr>
          </a:lstStyle>
          <a:p>
            <a:pPr marL="0" marR="0" lvl="0" indent="0" algn="r" defTabSz="68564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999A98"/>
                </a:solidFill>
                <a:effectLst/>
                <a:uLnTx/>
                <a:uFillTx/>
                <a:latin typeface="Avenir Next LT Pro Demi" panose="020B0704020202020204" pitchFamily="34" charset="0"/>
                <a:ea typeface="League Spartan" charset="0"/>
                <a:cs typeface="Poppins"/>
              </a:rPr>
              <a:t>Learning best practices led by experts</a:t>
            </a:r>
          </a:p>
        </p:txBody>
      </p:sp>
      <p:sp>
        <p:nvSpPr>
          <p:cNvPr id="16" name="TextBox 15">
            <a:extLst>
              <a:ext uri="{FF2B5EF4-FFF2-40B4-BE49-F238E27FC236}">
                <a16:creationId xmlns:a16="http://schemas.microsoft.com/office/drawing/2014/main" id="{7FF79A71-FB76-236F-28AB-EDB8B0DD9F4A}"/>
              </a:ext>
            </a:extLst>
          </p:cNvPr>
          <p:cNvSpPr txBox="1"/>
          <p:nvPr/>
        </p:nvSpPr>
        <p:spPr>
          <a:xfrm>
            <a:off x="8254575" y="5391221"/>
            <a:ext cx="1474627" cy="492443"/>
          </a:xfrm>
          <a:prstGeom prst="rect">
            <a:avLst/>
          </a:prstGeom>
          <a:noFill/>
        </p:spPr>
        <p:txBody>
          <a:bodyPr wrap="square" lIns="121920" tIns="60960" rIns="121920" bIns="60960" rtlCol="0" anchor="t" anchorCtr="0">
            <a:spAutoFit/>
          </a:bodyPr>
          <a:lstStyle>
            <a:defPPr>
              <a:defRPr lang="en-US"/>
            </a:defPPr>
            <a:lvl1pPr marL="0" algn="l" defTabSz="576072" rtl="0" eaLnBrk="1" latinLnBrk="0" hangingPunct="1">
              <a:defRPr sz="1134" kern="1200">
                <a:solidFill>
                  <a:schemeClr val="tx1"/>
                </a:solidFill>
                <a:latin typeface="+mn-lt"/>
                <a:ea typeface="+mn-ea"/>
                <a:cs typeface="+mn-cs"/>
              </a:defRPr>
            </a:lvl1pPr>
            <a:lvl2pPr marL="288036" algn="l" defTabSz="576072" rtl="0" eaLnBrk="1" latinLnBrk="0" hangingPunct="1">
              <a:defRPr sz="1134" kern="1200">
                <a:solidFill>
                  <a:schemeClr val="tx1"/>
                </a:solidFill>
                <a:latin typeface="+mn-lt"/>
                <a:ea typeface="+mn-ea"/>
                <a:cs typeface="+mn-cs"/>
              </a:defRPr>
            </a:lvl2pPr>
            <a:lvl3pPr marL="576072" algn="l" defTabSz="576072" rtl="0" eaLnBrk="1" latinLnBrk="0" hangingPunct="1">
              <a:defRPr sz="1134" kern="1200">
                <a:solidFill>
                  <a:schemeClr val="tx1"/>
                </a:solidFill>
                <a:latin typeface="+mn-lt"/>
                <a:ea typeface="+mn-ea"/>
                <a:cs typeface="+mn-cs"/>
              </a:defRPr>
            </a:lvl3pPr>
            <a:lvl4pPr marL="864108" algn="l" defTabSz="576072" rtl="0" eaLnBrk="1" latinLnBrk="0" hangingPunct="1">
              <a:defRPr sz="1134" kern="1200">
                <a:solidFill>
                  <a:schemeClr val="tx1"/>
                </a:solidFill>
                <a:latin typeface="+mn-lt"/>
                <a:ea typeface="+mn-ea"/>
                <a:cs typeface="+mn-cs"/>
              </a:defRPr>
            </a:lvl4pPr>
            <a:lvl5pPr marL="1152144" algn="l" defTabSz="576072" rtl="0" eaLnBrk="1" latinLnBrk="0" hangingPunct="1">
              <a:defRPr sz="1134" kern="1200">
                <a:solidFill>
                  <a:schemeClr val="tx1"/>
                </a:solidFill>
                <a:latin typeface="+mn-lt"/>
                <a:ea typeface="+mn-ea"/>
                <a:cs typeface="+mn-cs"/>
              </a:defRPr>
            </a:lvl5pPr>
            <a:lvl6pPr marL="1440180" algn="l" defTabSz="576072" rtl="0" eaLnBrk="1" latinLnBrk="0" hangingPunct="1">
              <a:defRPr sz="1134" kern="1200">
                <a:solidFill>
                  <a:schemeClr val="tx1"/>
                </a:solidFill>
                <a:latin typeface="+mn-lt"/>
                <a:ea typeface="+mn-ea"/>
                <a:cs typeface="+mn-cs"/>
              </a:defRPr>
            </a:lvl6pPr>
            <a:lvl7pPr marL="1728216" algn="l" defTabSz="576072" rtl="0" eaLnBrk="1" latinLnBrk="0" hangingPunct="1">
              <a:defRPr sz="1134" kern="1200">
                <a:solidFill>
                  <a:schemeClr val="tx1"/>
                </a:solidFill>
                <a:latin typeface="+mn-lt"/>
                <a:ea typeface="+mn-ea"/>
                <a:cs typeface="+mn-cs"/>
              </a:defRPr>
            </a:lvl7pPr>
            <a:lvl8pPr marL="2016252" algn="l" defTabSz="576072" rtl="0" eaLnBrk="1" latinLnBrk="0" hangingPunct="1">
              <a:defRPr sz="1134" kern="1200">
                <a:solidFill>
                  <a:schemeClr val="tx1"/>
                </a:solidFill>
                <a:latin typeface="+mn-lt"/>
                <a:ea typeface="+mn-ea"/>
                <a:cs typeface="+mn-cs"/>
              </a:defRPr>
            </a:lvl8pPr>
            <a:lvl9pPr marL="2304288" algn="l" defTabSz="576072" rtl="0" eaLnBrk="1" latinLnBrk="0" hangingPunct="1">
              <a:defRPr sz="1134" kern="1200">
                <a:solidFill>
                  <a:schemeClr val="tx1"/>
                </a:solidFill>
                <a:latin typeface="+mn-lt"/>
                <a:ea typeface="+mn-ea"/>
                <a:cs typeface="+mn-cs"/>
              </a:defRPr>
            </a:lvl9pPr>
          </a:lstStyle>
          <a:p>
            <a:pPr marL="0" marR="0" lvl="0" indent="0" algn="r" defTabSz="68564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999A98"/>
                </a:solidFill>
                <a:effectLst/>
                <a:uLnTx/>
                <a:uFillTx/>
                <a:latin typeface="Avenir Next LT Pro Demi" panose="020B0704020202020204" pitchFamily="34" charset="0"/>
                <a:ea typeface="League Spartan" charset="0"/>
                <a:cs typeface="Poppins"/>
              </a:rPr>
              <a:t>Mentoring &amp; </a:t>
            </a:r>
          </a:p>
          <a:p>
            <a:pPr marL="0" marR="0" lvl="0" indent="0" algn="r" defTabSz="68564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999A98"/>
                </a:solidFill>
                <a:effectLst/>
                <a:uLnTx/>
                <a:uFillTx/>
                <a:latin typeface="Avenir Next LT Pro Demi" panose="020B0704020202020204" pitchFamily="34" charset="0"/>
                <a:ea typeface="League Spartan" charset="0"/>
                <a:cs typeface="Poppins"/>
              </a:rPr>
              <a:t> ongoing support </a:t>
            </a:r>
          </a:p>
        </p:txBody>
      </p:sp>
      <p:sp>
        <p:nvSpPr>
          <p:cNvPr id="17" name="TextBox 16">
            <a:extLst>
              <a:ext uri="{FF2B5EF4-FFF2-40B4-BE49-F238E27FC236}">
                <a16:creationId xmlns:a16="http://schemas.microsoft.com/office/drawing/2014/main" id="{513357A2-2DAD-E8F2-4F74-805653C2EE38}"/>
              </a:ext>
            </a:extLst>
          </p:cNvPr>
          <p:cNvSpPr txBox="1"/>
          <p:nvPr/>
        </p:nvSpPr>
        <p:spPr>
          <a:xfrm>
            <a:off x="2854806" y="3375795"/>
            <a:ext cx="1535903" cy="620234"/>
          </a:xfrm>
          <a:prstGeom prst="rect">
            <a:avLst/>
          </a:prstGeom>
          <a:noFill/>
        </p:spPr>
        <p:txBody>
          <a:bodyPr wrap="square" rtlCol="0" anchor="t" anchorCtr="0">
            <a:spAutoFit/>
          </a:bodyPr>
          <a:lstStyle>
            <a:defPPr>
              <a:defRPr lang="en-US"/>
            </a:defPPr>
            <a:lvl1pPr marL="0" algn="l" defTabSz="576072" rtl="0" eaLnBrk="1" latinLnBrk="0" hangingPunct="1">
              <a:defRPr sz="1134" kern="1200">
                <a:solidFill>
                  <a:schemeClr val="tx1"/>
                </a:solidFill>
                <a:latin typeface="+mn-lt"/>
                <a:ea typeface="+mn-ea"/>
                <a:cs typeface="+mn-cs"/>
              </a:defRPr>
            </a:lvl1pPr>
            <a:lvl2pPr marL="288036" algn="l" defTabSz="576072" rtl="0" eaLnBrk="1" latinLnBrk="0" hangingPunct="1">
              <a:defRPr sz="1134" kern="1200">
                <a:solidFill>
                  <a:schemeClr val="tx1"/>
                </a:solidFill>
                <a:latin typeface="+mn-lt"/>
                <a:ea typeface="+mn-ea"/>
                <a:cs typeface="+mn-cs"/>
              </a:defRPr>
            </a:lvl2pPr>
            <a:lvl3pPr marL="576072" algn="l" defTabSz="576072" rtl="0" eaLnBrk="1" latinLnBrk="0" hangingPunct="1">
              <a:defRPr sz="1134" kern="1200">
                <a:solidFill>
                  <a:schemeClr val="tx1"/>
                </a:solidFill>
                <a:latin typeface="+mn-lt"/>
                <a:ea typeface="+mn-ea"/>
                <a:cs typeface="+mn-cs"/>
              </a:defRPr>
            </a:lvl3pPr>
            <a:lvl4pPr marL="864108" algn="l" defTabSz="576072" rtl="0" eaLnBrk="1" latinLnBrk="0" hangingPunct="1">
              <a:defRPr sz="1134" kern="1200">
                <a:solidFill>
                  <a:schemeClr val="tx1"/>
                </a:solidFill>
                <a:latin typeface="+mn-lt"/>
                <a:ea typeface="+mn-ea"/>
                <a:cs typeface="+mn-cs"/>
              </a:defRPr>
            </a:lvl4pPr>
            <a:lvl5pPr marL="1152144" algn="l" defTabSz="576072" rtl="0" eaLnBrk="1" latinLnBrk="0" hangingPunct="1">
              <a:defRPr sz="1134" kern="1200">
                <a:solidFill>
                  <a:schemeClr val="tx1"/>
                </a:solidFill>
                <a:latin typeface="+mn-lt"/>
                <a:ea typeface="+mn-ea"/>
                <a:cs typeface="+mn-cs"/>
              </a:defRPr>
            </a:lvl5pPr>
            <a:lvl6pPr marL="1440180" algn="l" defTabSz="576072" rtl="0" eaLnBrk="1" latinLnBrk="0" hangingPunct="1">
              <a:defRPr sz="1134" kern="1200">
                <a:solidFill>
                  <a:schemeClr val="tx1"/>
                </a:solidFill>
                <a:latin typeface="+mn-lt"/>
                <a:ea typeface="+mn-ea"/>
                <a:cs typeface="+mn-cs"/>
              </a:defRPr>
            </a:lvl6pPr>
            <a:lvl7pPr marL="1728216" algn="l" defTabSz="576072" rtl="0" eaLnBrk="1" latinLnBrk="0" hangingPunct="1">
              <a:defRPr sz="1134" kern="1200">
                <a:solidFill>
                  <a:schemeClr val="tx1"/>
                </a:solidFill>
                <a:latin typeface="+mn-lt"/>
                <a:ea typeface="+mn-ea"/>
                <a:cs typeface="+mn-cs"/>
              </a:defRPr>
            </a:lvl7pPr>
            <a:lvl8pPr marL="2016252" algn="l" defTabSz="576072" rtl="0" eaLnBrk="1" latinLnBrk="0" hangingPunct="1">
              <a:defRPr sz="1134" kern="1200">
                <a:solidFill>
                  <a:schemeClr val="tx1"/>
                </a:solidFill>
                <a:latin typeface="+mn-lt"/>
                <a:ea typeface="+mn-ea"/>
                <a:cs typeface="+mn-cs"/>
              </a:defRPr>
            </a:lvl8pPr>
            <a:lvl9pPr marL="2304288" algn="l" defTabSz="576072" rtl="0" eaLnBrk="1" latinLnBrk="0" hangingPunct="1">
              <a:defRPr sz="1134" kern="1200">
                <a:solidFill>
                  <a:schemeClr val="tx1"/>
                </a:solidFill>
                <a:latin typeface="+mn-lt"/>
                <a:ea typeface="+mn-ea"/>
                <a:cs typeface="+mn-cs"/>
              </a:defRPr>
            </a:lvl9pPr>
          </a:lstStyle>
          <a:p>
            <a:pPr marL="0" marR="0" lvl="0" indent="0" algn="ctr" defTabSz="685646" rtl="0" eaLnBrk="1" fontAlgn="auto" latinLnBrk="0" hangingPunct="1">
              <a:lnSpc>
                <a:spcPct val="15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5131"/>
                </a:solidFill>
                <a:effectLst/>
                <a:uLnTx/>
                <a:uFillTx/>
                <a:latin typeface="Avenir LT Std 65 Medium" panose="020B0603020203020204" pitchFamily="34" charset="0"/>
                <a:ea typeface="League Spartan" charset="0"/>
                <a:cs typeface="Poppins" pitchFamily="2" charset="77"/>
              </a:rPr>
              <a:t>HIGH INTENSTITY</a:t>
            </a:r>
          </a:p>
          <a:p>
            <a:pPr marL="0" marR="0" lvl="0" indent="0" algn="ctr" defTabSz="685646"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C05131"/>
                </a:solidFill>
                <a:effectLst/>
                <a:uLnTx/>
                <a:uFillTx/>
                <a:latin typeface="Avenir LT Std 65 Medium" panose="020B0603020203020204" pitchFamily="34" charset="0"/>
                <a:ea typeface="League Spartan" charset="0"/>
                <a:cs typeface="Poppins" pitchFamily="2" charset="77"/>
              </a:rPr>
              <a:t>LOW FREQUENCY</a:t>
            </a:r>
          </a:p>
        </p:txBody>
      </p:sp>
      <p:sp>
        <p:nvSpPr>
          <p:cNvPr id="20" name="TextBox 19">
            <a:extLst>
              <a:ext uri="{FF2B5EF4-FFF2-40B4-BE49-F238E27FC236}">
                <a16:creationId xmlns:a16="http://schemas.microsoft.com/office/drawing/2014/main" id="{9791D5CA-F4C1-E813-1BED-4DFDA1ABB157}"/>
              </a:ext>
            </a:extLst>
          </p:cNvPr>
          <p:cNvSpPr txBox="1"/>
          <p:nvPr/>
        </p:nvSpPr>
        <p:spPr>
          <a:xfrm>
            <a:off x="6852410" y="3371606"/>
            <a:ext cx="1876119" cy="681277"/>
          </a:xfrm>
          <a:prstGeom prst="rect">
            <a:avLst/>
          </a:prstGeom>
          <a:noFill/>
        </p:spPr>
        <p:txBody>
          <a:bodyPr wrap="square" rtlCol="0" anchor="t" anchorCtr="0">
            <a:spAutoFit/>
          </a:bodyPr>
          <a:lstStyle>
            <a:defPPr>
              <a:defRPr lang="en-US"/>
            </a:defPPr>
            <a:lvl1pPr marL="0" algn="l" defTabSz="576072" rtl="0" eaLnBrk="1" latinLnBrk="0" hangingPunct="1">
              <a:defRPr sz="1134" kern="1200">
                <a:solidFill>
                  <a:schemeClr val="tx1"/>
                </a:solidFill>
                <a:latin typeface="+mn-lt"/>
                <a:ea typeface="+mn-ea"/>
                <a:cs typeface="+mn-cs"/>
              </a:defRPr>
            </a:lvl1pPr>
            <a:lvl2pPr marL="288036" algn="l" defTabSz="576072" rtl="0" eaLnBrk="1" latinLnBrk="0" hangingPunct="1">
              <a:defRPr sz="1134" kern="1200">
                <a:solidFill>
                  <a:schemeClr val="tx1"/>
                </a:solidFill>
                <a:latin typeface="+mn-lt"/>
                <a:ea typeface="+mn-ea"/>
                <a:cs typeface="+mn-cs"/>
              </a:defRPr>
            </a:lvl2pPr>
            <a:lvl3pPr marL="576072" algn="l" defTabSz="576072" rtl="0" eaLnBrk="1" latinLnBrk="0" hangingPunct="1">
              <a:defRPr sz="1134" kern="1200">
                <a:solidFill>
                  <a:schemeClr val="tx1"/>
                </a:solidFill>
                <a:latin typeface="+mn-lt"/>
                <a:ea typeface="+mn-ea"/>
                <a:cs typeface="+mn-cs"/>
              </a:defRPr>
            </a:lvl3pPr>
            <a:lvl4pPr marL="864108" algn="l" defTabSz="576072" rtl="0" eaLnBrk="1" latinLnBrk="0" hangingPunct="1">
              <a:defRPr sz="1134" kern="1200">
                <a:solidFill>
                  <a:schemeClr val="tx1"/>
                </a:solidFill>
                <a:latin typeface="+mn-lt"/>
                <a:ea typeface="+mn-ea"/>
                <a:cs typeface="+mn-cs"/>
              </a:defRPr>
            </a:lvl4pPr>
            <a:lvl5pPr marL="1152144" algn="l" defTabSz="576072" rtl="0" eaLnBrk="1" latinLnBrk="0" hangingPunct="1">
              <a:defRPr sz="1134" kern="1200">
                <a:solidFill>
                  <a:schemeClr val="tx1"/>
                </a:solidFill>
                <a:latin typeface="+mn-lt"/>
                <a:ea typeface="+mn-ea"/>
                <a:cs typeface="+mn-cs"/>
              </a:defRPr>
            </a:lvl5pPr>
            <a:lvl6pPr marL="1440180" algn="l" defTabSz="576072" rtl="0" eaLnBrk="1" latinLnBrk="0" hangingPunct="1">
              <a:defRPr sz="1134" kern="1200">
                <a:solidFill>
                  <a:schemeClr val="tx1"/>
                </a:solidFill>
                <a:latin typeface="+mn-lt"/>
                <a:ea typeface="+mn-ea"/>
                <a:cs typeface="+mn-cs"/>
              </a:defRPr>
            </a:lvl6pPr>
            <a:lvl7pPr marL="1728216" algn="l" defTabSz="576072" rtl="0" eaLnBrk="1" latinLnBrk="0" hangingPunct="1">
              <a:defRPr sz="1134" kern="1200">
                <a:solidFill>
                  <a:schemeClr val="tx1"/>
                </a:solidFill>
                <a:latin typeface="+mn-lt"/>
                <a:ea typeface="+mn-ea"/>
                <a:cs typeface="+mn-cs"/>
              </a:defRPr>
            </a:lvl7pPr>
            <a:lvl8pPr marL="2016252" algn="l" defTabSz="576072" rtl="0" eaLnBrk="1" latinLnBrk="0" hangingPunct="1">
              <a:defRPr sz="1134" kern="1200">
                <a:solidFill>
                  <a:schemeClr val="tx1"/>
                </a:solidFill>
                <a:latin typeface="+mn-lt"/>
                <a:ea typeface="+mn-ea"/>
                <a:cs typeface="+mn-cs"/>
              </a:defRPr>
            </a:lvl8pPr>
            <a:lvl9pPr marL="2304288" algn="l" defTabSz="576072" rtl="0" eaLnBrk="1" latinLnBrk="0" hangingPunct="1">
              <a:defRPr sz="1134" kern="1200">
                <a:solidFill>
                  <a:schemeClr val="tx1"/>
                </a:solidFill>
                <a:latin typeface="+mn-lt"/>
                <a:ea typeface="+mn-ea"/>
                <a:cs typeface="+mn-cs"/>
              </a:defRPr>
            </a:lvl9pPr>
          </a:lstStyle>
          <a:p>
            <a:pPr marL="0" marR="0" lvl="0" indent="0" algn="ctr" defTabSz="685646" rtl="0" eaLnBrk="1" fontAlgn="auto" latinLnBrk="0" hangingPunct="1">
              <a:lnSpc>
                <a:spcPct val="150000"/>
              </a:lnSpc>
              <a:spcBef>
                <a:spcPts val="0"/>
              </a:spcBef>
              <a:spcAft>
                <a:spcPts val="0"/>
              </a:spcAft>
              <a:buClrTx/>
              <a:buSzTx/>
              <a:buFontTx/>
              <a:buNone/>
              <a:tabLst/>
              <a:defRPr/>
            </a:pPr>
            <a:r>
              <a:rPr kumimoji="0" lang="en-US" sz="1351" b="0" i="0" u="none" strike="noStrike" kern="1200" cap="none" spc="0" normalizeH="0" baseline="0" noProof="0" dirty="0">
                <a:ln>
                  <a:noFill/>
                </a:ln>
                <a:solidFill>
                  <a:srgbClr val="007A86"/>
                </a:solidFill>
                <a:effectLst/>
                <a:uLnTx/>
                <a:uFillTx/>
                <a:latin typeface="Avenir LT Std 65 Medium" panose="020B0603020203020204" pitchFamily="34" charset="0"/>
                <a:ea typeface="League Spartan" charset="0"/>
                <a:cs typeface="Poppins" pitchFamily="2" charset="77"/>
              </a:rPr>
              <a:t>LOW INTENSITY</a:t>
            </a:r>
          </a:p>
          <a:p>
            <a:pPr marL="0" marR="0" lvl="0" indent="0" algn="ctr" defTabSz="685646" rtl="0" eaLnBrk="1" fontAlgn="auto" latinLnBrk="0" hangingPunct="1">
              <a:lnSpc>
                <a:spcPct val="150000"/>
              </a:lnSpc>
              <a:spcBef>
                <a:spcPts val="0"/>
              </a:spcBef>
              <a:spcAft>
                <a:spcPts val="0"/>
              </a:spcAft>
              <a:buClrTx/>
              <a:buSzTx/>
              <a:buFontTx/>
              <a:buNone/>
              <a:tabLst/>
              <a:defRPr/>
            </a:pPr>
            <a:r>
              <a:rPr kumimoji="0" lang="en-US" sz="1351" b="1" i="0" u="none" strike="noStrike" kern="1200" cap="none" spc="0" normalizeH="0" baseline="0" noProof="0" dirty="0">
                <a:ln>
                  <a:noFill/>
                </a:ln>
                <a:solidFill>
                  <a:srgbClr val="007A86"/>
                </a:solidFill>
                <a:effectLst/>
                <a:uLnTx/>
                <a:uFillTx/>
                <a:latin typeface="Avenir LT Std 65 Medium" panose="020B0603020203020204" pitchFamily="34" charset="0"/>
                <a:ea typeface="League Spartan" charset="0"/>
                <a:cs typeface="Poppins" pitchFamily="2" charset="77"/>
              </a:rPr>
              <a:t>HIGH FREQUENCY</a:t>
            </a:r>
          </a:p>
        </p:txBody>
      </p:sp>
      <p:sp>
        <p:nvSpPr>
          <p:cNvPr id="21" name="TextBox 20">
            <a:extLst>
              <a:ext uri="{FF2B5EF4-FFF2-40B4-BE49-F238E27FC236}">
                <a16:creationId xmlns:a16="http://schemas.microsoft.com/office/drawing/2014/main" id="{23B7C9BB-F026-D944-3858-FD168A510053}"/>
              </a:ext>
            </a:extLst>
          </p:cNvPr>
          <p:cNvSpPr txBox="1"/>
          <p:nvPr/>
        </p:nvSpPr>
        <p:spPr>
          <a:xfrm>
            <a:off x="5267519" y="5328402"/>
            <a:ext cx="2153756" cy="861774"/>
          </a:xfrm>
          <a:prstGeom prst="rect">
            <a:avLst/>
          </a:prstGeom>
          <a:noFill/>
        </p:spPr>
        <p:txBody>
          <a:bodyPr wrap="square" lIns="121920" tIns="60960" rIns="121920" bIns="60960" rtlCol="0" anchor="t" anchorCtr="0">
            <a:spAutoFit/>
          </a:bodyPr>
          <a:lstStyle>
            <a:defPPr>
              <a:defRPr lang="en-US"/>
            </a:defPPr>
            <a:lvl1pPr marL="0" algn="l" defTabSz="576072" rtl="0" eaLnBrk="1" latinLnBrk="0" hangingPunct="1">
              <a:defRPr sz="1134" kern="1200">
                <a:solidFill>
                  <a:schemeClr val="tx1"/>
                </a:solidFill>
                <a:latin typeface="+mn-lt"/>
                <a:ea typeface="+mn-ea"/>
                <a:cs typeface="+mn-cs"/>
              </a:defRPr>
            </a:lvl1pPr>
            <a:lvl2pPr marL="288036" algn="l" defTabSz="576072" rtl="0" eaLnBrk="1" latinLnBrk="0" hangingPunct="1">
              <a:defRPr sz="1134" kern="1200">
                <a:solidFill>
                  <a:schemeClr val="tx1"/>
                </a:solidFill>
                <a:latin typeface="+mn-lt"/>
                <a:ea typeface="+mn-ea"/>
                <a:cs typeface="+mn-cs"/>
              </a:defRPr>
            </a:lvl2pPr>
            <a:lvl3pPr marL="576072" algn="l" defTabSz="576072" rtl="0" eaLnBrk="1" latinLnBrk="0" hangingPunct="1">
              <a:defRPr sz="1134" kern="1200">
                <a:solidFill>
                  <a:schemeClr val="tx1"/>
                </a:solidFill>
                <a:latin typeface="+mn-lt"/>
                <a:ea typeface="+mn-ea"/>
                <a:cs typeface="+mn-cs"/>
              </a:defRPr>
            </a:lvl3pPr>
            <a:lvl4pPr marL="864108" algn="l" defTabSz="576072" rtl="0" eaLnBrk="1" latinLnBrk="0" hangingPunct="1">
              <a:defRPr sz="1134" kern="1200">
                <a:solidFill>
                  <a:schemeClr val="tx1"/>
                </a:solidFill>
                <a:latin typeface="+mn-lt"/>
                <a:ea typeface="+mn-ea"/>
                <a:cs typeface="+mn-cs"/>
              </a:defRPr>
            </a:lvl4pPr>
            <a:lvl5pPr marL="1152144" algn="l" defTabSz="576072" rtl="0" eaLnBrk="1" latinLnBrk="0" hangingPunct="1">
              <a:defRPr sz="1134" kern="1200">
                <a:solidFill>
                  <a:schemeClr val="tx1"/>
                </a:solidFill>
                <a:latin typeface="+mn-lt"/>
                <a:ea typeface="+mn-ea"/>
                <a:cs typeface="+mn-cs"/>
              </a:defRPr>
            </a:lvl5pPr>
            <a:lvl6pPr marL="1440180" algn="l" defTabSz="576072" rtl="0" eaLnBrk="1" latinLnBrk="0" hangingPunct="1">
              <a:defRPr sz="1134" kern="1200">
                <a:solidFill>
                  <a:schemeClr val="tx1"/>
                </a:solidFill>
                <a:latin typeface="+mn-lt"/>
                <a:ea typeface="+mn-ea"/>
                <a:cs typeface="+mn-cs"/>
              </a:defRPr>
            </a:lvl6pPr>
            <a:lvl7pPr marL="1728216" algn="l" defTabSz="576072" rtl="0" eaLnBrk="1" latinLnBrk="0" hangingPunct="1">
              <a:defRPr sz="1134" kern="1200">
                <a:solidFill>
                  <a:schemeClr val="tx1"/>
                </a:solidFill>
                <a:latin typeface="+mn-lt"/>
                <a:ea typeface="+mn-ea"/>
                <a:cs typeface="+mn-cs"/>
              </a:defRPr>
            </a:lvl7pPr>
            <a:lvl8pPr marL="2016252" algn="l" defTabSz="576072" rtl="0" eaLnBrk="1" latinLnBrk="0" hangingPunct="1">
              <a:defRPr sz="1134" kern="1200">
                <a:solidFill>
                  <a:schemeClr val="tx1"/>
                </a:solidFill>
                <a:latin typeface="+mn-lt"/>
                <a:ea typeface="+mn-ea"/>
                <a:cs typeface="+mn-cs"/>
              </a:defRPr>
            </a:lvl8pPr>
            <a:lvl9pPr marL="2304288" algn="l" defTabSz="576072" rtl="0" eaLnBrk="1" latinLnBrk="0" hangingPunct="1">
              <a:defRPr sz="1134" kern="1200">
                <a:solidFill>
                  <a:schemeClr val="tx1"/>
                </a:solidFill>
                <a:latin typeface="+mn-lt"/>
                <a:ea typeface="+mn-ea"/>
                <a:cs typeface="+mn-cs"/>
              </a:defRPr>
            </a:lvl9pPr>
          </a:lstStyle>
          <a:p>
            <a:pPr marL="0" marR="0" lvl="0" indent="0" algn="l" defTabSz="68564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999A98"/>
                </a:solidFill>
                <a:effectLst/>
                <a:uLnTx/>
                <a:uFillTx/>
                <a:latin typeface="Avenir Next LT Pro Demi" panose="020B0704020202020204" pitchFamily="34" charset="0"/>
                <a:ea typeface="League Spartan" charset="0"/>
                <a:cs typeface="Poppins"/>
              </a:rPr>
              <a:t>Collaborative learning </a:t>
            </a:r>
          </a:p>
          <a:p>
            <a:pPr marL="0" marR="0" lvl="0" indent="0" algn="l" defTabSz="68564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999A98"/>
                </a:solidFill>
                <a:effectLst/>
                <a:uLnTx/>
                <a:uFillTx/>
                <a:latin typeface="Avenir Next LT Pro Demi" panose="020B0704020202020204" pitchFamily="34" charset="0"/>
                <a:ea typeface="League Spartan" charset="0"/>
                <a:cs typeface="Poppins"/>
              </a:rPr>
              <a:t>co-producing evidence-based locally responsive solutions</a:t>
            </a:r>
          </a:p>
        </p:txBody>
      </p:sp>
      <p:sp>
        <p:nvSpPr>
          <p:cNvPr id="22" name="TextBox 21">
            <a:extLst>
              <a:ext uri="{FF2B5EF4-FFF2-40B4-BE49-F238E27FC236}">
                <a16:creationId xmlns:a16="http://schemas.microsoft.com/office/drawing/2014/main" id="{972A3D9F-27B0-202B-D2E0-81EFA378055E}"/>
              </a:ext>
            </a:extLst>
          </p:cNvPr>
          <p:cNvSpPr txBox="1"/>
          <p:nvPr/>
        </p:nvSpPr>
        <p:spPr>
          <a:xfrm>
            <a:off x="4729605" y="2744054"/>
            <a:ext cx="1404136" cy="492443"/>
          </a:xfrm>
          <a:prstGeom prst="rect">
            <a:avLst/>
          </a:prstGeom>
          <a:noFill/>
        </p:spPr>
        <p:txBody>
          <a:bodyPr wrap="square" lIns="121920" tIns="60960" rIns="121920" bIns="60960" rtlCol="0" anchor="t" anchorCtr="0">
            <a:spAutoFit/>
          </a:bodyPr>
          <a:lstStyle>
            <a:defPPr>
              <a:defRPr lang="en-US"/>
            </a:defPPr>
            <a:lvl1pPr marL="0" algn="l" defTabSz="576072" rtl="0" eaLnBrk="1" latinLnBrk="0" hangingPunct="1">
              <a:defRPr sz="1134" kern="1200">
                <a:solidFill>
                  <a:schemeClr val="tx1"/>
                </a:solidFill>
                <a:latin typeface="+mn-lt"/>
                <a:ea typeface="+mn-ea"/>
                <a:cs typeface="+mn-cs"/>
              </a:defRPr>
            </a:lvl1pPr>
            <a:lvl2pPr marL="288036" algn="l" defTabSz="576072" rtl="0" eaLnBrk="1" latinLnBrk="0" hangingPunct="1">
              <a:defRPr sz="1134" kern="1200">
                <a:solidFill>
                  <a:schemeClr val="tx1"/>
                </a:solidFill>
                <a:latin typeface="+mn-lt"/>
                <a:ea typeface="+mn-ea"/>
                <a:cs typeface="+mn-cs"/>
              </a:defRPr>
            </a:lvl2pPr>
            <a:lvl3pPr marL="576072" algn="l" defTabSz="576072" rtl="0" eaLnBrk="1" latinLnBrk="0" hangingPunct="1">
              <a:defRPr sz="1134" kern="1200">
                <a:solidFill>
                  <a:schemeClr val="tx1"/>
                </a:solidFill>
                <a:latin typeface="+mn-lt"/>
                <a:ea typeface="+mn-ea"/>
                <a:cs typeface="+mn-cs"/>
              </a:defRPr>
            </a:lvl3pPr>
            <a:lvl4pPr marL="864108" algn="l" defTabSz="576072" rtl="0" eaLnBrk="1" latinLnBrk="0" hangingPunct="1">
              <a:defRPr sz="1134" kern="1200">
                <a:solidFill>
                  <a:schemeClr val="tx1"/>
                </a:solidFill>
                <a:latin typeface="+mn-lt"/>
                <a:ea typeface="+mn-ea"/>
                <a:cs typeface="+mn-cs"/>
              </a:defRPr>
            </a:lvl4pPr>
            <a:lvl5pPr marL="1152144" algn="l" defTabSz="576072" rtl="0" eaLnBrk="1" latinLnBrk="0" hangingPunct="1">
              <a:defRPr sz="1134" kern="1200">
                <a:solidFill>
                  <a:schemeClr val="tx1"/>
                </a:solidFill>
                <a:latin typeface="+mn-lt"/>
                <a:ea typeface="+mn-ea"/>
                <a:cs typeface="+mn-cs"/>
              </a:defRPr>
            </a:lvl5pPr>
            <a:lvl6pPr marL="1440180" algn="l" defTabSz="576072" rtl="0" eaLnBrk="1" latinLnBrk="0" hangingPunct="1">
              <a:defRPr sz="1134" kern="1200">
                <a:solidFill>
                  <a:schemeClr val="tx1"/>
                </a:solidFill>
                <a:latin typeface="+mn-lt"/>
                <a:ea typeface="+mn-ea"/>
                <a:cs typeface="+mn-cs"/>
              </a:defRPr>
            </a:lvl6pPr>
            <a:lvl7pPr marL="1728216" algn="l" defTabSz="576072" rtl="0" eaLnBrk="1" latinLnBrk="0" hangingPunct="1">
              <a:defRPr sz="1134" kern="1200">
                <a:solidFill>
                  <a:schemeClr val="tx1"/>
                </a:solidFill>
                <a:latin typeface="+mn-lt"/>
                <a:ea typeface="+mn-ea"/>
                <a:cs typeface="+mn-cs"/>
              </a:defRPr>
            </a:lvl7pPr>
            <a:lvl8pPr marL="2016252" algn="l" defTabSz="576072" rtl="0" eaLnBrk="1" latinLnBrk="0" hangingPunct="1">
              <a:defRPr sz="1134" kern="1200">
                <a:solidFill>
                  <a:schemeClr val="tx1"/>
                </a:solidFill>
                <a:latin typeface="+mn-lt"/>
                <a:ea typeface="+mn-ea"/>
                <a:cs typeface="+mn-cs"/>
              </a:defRPr>
            </a:lvl8pPr>
            <a:lvl9pPr marL="2304288" algn="l" defTabSz="576072" rtl="0" eaLnBrk="1" latinLnBrk="0" hangingPunct="1">
              <a:defRPr sz="1134" kern="1200">
                <a:solidFill>
                  <a:schemeClr val="tx1"/>
                </a:solidFill>
                <a:latin typeface="+mn-lt"/>
                <a:ea typeface="+mn-ea"/>
                <a:cs typeface="+mn-cs"/>
              </a:defRPr>
            </a:lvl9pPr>
          </a:lstStyle>
          <a:p>
            <a:pPr marL="0" marR="0" lvl="0" indent="0" algn="r" defTabSz="68564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999A98"/>
                </a:solidFill>
                <a:effectLst/>
                <a:uLnTx/>
                <a:uFillTx/>
                <a:latin typeface="Avenir Next LT Pro Demi" panose="020B0704020202020204" pitchFamily="34" charset="0"/>
                <a:cs typeface="Arial"/>
              </a:rPr>
              <a:t>Measuring effectiveness</a:t>
            </a:r>
          </a:p>
        </p:txBody>
      </p:sp>
      <p:sp>
        <p:nvSpPr>
          <p:cNvPr id="23" name="TextBox 22">
            <a:extLst>
              <a:ext uri="{FF2B5EF4-FFF2-40B4-BE49-F238E27FC236}">
                <a16:creationId xmlns:a16="http://schemas.microsoft.com/office/drawing/2014/main" id="{305140DA-5C98-2751-4781-CBE740C5D0B1}"/>
              </a:ext>
            </a:extLst>
          </p:cNvPr>
          <p:cNvSpPr txBox="1"/>
          <p:nvPr/>
        </p:nvSpPr>
        <p:spPr>
          <a:xfrm>
            <a:off x="4664757" y="4150470"/>
            <a:ext cx="1796257" cy="677108"/>
          </a:xfrm>
          <a:prstGeom prst="rect">
            <a:avLst/>
          </a:prstGeom>
          <a:noFill/>
        </p:spPr>
        <p:txBody>
          <a:bodyPr wrap="square" lIns="121920" tIns="60960" rIns="121920" bIns="60960" rtlCol="0" anchor="t" anchorCtr="0">
            <a:spAutoFit/>
          </a:bodyPr>
          <a:lstStyle>
            <a:defPPr>
              <a:defRPr lang="en-US"/>
            </a:defPPr>
            <a:lvl1pPr marL="0" algn="l" defTabSz="576072" rtl="0" eaLnBrk="1" latinLnBrk="0" hangingPunct="1">
              <a:defRPr sz="1134" kern="1200">
                <a:solidFill>
                  <a:schemeClr val="tx1"/>
                </a:solidFill>
                <a:latin typeface="+mn-lt"/>
                <a:ea typeface="+mn-ea"/>
                <a:cs typeface="+mn-cs"/>
              </a:defRPr>
            </a:lvl1pPr>
            <a:lvl2pPr marL="288036" algn="l" defTabSz="576072" rtl="0" eaLnBrk="1" latinLnBrk="0" hangingPunct="1">
              <a:defRPr sz="1134" kern="1200">
                <a:solidFill>
                  <a:schemeClr val="tx1"/>
                </a:solidFill>
                <a:latin typeface="+mn-lt"/>
                <a:ea typeface="+mn-ea"/>
                <a:cs typeface="+mn-cs"/>
              </a:defRPr>
            </a:lvl2pPr>
            <a:lvl3pPr marL="576072" algn="l" defTabSz="576072" rtl="0" eaLnBrk="1" latinLnBrk="0" hangingPunct="1">
              <a:defRPr sz="1134" kern="1200">
                <a:solidFill>
                  <a:schemeClr val="tx1"/>
                </a:solidFill>
                <a:latin typeface="+mn-lt"/>
                <a:ea typeface="+mn-ea"/>
                <a:cs typeface="+mn-cs"/>
              </a:defRPr>
            </a:lvl3pPr>
            <a:lvl4pPr marL="864108" algn="l" defTabSz="576072" rtl="0" eaLnBrk="1" latinLnBrk="0" hangingPunct="1">
              <a:defRPr sz="1134" kern="1200">
                <a:solidFill>
                  <a:schemeClr val="tx1"/>
                </a:solidFill>
                <a:latin typeface="+mn-lt"/>
                <a:ea typeface="+mn-ea"/>
                <a:cs typeface="+mn-cs"/>
              </a:defRPr>
            </a:lvl4pPr>
            <a:lvl5pPr marL="1152144" algn="l" defTabSz="576072" rtl="0" eaLnBrk="1" latinLnBrk="0" hangingPunct="1">
              <a:defRPr sz="1134" kern="1200">
                <a:solidFill>
                  <a:schemeClr val="tx1"/>
                </a:solidFill>
                <a:latin typeface="+mn-lt"/>
                <a:ea typeface="+mn-ea"/>
                <a:cs typeface="+mn-cs"/>
              </a:defRPr>
            </a:lvl5pPr>
            <a:lvl6pPr marL="1440180" algn="l" defTabSz="576072" rtl="0" eaLnBrk="1" latinLnBrk="0" hangingPunct="1">
              <a:defRPr sz="1134" kern="1200">
                <a:solidFill>
                  <a:schemeClr val="tx1"/>
                </a:solidFill>
                <a:latin typeface="+mn-lt"/>
                <a:ea typeface="+mn-ea"/>
                <a:cs typeface="+mn-cs"/>
              </a:defRPr>
            </a:lvl6pPr>
            <a:lvl7pPr marL="1728216" algn="l" defTabSz="576072" rtl="0" eaLnBrk="1" latinLnBrk="0" hangingPunct="1">
              <a:defRPr sz="1134" kern="1200">
                <a:solidFill>
                  <a:schemeClr val="tx1"/>
                </a:solidFill>
                <a:latin typeface="+mn-lt"/>
                <a:ea typeface="+mn-ea"/>
                <a:cs typeface="+mn-cs"/>
              </a:defRPr>
            </a:lvl7pPr>
            <a:lvl8pPr marL="2016252" algn="l" defTabSz="576072" rtl="0" eaLnBrk="1" latinLnBrk="0" hangingPunct="1">
              <a:defRPr sz="1134" kern="1200">
                <a:solidFill>
                  <a:schemeClr val="tx1"/>
                </a:solidFill>
                <a:latin typeface="+mn-lt"/>
                <a:ea typeface="+mn-ea"/>
                <a:cs typeface="+mn-cs"/>
              </a:defRPr>
            </a:lvl8pPr>
            <a:lvl9pPr marL="2304288" algn="l" defTabSz="576072" rtl="0" eaLnBrk="1" latinLnBrk="0" hangingPunct="1">
              <a:defRPr sz="1134" kern="1200">
                <a:solidFill>
                  <a:schemeClr val="tx1"/>
                </a:solidFill>
                <a:latin typeface="+mn-lt"/>
                <a:ea typeface="+mn-ea"/>
                <a:cs typeface="+mn-cs"/>
              </a:defRPr>
            </a:lvl9pPr>
          </a:lstStyle>
          <a:p>
            <a:pPr marL="0" marR="0" lvl="0" indent="0" algn="l" defTabSz="68564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999A98"/>
                </a:solidFill>
                <a:effectLst/>
                <a:uLnTx/>
                <a:uFillTx/>
                <a:latin typeface="Avenir Next LT Pro Demi" panose="020B0704020202020204" pitchFamily="34" charset="0"/>
                <a:ea typeface="League Spartan" charset="0"/>
                <a:cs typeface="Poppins"/>
              </a:rPr>
              <a:t>Feedback loops </a:t>
            </a:r>
          </a:p>
          <a:p>
            <a:pPr marL="0" marR="0" lvl="0" indent="0" algn="l" defTabSz="68564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999A98"/>
                </a:solidFill>
                <a:effectLst/>
                <a:uLnTx/>
                <a:uFillTx/>
                <a:latin typeface="Avenir Next LT Pro Demi" panose="020B0704020202020204" pitchFamily="34" charset="0"/>
                <a:ea typeface="League Spartan" charset="0"/>
                <a:cs typeface="Poppins"/>
              </a:rPr>
              <a:t>for guided iterative practice</a:t>
            </a:r>
            <a:endParaRPr kumimoji="0" lang="en-US" sz="1200" b="0" i="0" u="none" strike="noStrike" kern="1200" cap="none" spc="0" normalizeH="0" baseline="0" noProof="0" dirty="0">
              <a:ln>
                <a:noFill/>
              </a:ln>
              <a:solidFill>
                <a:srgbClr val="999A98"/>
              </a:solidFill>
              <a:effectLst/>
              <a:uLnTx/>
              <a:uFillTx/>
              <a:latin typeface="Avenir Next LT Pro Demi" panose="020B0704020202020204" pitchFamily="34" charset="0"/>
              <a:ea typeface="League Spartan" charset="0"/>
              <a:cs typeface="Poppins"/>
            </a:endParaRPr>
          </a:p>
        </p:txBody>
      </p:sp>
      <p:pic>
        <p:nvPicPr>
          <p:cNvPr id="24" name="Graphic 23" descr="Questions">
            <a:extLst>
              <a:ext uri="{FF2B5EF4-FFF2-40B4-BE49-F238E27FC236}">
                <a16:creationId xmlns:a16="http://schemas.microsoft.com/office/drawing/2014/main" id="{2A8850E4-7CAB-F67F-C674-41D7C2983013}"/>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80409" y="4705844"/>
            <a:ext cx="427712" cy="427712"/>
          </a:xfrm>
          <a:prstGeom prst="rect">
            <a:avLst/>
          </a:prstGeom>
        </p:spPr>
      </p:pic>
      <p:pic>
        <p:nvPicPr>
          <p:cNvPr id="25" name="Graphic 24" descr="Boardroom">
            <a:extLst>
              <a:ext uri="{FF2B5EF4-FFF2-40B4-BE49-F238E27FC236}">
                <a16:creationId xmlns:a16="http://schemas.microsoft.com/office/drawing/2014/main" id="{AACC08D6-4022-9DDD-A2B1-49BE7D1B61F3}"/>
              </a:ext>
            </a:extLst>
          </p:cNvPr>
          <p:cNvPicPr>
            <a:picLocks noChangeAspect="1"/>
          </p:cNvPicPr>
          <p:nvPr/>
        </p:nvPicPr>
        <p:blipFill>
          <a:blip r:embed="rId6" cstate="email">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76465" y="4726500"/>
            <a:ext cx="432225" cy="432225"/>
          </a:xfrm>
          <a:prstGeom prst="rect">
            <a:avLst/>
          </a:prstGeom>
        </p:spPr>
      </p:pic>
      <p:pic>
        <p:nvPicPr>
          <p:cNvPr id="26" name="Graphic 25" descr="User network with solid fill">
            <a:extLst>
              <a:ext uri="{FF2B5EF4-FFF2-40B4-BE49-F238E27FC236}">
                <a16:creationId xmlns:a16="http://schemas.microsoft.com/office/drawing/2014/main" id="{1A77FDD9-DC6A-A81D-9B05-A791E31E20EE}"/>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8698886" y="4013589"/>
            <a:ext cx="557063" cy="557063"/>
          </a:xfrm>
          <a:prstGeom prst="rect">
            <a:avLst/>
          </a:prstGeom>
        </p:spPr>
      </p:pic>
      <p:pic>
        <p:nvPicPr>
          <p:cNvPr id="27" name="Graphic 26" descr="Cycle with people with solid fill">
            <a:extLst>
              <a:ext uri="{FF2B5EF4-FFF2-40B4-BE49-F238E27FC236}">
                <a16:creationId xmlns:a16="http://schemas.microsoft.com/office/drawing/2014/main" id="{7481FCD0-15A4-0EB1-A9AD-D54EE08A8F4F}"/>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8782277" y="3045232"/>
            <a:ext cx="404265" cy="404265"/>
          </a:xfrm>
          <a:prstGeom prst="rect">
            <a:avLst/>
          </a:prstGeom>
        </p:spPr>
      </p:pic>
      <p:pic>
        <p:nvPicPr>
          <p:cNvPr id="28" name="Graphic 27" descr="Cloud Computing">
            <a:extLst>
              <a:ext uri="{FF2B5EF4-FFF2-40B4-BE49-F238E27FC236}">
                <a16:creationId xmlns:a16="http://schemas.microsoft.com/office/drawing/2014/main" id="{E651D74F-E560-E630-3A46-211949FA94FD}"/>
              </a:ext>
            </a:extLst>
          </p:cNvPr>
          <p:cNvPicPr>
            <a:picLocks noChangeAspect="1"/>
          </p:cNvPicPr>
          <p:nvPr/>
        </p:nvPicPr>
        <p:blipFill>
          <a:blip r:embed="rId12" cstate="email">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222825" y="2305756"/>
            <a:ext cx="379681" cy="379681"/>
          </a:xfrm>
          <a:prstGeom prst="rect">
            <a:avLst/>
          </a:prstGeom>
        </p:spPr>
      </p:pic>
      <p:pic>
        <p:nvPicPr>
          <p:cNvPr id="29" name="Graphic 28" descr="Arrow circle">
            <a:extLst>
              <a:ext uri="{FF2B5EF4-FFF2-40B4-BE49-F238E27FC236}">
                <a16:creationId xmlns:a16="http://schemas.microsoft.com/office/drawing/2014/main" id="{FF1BFF28-13A1-45A0-4B64-118A97B9C87F}"/>
              </a:ext>
            </a:extLst>
          </p:cNvPr>
          <p:cNvPicPr>
            <a:picLocks noChangeAspect="1"/>
          </p:cNvPicPr>
          <p:nvPr/>
        </p:nvPicPr>
        <p:blipFill>
          <a:blip r:embed="rId14" cstate="email">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286392" y="3906904"/>
            <a:ext cx="484953" cy="484953"/>
          </a:xfrm>
          <a:prstGeom prst="rect">
            <a:avLst/>
          </a:prstGeom>
        </p:spPr>
      </p:pic>
      <p:pic>
        <p:nvPicPr>
          <p:cNvPr id="30" name="Graphic 29" descr="Newspaper">
            <a:extLst>
              <a:ext uri="{FF2B5EF4-FFF2-40B4-BE49-F238E27FC236}">
                <a16:creationId xmlns:a16="http://schemas.microsoft.com/office/drawing/2014/main" id="{2D6B1670-1A6B-91F5-0A33-9B3698BD0E28}"/>
              </a:ext>
            </a:extLst>
          </p:cNvPr>
          <p:cNvPicPr>
            <a:picLocks noChangeAspect="1"/>
          </p:cNvPicPr>
          <p:nvPr/>
        </p:nvPicPr>
        <p:blipFill>
          <a:blip r:embed="rId16" cstate="email">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134737" y="2287477"/>
            <a:ext cx="353775" cy="353775"/>
          </a:xfrm>
          <a:prstGeom prst="rect">
            <a:avLst/>
          </a:prstGeom>
        </p:spPr>
      </p:pic>
      <p:pic>
        <p:nvPicPr>
          <p:cNvPr id="31" name="Picture 60">
            <a:extLst>
              <a:ext uri="{FF2B5EF4-FFF2-40B4-BE49-F238E27FC236}">
                <a16:creationId xmlns:a16="http://schemas.microsoft.com/office/drawing/2014/main" id="{1E1BB72E-35D5-4CE6-CA20-01468334DA23}"/>
              </a:ext>
            </a:extLst>
          </p:cNvPr>
          <p:cNvPicPr>
            <a:picLocks noChangeAspect="1"/>
          </p:cNvPicPr>
          <p:nvPr/>
        </p:nvPicPr>
        <p:blipFill>
          <a:blip r:embed="rId18"/>
          <a:srcRect r="603" b="603"/>
          <a:stretch>
            <a:fillRect/>
          </a:stretch>
        </p:blipFill>
        <p:spPr>
          <a:xfrm>
            <a:off x="4256972" y="3381647"/>
            <a:ext cx="325395" cy="341613"/>
          </a:xfrm>
          <a:prstGeom prst="rect">
            <a:avLst/>
          </a:prstGeom>
        </p:spPr>
      </p:pic>
      <p:pic>
        <p:nvPicPr>
          <p:cNvPr id="32" name="Picture 62">
            <a:extLst>
              <a:ext uri="{FF2B5EF4-FFF2-40B4-BE49-F238E27FC236}">
                <a16:creationId xmlns:a16="http://schemas.microsoft.com/office/drawing/2014/main" id="{029380F6-BF38-584D-C385-E2BBE8CDD355}"/>
              </a:ext>
            </a:extLst>
          </p:cNvPr>
          <p:cNvPicPr>
            <a:picLocks noChangeAspect="1"/>
          </p:cNvPicPr>
          <p:nvPr/>
        </p:nvPicPr>
        <p:blipFill>
          <a:blip r:embed="rId19"/>
          <a:srcRect r="600" b="600"/>
          <a:stretch>
            <a:fillRect/>
          </a:stretch>
        </p:blipFill>
        <p:spPr>
          <a:xfrm>
            <a:off x="4202263" y="4023883"/>
            <a:ext cx="339152" cy="356056"/>
          </a:xfrm>
          <a:prstGeom prst="rect">
            <a:avLst/>
          </a:prstGeom>
        </p:spPr>
      </p:pic>
      <p:grpSp>
        <p:nvGrpSpPr>
          <p:cNvPr id="33" name="Group 39">
            <a:extLst>
              <a:ext uri="{FF2B5EF4-FFF2-40B4-BE49-F238E27FC236}">
                <a16:creationId xmlns:a16="http://schemas.microsoft.com/office/drawing/2014/main" id="{29711E08-5434-A416-144C-955040D0DD40}"/>
              </a:ext>
            </a:extLst>
          </p:cNvPr>
          <p:cNvGrpSpPr/>
          <p:nvPr/>
        </p:nvGrpSpPr>
        <p:grpSpPr>
          <a:xfrm>
            <a:off x="2630984" y="4096545"/>
            <a:ext cx="709377" cy="618976"/>
            <a:chOff x="0" y="0"/>
            <a:chExt cx="1953895" cy="1623949"/>
          </a:xfrm>
        </p:grpSpPr>
        <p:sp>
          <p:nvSpPr>
            <p:cNvPr id="34" name="Freeform 40">
              <a:extLst>
                <a:ext uri="{FF2B5EF4-FFF2-40B4-BE49-F238E27FC236}">
                  <a16:creationId xmlns:a16="http://schemas.microsoft.com/office/drawing/2014/main" id="{E4A574FC-832B-6C08-685E-35FD3A3F2D9A}"/>
                </a:ext>
              </a:extLst>
            </p:cNvPr>
            <p:cNvSpPr/>
            <p:nvPr/>
          </p:nvSpPr>
          <p:spPr>
            <a:xfrm>
              <a:off x="0" y="0"/>
              <a:ext cx="1953895" cy="1623949"/>
            </a:xfrm>
            <a:custGeom>
              <a:avLst/>
              <a:gdLst/>
              <a:ahLst/>
              <a:cxnLst/>
              <a:rect l="l" t="t" r="r" b="b"/>
              <a:pathLst>
                <a:path w="1953895" h="1623949">
                  <a:moveTo>
                    <a:pt x="1953895" y="442468"/>
                  </a:moveTo>
                  <a:lnTo>
                    <a:pt x="1953895" y="1623822"/>
                  </a:lnTo>
                  <a:cubicBezTo>
                    <a:pt x="1592453" y="1623949"/>
                    <a:pt x="1234313" y="1554988"/>
                    <a:pt x="900176" y="1420622"/>
                  </a:cubicBezTo>
                  <a:cubicBezTo>
                    <a:pt x="563245" y="1285113"/>
                    <a:pt x="257302" y="1086104"/>
                    <a:pt x="0" y="834771"/>
                  </a:cubicBezTo>
                  <a:lnTo>
                    <a:pt x="352552" y="493776"/>
                  </a:lnTo>
                  <a:cubicBezTo>
                    <a:pt x="366522" y="476885"/>
                    <a:pt x="369824" y="453771"/>
                    <a:pt x="360934" y="433959"/>
                  </a:cubicBezTo>
                  <a:cubicBezTo>
                    <a:pt x="349377" y="408051"/>
                    <a:pt x="320802" y="393573"/>
                    <a:pt x="292227" y="399288"/>
                  </a:cubicBezTo>
                  <a:cubicBezTo>
                    <a:pt x="139700" y="425831"/>
                    <a:pt x="43053" y="244856"/>
                    <a:pt x="153162" y="138684"/>
                  </a:cubicBezTo>
                  <a:cubicBezTo>
                    <a:pt x="265938" y="29845"/>
                    <a:pt x="455041" y="131318"/>
                    <a:pt x="420624" y="282194"/>
                  </a:cubicBezTo>
                  <a:cubicBezTo>
                    <a:pt x="417957" y="301371"/>
                    <a:pt x="425577" y="320421"/>
                    <a:pt x="440817" y="332740"/>
                  </a:cubicBezTo>
                  <a:cubicBezTo>
                    <a:pt x="463931" y="351409"/>
                    <a:pt x="497840" y="350647"/>
                    <a:pt x="519938" y="330962"/>
                  </a:cubicBezTo>
                  <a:lnTo>
                    <a:pt x="861314" y="0"/>
                  </a:lnTo>
                  <a:cubicBezTo>
                    <a:pt x="998474" y="132715"/>
                    <a:pt x="1159764" y="239522"/>
                    <a:pt x="1336929" y="314960"/>
                  </a:cubicBezTo>
                  <a:cubicBezTo>
                    <a:pt x="1531620" y="397764"/>
                    <a:pt x="1741424" y="441071"/>
                    <a:pt x="1953895" y="442341"/>
                  </a:cubicBezTo>
                  <a:close/>
                </a:path>
              </a:pathLst>
            </a:custGeom>
            <a:solidFill>
              <a:srgbClr val="C05131"/>
            </a:solidFill>
          </p:spPr>
          <p:txBody>
            <a:bodyPr/>
            <a:lstStyle>
              <a:defPPr>
                <a:defRPr lang="en-US"/>
              </a:defPPr>
              <a:lvl1pPr marL="0" algn="l" defTabSz="576072" rtl="0" eaLnBrk="1" latinLnBrk="0" hangingPunct="1">
                <a:defRPr sz="1134" kern="1200">
                  <a:solidFill>
                    <a:schemeClr val="tx1"/>
                  </a:solidFill>
                  <a:latin typeface="+mn-lt"/>
                  <a:ea typeface="+mn-ea"/>
                  <a:cs typeface="+mn-cs"/>
                </a:defRPr>
              </a:lvl1pPr>
              <a:lvl2pPr marL="288036" algn="l" defTabSz="576072" rtl="0" eaLnBrk="1" latinLnBrk="0" hangingPunct="1">
                <a:defRPr sz="1134" kern="1200">
                  <a:solidFill>
                    <a:schemeClr val="tx1"/>
                  </a:solidFill>
                  <a:latin typeface="+mn-lt"/>
                  <a:ea typeface="+mn-ea"/>
                  <a:cs typeface="+mn-cs"/>
                </a:defRPr>
              </a:lvl2pPr>
              <a:lvl3pPr marL="576072" algn="l" defTabSz="576072" rtl="0" eaLnBrk="1" latinLnBrk="0" hangingPunct="1">
                <a:defRPr sz="1134" kern="1200">
                  <a:solidFill>
                    <a:schemeClr val="tx1"/>
                  </a:solidFill>
                  <a:latin typeface="+mn-lt"/>
                  <a:ea typeface="+mn-ea"/>
                  <a:cs typeface="+mn-cs"/>
                </a:defRPr>
              </a:lvl3pPr>
              <a:lvl4pPr marL="864108" algn="l" defTabSz="576072" rtl="0" eaLnBrk="1" latinLnBrk="0" hangingPunct="1">
                <a:defRPr sz="1134" kern="1200">
                  <a:solidFill>
                    <a:schemeClr val="tx1"/>
                  </a:solidFill>
                  <a:latin typeface="+mn-lt"/>
                  <a:ea typeface="+mn-ea"/>
                  <a:cs typeface="+mn-cs"/>
                </a:defRPr>
              </a:lvl4pPr>
              <a:lvl5pPr marL="1152144" algn="l" defTabSz="576072" rtl="0" eaLnBrk="1" latinLnBrk="0" hangingPunct="1">
                <a:defRPr sz="1134" kern="1200">
                  <a:solidFill>
                    <a:schemeClr val="tx1"/>
                  </a:solidFill>
                  <a:latin typeface="+mn-lt"/>
                  <a:ea typeface="+mn-ea"/>
                  <a:cs typeface="+mn-cs"/>
                </a:defRPr>
              </a:lvl5pPr>
              <a:lvl6pPr marL="1440180" algn="l" defTabSz="576072" rtl="0" eaLnBrk="1" latinLnBrk="0" hangingPunct="1">
                <a:defRPr sz="1134" kern="1200">
                  <a:solidFill>
                    <a:schemeClr val="tx1"/>
                  </a:solidFill>
                  <a:latin typeface="+mn-lt"/>
                  <a:ea typeface="+mn-ea"/>
                  <a:cs typeface="+mn-cs"/>
                </a:defRPr>
              </a:lvl6pPr>
              <a:lvl7pPr marL="1728216" algn="l" defTabSz="576072" rtl="0" eaLnBrk="1" latinLnBrk="0" hangingPunct="1">
                <a:defRPr sz="1134" kern="1200">
                  <a:solidFill>
                    <a:schemeClr val="tx1"/>
                  </a:solidFill>
                  <a:latin typeface="+mn-lt"/>
                  <a:ea typeface="+mn-ea"/>
                  <a:cs typeface="+mn-cs"/>
                </a:defRPr>
              </a:lvl7pPr>
              <a:lvl8pPr marL="2016252" algn="l" defTabSz="576072" rtl="0" eaLnBrk="1" latinLnBrk="0" hangingPunct="1">
                <a:defRPr sz="1134" kern="1200">
                  <a:solidFill>
                    <a:schemeClr val="tx1"/>
                  </a:solidFill>
                  <a:latin typeface="+mn-lt"/>
                  <a:ea typeface="+mn-ea"/>
                  <a:cs typeface="+mn-cs"/>
                </a:defRPr>
              </a:lvl8pPr>
              <a:lvl9pPr marL="2304288" algn="l" defTabSz="576072" rtl="0" eaLnBrk="1" latinLnBrk="0" hangingPunct="1">
                <a:defRPr sz="1134" kern="1200">
                  <a:solidFill>
                    <a:schemeClr val="tx1"/>
                  </a:solidFill>
                  <a:latin typeface="+mn-lt"/>
                  <a:ea typeface="+mn-ea"/>
                  <a:cs typeface="+mn-cs"/>
                </a:defRPr>
              </a:lvl9pPr>
            </a:lstStyle>
            <a:p>
              <a:pPr marL="0" marR="0" lvl="0" indent="0" algn="l" defTabSz="768077" rtl="0" eaLnBrk="1" fontAlgn="auto" latinLnBrk="0" hangingPunct="1">
                <a:lnSpc>
                  <a:spcPct val="100000"/>
                </a:lnSpc>
                <a:spcBef>
                  <a:spcPts val="0"/>
                </a:spcBef>
                <a:spcAft>
                  <a:spcPts val="0"/>
                </a:spcAft>
                <a:buClrTx/>
                <a:buSzTx/>
                <a:buFontTx/>
                <a:buNone/>
                <a:tabLst/>
                <a:defRPr/>
              </a:pPr>
              <a:endParaRPr kumimoji="0" lang="en-US" sz="851" b="0" i="0" u="none" strike="noStrike" kern="1200" cap="none" spc="0" normalizeH="0" baseline="0" noProof="0">
                <a:ln>
                  <a:noFill/>
                </a:ln>
                <a:solidFill>
                  <a:srgbClr val="AA0530"/>
                </a:solidFill>
                <a:effectLst/>
                <a:uLnTx/>
                <a:uFillTx/>
                <a:latin typeface="Arial" panose="020B0604020202020204"/>
                <a:ea typeface="+mn-ea"/>
                <a:cs typeface="+mn-cs"/>
              </a:endParaRPr>
            </a:p>
          </p:txBody>
        </p:sp>
      </p:grpSp>
      <p:grpSp>
        <p:nvGrpSpPr>
          <p:cNvPr id="35" name="Group 29">
            <a:extLst>
              <a:ext uri="{FF2B5EF4-FFF2-40B4-BE49-F238E27FC236}">
                <a16:creationId xmlns:a16="http://schemas.microsoft.com/office/drawing/2014/main" id="{EF87E75B-D16C-2EDC-B1F3-9E78280DE744}"/>
              </a:ext>
            </a:extLst>
          </p:cNvPr>
          <p:cNvGrpSpPr/>
          <p:nvPr/>
        </p:nvGrpSpPr>
        <p:grpSpPr>
          <a:xfrm>
            <a:off x="2629161" y="2684805"/>
            <a:ext cx="857939" cy="621008"/>
            <a:chOff x="0" y="0"/>
            <a:chExt cx="2363089" cy="1629283"/>
          </a:xfrm>
        </p:grpSpPr>
        <p:sp>
          <p:nvSpPr>
            <p:cNvPr id="36" name="Freeform 30">
              <a:extLst>
                <a:ext uri="{FF2B5EF4-FFF2-40B4-BE49-F238E27FC236}">
                  <a16:creationId xmlns:a16="http://schemas.microsoft.com/office/drawing/2014/main" id="{D4CF1B76-B2E9-0896-504F-1DAA34FF417F}"/>
                </a:ext>
              </a:extLst>
            </p:cNvPr>
            <p:cNvSpPr/>
            <p:nvPr/>
          </p:nvSpPr>
          <p:spPr>
            <a:xfrm>
              <a:off x="0" y="0"/>
              <a:ext cx="2363089" cy="1629283"/>
            </a:xfrm>
            <a:custGeom>
              <a:avLst/>
              <a:gdLst/>
              <a:ahLst/>
              <a:cxnLst/>
              <a:rect l="l" t="t" r="r" b="b"/>
              <a:pathLst>
                <a:path w="2363089" h="1629283">
                  <a:moveTo>
                    <a:pt x="1957832" y="0"/>
                  </a:moveTo>
                  <a:lnTo>
                    <a:pt x="1957832" y="469773"/>
                  </a:lnTo>
                  <a:cubicBezTo>
                    <a:pt x="1954784" y="496062"/>
                    <a:pt x="1970659" y="521081"/>
                    <a:pt x="1996186" y="530098"/>
                  </a:cubicBezTo>
                  <a:cubicBezTo>
                    <a:pt x="2022221" y="539115"/>
                    <a:pt x="2051050" y="529463"/>
                    <a:pt x="2065909" y="506730"/>
                  </a:cubicBezTo>
                  <a:cubicBezTo>
                    <a:pt x="2155825" y="378079"/>
                    <a:pt x="2363089" y="447548"/>
                    <a:pt x="2352421" y="602869"/>
                  </a:cubicBezTo>
                  <a:cubicBezTo>
                    <a:pt x="2347468" y="675767"/>
                    <a:pt x="2295525" y="724027"/>
                    <a:pt x="2235200" y="739267"/>
                  </a:cubicBezTo>
                  <a:cubicBezTo>
                    <a:pt x="2174621" y="754634"/>
                    <a:pt x="2105279" y="736727"/>
                    <a:pt x="2062861" y="676021"/>
                  </a:cubicBezTo>
                  <a:cubicBezTo>
                    <a:pt x="2046732" y="653288"/>
                    <a:pt x="2016506" y="644779"/>
                    <a:pt x="1990471" y="655701"/>
                  </a:cubicBezTo>
                  <a:cubicBezTo>
                    <a:pt x="1968500" y="664845"/>
                    <a:pt x="1954530" y="686181"/>
                    <a:pt x="1955165" y="709295"/>
                  </a:cubicBezTo>
                  <a:lnTo>
                    <a:pt x="1955165" y="1183259"/>
                  </a:lnTo>
                  <a:cubicBezTo>
                    <a:pt x="1745361" y="1183640"/>
                    <a:pt x="1537843" y="1225677"/>
                    <a:pt x="1345311" y="1307084"/>
                  </a:cubicBezTo>
                  <a:cubicBezTo>
                    <a:pt x="1164590" y="1383411"/>
                    <a:pt x="1000633" y="1492758"/>
                    <a:pt x="862203" y="1629283"/>
                  </a:cubicBezTo>
                  <a:lnTo>
                    <a:pt x="0" y="792988"/>
                  </a:lnTo>
                  <a:cubicBezTo>
                    <a:pt x="259080" y="540258"/>
                    <a:pt x="566928" y="340106"/>
                    <a:pt x="906018" y="203962"/>
                  </a:cubicBezTo>
                  <a:cubicBezTo>
                    <a:pt x="1239647" y="69977"/>
                    <a:pt x="1596898" y="635"/>
                    <a:pt x="1957832" y="0"/>
                  </a:cubicBezTo>
                  <a:close/>
                </a:path>
              </a:pathLst>
            </a:custGeom>
            <a:solidFill>
              <a:srgbClr val="CF826B"/>
            </a:solidFill>
          </p:spPr>
          <p:txBody>
            <a:bodyPr/>
            <a:lstStyle>
              <a:defPPr>
                <a:defRPr lang="en-US"/>
              </a:defPPr>
              <a:lvl1pPr marL="0" algn="l" defTabSz="576072" rtl="0" eaLnBrk="1" latinLnBrk="0" hangingPunct="1">
                <a:defRPr sz="1134" kern="1200">
                  <a:solidFill>
                    <a:schemeClr val="tx1"/>
                  </a:solidFill>
                  <a:latin typeface="+mn-lt"/>
                  <a:ea typeface="+mn-ea"/>
                  <a:cs typeface="+mn-cs"/>
                </a:defRPr>
              </a:lvl1pPr>
              <a:lvl2pPr marL="288036" algn="l" defTabSz="576072" rtl="0" eaLnBrk="1" latinLnBrk="0" hangingPunct="1">
                <a:defRPr sz="1134" kern="1200">
                  <a:solidFill>
                    <a:schemeClr val="tx1"/>
                  </a:solidFill>
                  <a:latin typeface="+mn-lt"/>
                  <a:ea typeface="+mn-ea"/>
                  <a:cs typeface="+mn-cs"/>
                </a:defRPr>
              </a:lvl2pPr>
              <a:lvl3pPr marL="576072" algn="l" defTabSz="576072" rtl="0" eaLnBrk="1" latinLnBrk="0" hangingPunct="1">
                <a:defRPr sz="1134" kern="1200">
                  <a:solidFill>
                    <a:schemeClr val="tx1"/>
                  </a:solidFill>
                  <a:latin typeface="+mn-lt"/>
                  <a:ea typeface="+mn-ea"/>
                  <a:cs typeface="+mn-cs"/>
                </a:defRPr>
              </a:lvl3pPr>
              <a:lvl4pPr marL="864108" algn="l" defTabSz="576072" rtl="0" eaLnBrk="1" latinLnBrk="0" hangingPunct="1">
                <a:defRPr sz="1134" kern="1200">
                  <a:solidFill>
                    <a:schemeClr val="tx1"/>
                  </a:solidFill>
                  <a:latin typeface="+mn-lt"/>
                  <a:ea typeface="+mn-ea"/>
                  <a:cs typeface="+mn-cs"/>
                </a:defRPr>
              </a:lvl4pPr>
              <a:lvl5pPr marL="1152144" algn="l" defTabSz="576072" rtl="0" eaLnBrk="1" latinLnBrk="0" hangingPunct="1">
                <a:defRPr sz="1134" kern="1200">
                  <a:solidFill>
                    <a:schemeClr val="tx1"/>
                  </a:solidFill>
                  <a:latin typeface="+mn-lt"/>
                  <a:ea typeface="+mn-ea"/>
                  <a:cs typeface="+mn-cs"/>
                </a:defRPr>
              </a:lvl5pPr>
              <a:lvl6pPr marL="1440180" algn="l" defTabSz="576072" rtl="0" eaLnBrk="1" latinLnBrk="0" hangingPunct="1">
                <a:defRPr sz="1134" kern="1200">
                  <a:solidFill>
                    <a:schemeClr val="tx1"/>
                  </a:solidFill>
                  <a:latin typeface="+mn-lt"/>
                  <a:ea typeface="+mn-ea"/>
                  <a:cs typeface="+mn-cs"/>
                </a:defRPr>
              </a:lvl6pPr>
              <a:lvl7pPr marL="1728216" algn="l" defTabSz="576072" rtl="0" eaLnBrk="1" latinLnBrk="0" hangingPunct="1">
                <a:defRPr sz="1134" kern="1200">
                  <a:solidFill>
                    <a:schemeClr val="tx1"/>
                  </a:solidFill>
                  <a:latin typeface="+mn-lt"/>
                  <a:ea typeface="+mn-ea"/>
                  <a:cs typeface="+mn-cs"/>
                </a:defRPr>
              </a:lvl7pPr>
              <a:lvl8pPr marL="2016252" algn="l" defTabSz="576072" rtl="0" eaLnBrk="1" latinLnBrk="0" hangingPunct="1">
                <a:defRPr sz="1134" kern="1200">
                  <a:solidFill>
                    <a:schemeClr val="tx1"/>
                  </a:solidFill>
                  <a:latin typeface="+mn-lt"/>
                  <a:ea typeface="+mn-ea"/>
                  <a:cs typeface="+mn-cs"/>
                </a:defRPr>
              </a:lvl8pPr>
              <a:lvl9pPr marL="2304288" algn="l" defTabSz="576072" rtl="0" eaLnBrk="1" latinLnBrk="0" hangingPunct="1">
                <a:defRPr sz="1134" kern="1200">
                  <a:solidFill>
                    <a:schemeClr val="tx1"/>
                  </a:solidFill>
                  <a:latin typeface="+mn-lt"/>
                  <a:ea typeface="+mn-ea"/>
                  <a:cs typeface="+mn-cs"/>
                </a:defRPr>
              </a:lvl9pPr>
            </a:lstStyle>
            <a:p>
              <a:pPr marL="0" marR="0" lvl="0" indent="0" algn="l" defTabSz="768077" rtl="0" eaLnBrk="1" fontAlgn="auto" latinLnBrk="0" hangingPunct="1">
                <a:lnSpc>
                  <a:spcPct val="100000"/>
                </a:lnSpc>
                <a:spcBef>
                  <a:spcPts val="0"/>
                </a:spcBef>
                <a:spcAft>
                  <a:spcPts val="0"/>
                </a:spcAft>
                <a:buClrTx/>
                <a:buSzTx/>
                <a:buFontTx/>
                <a:buNone/>
                <a:tabLst/>
                <a:defRPr/>
              </a:pPr>
              <a:endParaRPr kumimoji="0" lang="en-US" sz="851" b="0" i="0" u="none" strike="noStrike" kern="1200" cap="none" spc="0" normalizeH="0" baseline="0" noProof="0">
                <a:ln>
                  <a:noFill/>
                </a:ln>
                <a:solidFill>
                  <a:srgbClr val="AA0530"/>
                </a:solidFill>
                <a:effectLst/>
                <a:uLnTx/>
                <a:uFillTx/>
                <a:latin typeface="Arial" panose="020B0604020202020204"/>
                <a:ea typeface="+mn-ea"/>
                <a:cs typeface="+mn-cs"/>
              </a:endParaRPr>
            </a:p>
          </p:txBody>
        </p:sp>
      </p:grpSp>
      <p:grpSp>
        <p:nvGrpSpPr>
          <p:cNvPr id="37" name="Group 33">
            <a:extLst>
              <a:ext uri="{FF2B5EF4-FFF2-40B4-BE49-F238E27FC236}">
                <a16:creationId xmlns:a16="http://schemas.microsoft.com/office/drawing/2014/main" id="{9434D078-7DFF-29F0-FFDA-4789A8B7BC62}"/>
              </a:ext>
            </a:extLst>
          </p:cNvPr>
          <p:cNvGrpSpPr/>
          <p:nvPr/>
        </p:nvGrpSpPr>
        <p:grpSpPr>
          <a:xfrm>
            <a:off x="2344242" y="2976710"/>
            <a:ext cx="607111" cy="724985"/>
            <a:chOff x="-508" y="0"/>
            <a:chExt cx="1672209" cy="1902079"/>
          </a:xfrm>
        </p:grpSpPr>
        <p:sp>
          <p:nvSpPr>
            <p:cNvPr id="38" name="Freeform 34">
              <a:extLst>
                <a:ext uri="{FF2B5EF4-FFF2-40B4-BE49-F238E27FC236}">
                  <a16:creationId xmlns:a16="http://schemas.microsoft.com/office/drawing/2014/main" id="{DD043A0B-8CF1-600E-3A59-1067E3977C48}"/>
                </a:ext>
              </a:extLst>
            </p:cNvPr>
            <p:cNvSpPr/>
            <p:nvPr/>
          </p:nvSpPr>
          <p:spPr>
            <a:xfrm>
              <a:off x="-508" y="0"/>
              <a:ext cx="1672209" cy="1902079"/>
            </a:xfrm>
            <a:custGeom>
              <a:avLst/>
              <a:gdLst/>
              <a:ahLst/>
              <a:cxnLst/>
              <a:rect l="l" t="t" r="r" b="b"/>
              <a:pathLst>
                <a:path w="1672209" h="1902079">
                  <a:moveTo>
                    <a:pt x="808990" y="0"/>
                  </a:moveTo>
                  <a:lnTo>
                    <a:pt x="1152652" y="337439"/>
                  </a:lnTo>
                  <a:cubicBezTo>
                    <a:pt x="1174496" y="358013"/>
                    <a:pt x="1208278" y="360553"/>
                    <a:pt x="1233043" y="343535"/>
                  </a:cubicBezTo>
                  <a:cubicBezTo>
                    <a:pt x="1251331" y="331089"/>
                    <a:pt x="1261110" y="309753"/>
                    <a:pt x="1258443" y="288163"/>
                  </a:cubicBezTo>
                  <a:cubicBezTo>
                    <a:pt x="1240790" y="214249"/>
                    <a:pt x="1278636" y="152146"/>
                    <a:pt x="1334770" y="122428"/>
                  </a:cubicBezTo>
                  <a:cubicBezTo>
                    <a:pt x="1392428" y="91821"/>
                    <a:pt x="1468755" y="95377"/>
                    <a:pt x="1523492" y="152400"/>
                  </a:cubicBezTo>
                  <a:cubicBezTo>
                    <a:pt x="1576578" y="207772"/>
                    <a:pt x="1576070" y="280035"/>
                    <a:pt x="1543558" y="334137"/>
                  </a:cubicBezTo>
                  <a:cubicBezTo>
                    <a:pt x="1512189" y="386207"/>
                    <a:pt x="1450975" y="421386"/>
                    <a:pt x="1377188" y="407797"/>
                  </a:cubicBezTo>
                  <a:cubicBezTo>
                    <a:pt x="1354455" y="401574"/>
                    <a:pt x="1330071" y="410464"/>
                    <a:pt x="1316990" y="429641"/>
                  </a:cubicBezTo>
                  <a:cubicBezTo>
                    <a:pt x="1301877" y="451739"/>
                    <a:pt x="1305433" y="481203"/>
                    <a:pt x="1325372" y="499237"/>
                  </a:cubicBezTo>
                  <a:lnTo>
                    <a:pt x="1672209" y="836549"/>
                  </a:lnTo>
                  <a:cubicBezTo>
                    <a:pt x="1530858" y="971931"/>
                    <a:pt x="1418082" y="1132840"/>
                    <a:pt x="1340104" y="1310259"/>
                  </a:cubicBezTo>
                  <a:cubicBezTo>
                    <a:pt x="1258062" y="1496822"/>
                    <a:pt x="1216279" y="1697736"/>
                    <a:pt x="1217168" y="1900555"/>
                  </a:cubicBezTo>
                  <a:lnTo>
                    <a:pt x="508" y="1902079"/>
                  </a:lnTo>
                  <a:cubicBezTo>
                    <a:pt x="0" y="1581531"/>
                    <a:pt x="58547" y="1263650"/>
                    <a:pt x="173355" y="963168"/>
                  </a:cubicBezTo>
                  <a:cubicBezTo>
                    <a:pt x="311658" y="601345"/>
                    <a:pt x="528447" y="272923"/>
                    <a:pt x="808990" y="0"/>
                  </a:cubicBezTo>
                  <a:close/>
                </a:path>
              </a:pathLst>
            </a:custGeom>
            <a:solidFill>
              <a:srgbClr val="D16F53"/>
            </a:solidFill>
          </p:spPr>
          <p:txBody>
            <a:bodyPr/>
            <a:lstStyle>
              <a:defPPr>
                <a:defRPr lang="en-US"/>
              </a:defPPr>
              <a:lvl1pPr marL="0" algn="l" defTabSz="576072" rtl="0" eaLnBrk="1" latinLnBrk="0" hangingPunct="1">
                <a:defRPr sz="1134" kern="1200">
                  <a:solidFill>
                    <a:schemeClr val="tx1"/>
                  </a:solidFill>
                  <a:latin typeface="+mn-lt"/>
                  <a:ea typeface="+mn-ea"/>
                  <a:cs typeface="+mn-cs"/>
                </a:defRPr>
              </a:lvl1pPr>
              <a:lvl2pPr marL="288036" algn="l" defTabSz="576072" rtl="0" eaLnBrk="1" latinLnBrk="0" hangingPunct="1">
                <a:defRPr sz="1134" kern="1200">
                  <a:solidFill>
                    <a:schemeClr val="tx1"/>
                  </a:solidFill>
                  <a:latin typeface="+mn-lt"/>
                  <a:ea typeface="+mn-ea"/>
                  <a:cs typeface="+mn-cs"/>
                </a:defRPr>
              </a:lvl2pPr>
              <a:lvl3pPr marL="576072" algn="l" defTabSz="576072" rtl="0" eaLnBrk="1" latinLnBrk="0" hangingPunct="1">
                <a:defRPr sz="1134" kern="1200">
                  <a:solidFill>
                    <a:schemeClr val="tx1"/>
                  </a:solidFill>
                  <a:latin typeface="+mn-lt"/>
                  <a:ea typeface="+mn-ea"/>
                  <a:cs typeface="+mn-cs"/>
                </a:defRPr>
              </a:lvl3pPr>
              <a:lvl4pPr marL="864108" algn="l" defTabSz="576072" rtl="0" eaLnBrk="1" latinLnBrk="0" hangingPunct="1">
                <a:defRPr sz="1134" kern="1200">
                  <a:solidFill>
                    <a:schemeClr val="tx1"/>
                  </a:solidFill>
                  <a:latin typeface="+mn-lt"/>
                  <a:ea typeface="+mn-ea"/>
                  <a:cs typeface="+mn-cs"/>
                </a:defRPr>
              </a:lvl4pPr>
              <a:lvl5pPr marL="1152144" algn="l" defTabSz="576072" rtl="0" eaLnBrk="1" latinLnBrk="0" hangingPunct="1">
                <a:defRPr sz="1134" kern="1200">
                  <a:solidFill>
                    <a:schemeClr val="tx1"/>
                  </a:solidFill>
                  <a:latin typeface="+mn-lt"/>
                  <a:ea typeface="+mn-ea"/>
                  <a:cs typeface="+mn-cs"/>
                </a:defRPr>
              </a:lvl5pPr>
              <a:lvl6pPr marL="1440180" algn="l" defTabSz="576072" rtl="0" eaLnBrk="1" latinLnBrk="0" hangingPunct="1">
                <a:defRPr sz="1134" kern="1200">
                  <a:solidFill>
                    <a:schemeClr val="tx1"/>
                  </a:solidFill>
                  <a:latin typeface="+mn-lt"/>
                  <a:ea typeface="+mn-ea"/>
                  <a:cs typeface="+mn-cs"/>
                </a:defRPr>
              </a:lvl6pPr>
              <a:lvl7pPr marL="1728216" algn="l" defTabSz="576072" rtl="0" eaLnBrk="1" latinLnBrk="0" hangingPunct="1">
                <a:defRPr sz="1134" kern="1200">
                  <a:solidFill>
                    <a:schemeClr val="tx1"/>
                  </a:solidFill>
                  <a:latin typeface="+mn-lt"/>
                  <a:ea typeface="+mn-ea"/>
                  <a:cs typeface="+mn-cs"/>
                </a:defRPr>
              </a:lvl7pPr>
              <a:lvl8pPr marL="2016252" algn="l" defTabSz="576072" rtl="0" eaLnBrk="1" latinLnBrk="0" hangingPunct="1">
                <a:defRPr sz="1134" kern="1200">
                  <a:solidFill>
                    <a:schemeClr val="tx1"/>
                  </a:solidFill>
                  <a:latin typeface="+mn-lt"/>
                  <a:ea typeface="+mn-ea"/>
                  <a:cs typeface="+mn-cs"/>
                </a:defRPr>
              </a:lvl8pPr>
              <a:lvl9pPr marL="2304288" algn="l" defTabSz="576072" rtl="0" eaLnBrk="1" latinLnBrk="0" hangingPunct="1">
                <a:defRPr sz="1134" kern="1200">
                  <a:solidFill>
                    <a:schemeClr val="tx1"/>
                  </a:solidFill>
                  <a:latin typeface="+mn-lt"/>
                  <a:ea typeface="+mn-ea"/>
                  <a:cs typeface="+mn-cs"/>
                </a:defRPr>
              </a:lvl9pPr>
            </a:lstStyle>
            <a:p>
              <a:pPr marL="0" marR="0" lvl="0" indent="0" algn="l" defTabSz="768077" rtl="0" eaLnBrk="1" fontAlgn="auto" latinLnBrk="0" hangingPunct="1">
                <a:lnSpc>
                  <a:spcPct val="100000"/>
                </a:lnSpc>
                <a:spcBef>
                  <a:spcPts val="0"/>
                </a:spcBef>
                <a:spcAft>
                  <a:spcPts val="0"/>
                </a:spcAft>
                <a:buClrTx/>
                <a:buSzTx/>
                <a:buFontTx/>
                <a:buNone/>
                <a:tabLst/>
                <a:defRPr/>
              </a:pPr>
              <a:endParaRPr kumimoji="0" lang="en-US" sz="851" b="0" i="0" u="none" strike="noStrike" kern="1200" cap="none" spc="0" normalizeH="0" baseline="0" noProof="0">
                <a:ln>
                  <a:noFill/>
                </a:ln>
                <a:solidFill>
                  <a:srgbClr val="AA0530"/>
                </a:solidFill>
                <a:effectLst/>
                <a:uLnTx/>
                <a:uFillTx/>
                <a:latin typeface="Arial" panose="020B0604020202020204"/>
                <a:ea typeface="+mn-ea"/>
                <a:cs typeface="+mn-cs"/>
              </a:endParaRPr>
            </a:p>
          </p:txBody>
        </p:sp>
      </p:grpSp>
      <p:grpSp>
        <p:nvGrpSpPr>
          <p:cNvPr id="39" name="Group 31">
            <a:extLst>
              <a:ext uri="{FF2B5EF4-FFF2-40B4-BE49-F238E27FC236}">
                <a16:creationId xmlns:a16="http://schemas.microsoft.com/office/drawing/2014/main" id="{68A4F9DE-CAE6-4D27-0DCA-FE89B7AB30E5}"/>
              </a:ext>
            </a:extLst>
          </p:cNvPr>
          <p:cNvGrpSpPr/>
          <p:nvPr/>
        </p:nvGrpSpPr>
        <p:grpSpPr>
          <a:xfrm>
            <a:off x="2343753" y="3550036"/>
            <a:ext cx="606787" cy="872627"/>
            <a:chOff x="-1778" y="-127"/>
            <a:chExt cx="1671320" cy="2289429"/>
          </a:xfrm>
        </p:grpSpPr>
        <p:sp>
          <p:nvSpPr>
            <p:cNvPr id="40" name="Freeform 32">
              <a:extLst>
                <a:ext uri="{FF2B5EF4-FFF2-40B4-BE49-F238E27FC236}">
                  <a16:creationId xmlns:a16="http://schemas.microsoft.com/office/drawing/2014/main" id="{E78AC0E9-2A25-5663-62FC-F947EA729C08}"/>
                </a:ext>
              </a:extLst>
            </p:cNvPr>
            <p:cNvSpPr/>
            <p:nvPr/>
          </p:nvSpPr>
          <p:spPr>
            <a:xfrm>
              <a:off x="-1778" y="-127"/>
              <a:ext cx="1671320" cy="2289429"/>
            </a:xfrm>
            <a:custGeom>
              <a:avLst/>
              <a:gdLst/>
              <a:ahLst/>
              <a:cxnLst/>
              <a:rect l="l" t="t" r="r" b="b"/>
              <a:pathLst>
                <a:path w="1671320" h="2289429">
                  <a:moveTo>
                    <a:pt x="1217422" y="385953"/>
                  </a:moveTo>
                  <a:lnTo>
                    <a:pt x="731266" y="383921"/>
                  </a:lnTo>
                  <a:cubicBezTo>
                    <a:pt x="703453" y="385445"/>
                    <a:pt x="678561" y="367538"/>
                    <a:pt x="671957" y="341249"/>
                  </a:cubicBezTo>
                  <a:cubicBezTo>
                    <a:pt x="665988" y="317881"/>
                    <a:pt x="676402" y="293370"/>
                    <a:pt x="697484" y="280670"/>
                  </a:cubicBezTo>
                  <a:cubicBezTo>
                    <a:pt x="825246" y="194945"/>
                    <a:pt x="762762" y="0"/>
                    <a:pt x="607568" y="127"/>
                  </a:cubicBezTo>
                  <a:cubicBezTo>
                    <a:pt x="528828" y="254"/>
                    <a:pt x="473964" y="50292"/>
                    <a:pt x="456946" y="110998"/>
                  </a:cubicBezTo>
                  <a:cubicBezTo>
                    <a:pt x="448564" y="141097"/>
                    <a:pt x="449580" y="173482"/>
                    <a:pt x="460248" y="203581"/>
                  </a:cubicBezTo>
                  <a:cubicBezTo>
                    <a:pt x="470916" y="233680"/>
                    <a:pt x="491363" y="261493"/>
                    <a:pt x="522986" y="283083"/>
                  </a:cubicBezTo>
                  <a:cubicBezTo>
                    <a:pt x="543941" y="294894"/>
                    <a:pt x="554355" y="318770"/>
                    <a:pt x="548767" y="341757"/>
                  </a:cubicBezTo>
                  <a:cubicBezTo>
                    <a:pt x="542544" y="367665"/>
                    <a:pt x="517906" y="385064"/>
                    <a:pt x="490601" y="383286"/>
                  </a:cubicBezTo>
                  <a:lnTo>
                    <a:pt x="1905" y="382270"/>
                  </a:lnTo>
                  <a:cubicBezTo>
                    <a:pt x="0" y="723265"/>
                    <a:pt x="65405" y="1061339"/>
                    <a:pt x="194437" y="1378204"/>
                  </a:cubicBezTo>
                  <a:cubicBezTo>
                    <a:pt x="333629" y="1720088"/>
                    <a:pt x="544068" y="2030349"/>
                    <a:pt x="812292" y="2289429"/>
                  </a:cubicBezTo>
                  <a:lnTo>
                    <a:pt x="1671320" y="1455928"/>
                  </a:lnTo>
                  <a:cubicBezTo>
                    <a:pt x="1528953" y="1316355"/>
                    <a:pt x="1415796" y="1151255"/>
                    <a:pt x="1337945" y="969772"/>
                  </a:cubicBezTo>
                  <a:cubicBezTo>
                    <a:pt x="1258697" y="784860"/>
                    <a:pt x="1217803" y="586359"/>
                    <a:pt x="1217549" y="385953"/>
                  </a:cubicBezTo>
                  <a:close/>
                </a:path>
              </a:pathLst>
            </a:custGeom>
            <a:solidFill>
              <a:srgbClr val="CB5938"/>
            </a:solidFill>
          </p:spPr>
          <p:txBody>
            <a:bodyPr/>
            <a:lstStyle>
              <a:defPPr>
                <a:defRPr lang="en-US"/>
              </a:defPPr>
              <a:lvl1pPr marL="0" algn="l" defTabSz="576072" rtl="0" eaLnBrk="1" latinLnBrk="0" hangingPunct="1">
                <a:defRPr sz="1134" kern="1200">
                  <a:solidFill>
                    <a:schemeClr val="tx1"/>
                  </a:solidFill>
                  <a:latin typeface="+mn-lt"/>
                  <a:ea typeface="+mn-ea"/>
                  <a:cs typeface="+mn-cs"/>
                </a:defRPr>
              </a:lvl1pPr>
              <a:lvl2pPr marL="288036" algn="l" defTabSz="576072" rtl="0" eaLnBrk="1" latinLnBrk="0" hangingPunct="1">
                <a:defRPr sz="1134" kern="1200">
                  <a:solidFill>
                    <a:schemeClr val="tx1"/>
                  </a:solidFill>
                  <a:latin typeface="+mn-lt"/>
                  <a:ea typeface="+mn-ea"/>
                  <a:cs typeface="+mn-cs"/>
                </a:defRPr>
              </a:lvl2pPr>
              <a:lvl3pPr marL="576072" algn="l" defTabSz="576072" rtl="0" eaLnBrk="1" latinLnBrk="0" hangingPunct="1">
                <a:defRPr sz="1134" kern="1200">
                  <a:solidFill>
                    <a:schemeClr val="tx1"/>
                  </a:solidFill>
                  <a:latin typeface="+mn-lt"/>
                  <a:ea typeface="+mn-ea"/>
                  <a:cs typeface="+mn-cs"/>
                </a:defRPr>
              </a:lvl3pPr>
              <a:lvl4pPr marL="864108" algn="l" defTabSz="576072" rtl="0" eaLnBrk="1" latinLnBrk="0" hangingPunct="1">
                <a:defRPr sz="1134" kern="1200">
                  <a:solidFill>
                    <a:schemeClr val="tx1"/>
                  </a:solidFill>
                  <a:latin typeface="+mn-lt"/>
                  <a:ea typeface="+mn-ea"/>
                  <a:cs typeface="+mn-cs"/>
                </a:defRPr>
              </a:lvl4pPr>
              <a:lvl5pPr marL="1152144" algn="l" defTabSz="576072" rtl="0" eaLnBrk="1" latinLnBrk="0" hangingPunct="1">
                <a:defRPr sz="1134" kern="1200">
                  <a:solidFill>
                    <a:schemeClr val="tx1"/>
                  </a:solidFill>
                  <a:latin typeface="+mn-lt"/>
                  <a:ea typeface="+mn-ea"/>
                  <a:cs typeface="+mn-cs"/>
                </a:defRPr>
              </a:lvl5pPr>
              <a:lvl6pPr marL="1440180" algn="l" defTabSz="576072" rtl="0" eaLnBrk="1" latinLnBrk="0" hangingPunct="1">
                <a:defRPr sz="1134" kern="1200">
                  <a:solidFill>
                    <a:schemeClr val="tx1"/>
                  </a:solidFill>
                  <a:latin typeface="+mn-lt"/>
                  <a:ea typeface="+mn-ea"/>
                  <a:cs typeface="+mn-cs"/>
                </a:defRPr>
              </a:lvl6pPr>
              <a:lvl7pPr marL="1728216" algn="l" defTabSz="576072" rtl="0" eaLnBrk="1" latinLnBrk="0" hangingPunct="1">
                <a:defRPr sz="1134" kern="1200">
                  <a:solidFill>
                    <a:schemeClr val="tx1"/>
                  </a:solidFill>
                  <a:latin typeface="+mn-lt"/>
                  <a:ea typeface="+mn-ea"/>
                  <a:cs typeface="+mn-cs"/>
                </a:defRPr>
              </a:lvl7pPr>
              <a:lvl8pPr marL="2016252" algn="l" defTabSz="576072" rtl="0" eaLnBrk="1" latinLnBrk="0" hangingPunct="1">
                <a:defRPr sz="1134" kern="1200">
                  <a:solidFill>
                    <a:schemeClr val="tx1"/>
                  </a:solidFill>
                  <a:latin typeface="+mn-lt"/>
                  <a:ea typeface="+mn-ea"/>
                  <a:cs typeface="+mn-cs"/>
                </a:defRPr>
              </a:lvl8pPr>
              <a:lvl9pPr marL="2304288" algn="l" defTabSz="576072" rtl="0" eaLnBrk="1" latinLnBrk="0" hangingPunct="1">
                <a:defRPr sz="1134" kern="1200">
                  <a:solidFill>
                    <a:schemeClr val="tx1"/>
                  </a:solidFill>
                  <a:latin typeface="+mn-lt"/>
                  <a:ea typeface="+mn-ea"/>
                  <a:cs typeface="+mn-cs"/>
                </a:defRPr>
              </a:lvl9pPr>
            </a:lstStyle>
            <a:p>
              <a:pPr marL="0" marR="0" lvl="0" indent="0" algn="l" defTabSz="768077" rtl="0" eaLnBrk="1" fontAlgn="auto" latinLnBrk="0" hangingPunct="1">
                <a:lnSpc>
                  <a:spcPct val="100000"/>
                </a:lnSpc>
                <a:spcBef>
                  <a:spcPts val="0"/>
                </a:spcBef>
                <a:spcAft>
                  <a:spcPts val="0"/>
                </a:spcAft>
                <a:buClrTx/>
                <a:buSzTx/>
                <a:buFontTx/>
                <a:buNone/>
                <a:tabLst/>
                <a:defRPr/>
              </a:pPr>
              <a:endParaRPr kumimoji="0" lang="en-US" sz="851" b="0" i="0" u="none" strike="noStrike" kern="1200" cap="none" spc="0" normalizeH="0" baseline="0" noProof="0">
                <a:ln>
                  <a:noFill/>
                </a:ln>
                <a:solidFill>
                  <a:srgbClr val="AA0530"/>
                </a:solidFill>
                <a:effectLst/>
                <a:uLnTx/>
                <a:uFillTx/>
                <a:latin typeface="Arial" panose="020B0604020202020204"/>
                <a:ea typeface="+mn-ea"/>
                <a:cs typeface="+mn-cs"/>
              </a:endParaRPr>
            </a:p>
          </p:txBody>
        </p:sp>
      </p:grpSp>
      <p:sp>
        <p:nvSpPr>
          <p:cNvPr id="41" name="TextBox 3">
            <a:extLst>
              <a:ext uri="{FF2B5EF4-FFF2-40B4-BE49-F238E27FC236}">
                <a16:creationId xmlns:a16="http://schemas.microsoft.com/office/drawing/2014/main" id="{16A14AE8-AE8A-3B55-2916-56F79F58214D}"/>
              </a:ext>
            </a:extLst>
          </p:cNvPr>
          <p:cNvSpPr txBox="1"/>
          <p:nvPr/>
        </p:nvSpPr>
        <p:spPr>
          <a:xfrm>
            <a:off x="1764909" y="1839162"/>
            <a:ext cx="1501859" cy="738664"/>
          </a:xfrm>
          <a:prstGeom prst="rect">
            <a:avLst/>
          </a:prstGeom>
        </p:spPr>
        <p:txBody>
          <a:bodyPr wrap="square" lIns="0" tIns="0" rIns="0" bIns="0" rtlCol="0" anchor="t">
            <a:spAutoFit/>
          </a:bodyPr>
          <a:lstStyle>
            <a:defPPr>
              <a:defRPr lang="en-US"/>
            </a:defPPr>
            <a:lvl1pPr marL="0" algn="l" defTabSz="576072" rtl="0" eaLnBrk="1" latinLnBrk="0" hangingPunct="1">
              <a:defRPr sz="1134" kern="1200">
                <a:solidFill>
                  <a:schemeClr val="tx1"/>
                </a:solidFill>
                <a:latin typeface="+mn-lt"/>
                <a:ea typeface="+mn-ea"/>
                <a:cs typeface="+mn-cs"/>
              </a:defRPr>
            </a:lvl1pPr>
            <a:lvl2pPr marL="288036" algn="l" defTabSz="576072" rtl="0" eaLnBrk="1" latinLnBrk="0" hangingPunct="1">
              <a:defRPr sz="1134" kern="1200">
                <a:solidFill>
                  <a:schemeClr val="tx1"/>
                </a:solidFill>
                <a:latin typeface="+mn-lt"/>
                <a:ea typeface="+mn-ea"/>
                <a:cs typeface="+mn-cs"/>
              </a:defRPr>
            </a:lvl2pPr>
            <a:lvl3pPr marL="576072" algn="l" defTabSz="576072" rtl="0" eaLnBrk="1" latinLnBrk="0" hangingPunct="1">
              <a:defRPr sz="1134" kern="1200">
                <a:solidFill>
                  <a:schemeClr val="tx1"/>
                </a:solidFill>
                <a:latin typeface="+mn-lt"/>
                <a:ea typeface="+mn-ea"/>
                <a:cs typeface="+mn-cs"/>
              </a:defRPr>
            </a:lvl3pPr>
            <a:lvl4pPr marL="864108" algn="l" defTabSz="576072" rtl="0" eaLnBrk="1" latinLnBrk="0" hangingPunct="1">
              <a:defRPr sz="1134" kern="1200">
                <a:solidFill>
                  <a:schemeClr val="tx1"/>
                </a:solidFill>
                <a:latin typeface="+mn-lt"/>
                <a:ea typeface="+mn-ea"/>
                <a:cs typeface="+mn-cs"/>
              </a:defRPr>
            </a:lvl4pPr>
            <a:lvl5pPr marL="1152144" algn="l" defTabSz="576072" rtl="0" eaLnBrk="1" latinLnBrk="0" hangingPunct="1">
              <a:defRPr sz="1134" kern="1200">
                <a:solidFill>
                  <a:schemeClr val="tx1"/>
                </a:solidFill>
                <a:latin typeface="+mn-lt"/>
                <a:ea typeface="+mn-ea"/>
                <a:cs typeface="+mn-cs"/>
              </a:defRPr>
            </a:lvl5pPr>
            <a:lvl6pPr marL="1440180" algn="l" defTabSz="576072" rtl="0" eaLnBrk="1" latinLnBrk="0" hangingPunct="1">
              <a:defRPr sz="1134" kern="1200">
                <a:solidFill>
                  <a:schemeClr val="tx1"/>
                </a:solidFill>
                <a:latin typeface="+mn-lt"/>
                <a:ea typeface="+mn-ea"/>
                <a:cs typeface="+mn-cs"/>
              </a:defRPr>
            </a:lvl6pPr>
            <a:lvl7pPr marL="1728216" algn="l" defTabSz="576072" rtl="0" eaLnBrk="1" latinLnBrk="0" hangingPunct="1">
              <a:defRPr sz="1134" kern="1200">
                <a:solidFill>
                  <a:schemeClr val="tx1"/>
                </a:solidFill>
                <a:latin typeface="+mn-lt"/>
                <a:ea typeface="+mn-ea"/>
                <a:cs typeface="+mn-cs"/>
              </a:defRPr>
            </a:lvl7pPr>
            <a:lvl8pPr marL="2016252" algn="l" defTabSz="576072" rtl="0" eaLnBrk="1" latinLnBrk="0" hangingPunct="1">
              <a:defRPr sz="1134" kern="1200">
                <a:solidFill>
                  <a:schemeClr val="tx1"/>
                </a:solidFill>
                <a:latin typeface="+mn-lt"/>
                <a:ea typeface="+mn-ea"/>
                <a:cs typeface="+mn-cs"/>
              </a:defRPr>
            </a:lvl8pPr>
            <a:lvl9pPr marL="2304288" algn="l" defTabSz="576072" rtl="0" eaLnBrk="1" latinLnBrk="0" hangingPunct="1">
              <a:defRPr sz="1134" kern="1200">
                <a:solidFill>
                  <a:schemeClr val="tx1"/>
                </a:solidFill>
                <a:latin typeface="+mn-lt"/>
                <a:ea typeface="+mn-ea"/>
                <a:cs typeface="+mn-cs"/>
              </a:defRPr>
            </a:lvl9pPr>
          </a:lstStyle>
          <a:p>
            <a:pPr marL="0" marR="0" lvl="0" indent="0" algn="l" defTabSz="342891"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999A98"/>
                </a:solidFill>
                <a:effectLst/>
                <a:uLnTx/>
                <a:uFillTx/>
                <a:latin typeface="Avenir Next LT Pro Demi" panose="020B0704020202020204" pitchFamily="34" charset="0"/>
              </a:rPr>
              <a:t>Workshops/ Webinars/ Courses separated from classroom practice</a:t>
            </a:r>
            <a:endParaRPr kumimoji="0" lang="en-US" sz="1512" i="0" u="none" strike="noStrike" kern="1200" cap="none" spc="0" normalizeH="0" baseline="0" noProof="0" dirty="0">
              <a:ln>
                <a:noFill/>
              </a:ln>
              <a:solidFill>
                <a:srgbClr val="999A98"/>
              </a:solidFill>
              <a:effectLst/>
              <a:uLnTx/>
              <a:uFillTx/>
              <a:latin typeface="Avenir Next LT Pro Demi" panose="020B0704020202020204" pitchFamily="34" charset="0"/>
            </a:endParaRPr>
          </a:p>
        </p:txBody>
      </p:sp>
      <p:sp>
        <p:nvSpPr>
          <p:cNvPr id="42" name="TextBox 28">
            <a:extLst>
              <a:ext uri="{FF2B5EF4-FFF2-40B4-BE49-F238E27FC236}">
                <a16:creationId xmlns:a16="http://schemas.microsoft.com/office/drawing/2014/main" id="{0F46648A-D20B-CE25-876E-9BD01C539EDA}"/>
              </a:ext>
            </a:extLst>
          </p:cNvPr>
          <p:cNvSpPr txBox="1"/>
          <p:nvPr/>
        </p:nvSpPr>
        <p:spPr>
          <a:xfrm>
            <a:off x="1488998" y="2958871"/>
            <a:ext cx="1101540" cy="553998"/>
          </a:xfrm>
          <a:prstGeom prst="rect">
            <a:avLst/>
          </a:prstGeom>
        </p:spPr>
        <p:txBody>
          <a:bodyPr wrap="square" lIns="0" tIns="0" rIns="0" bIns="0" rtlCol="0" anchor="t">
            <a:spAutoFit/>
          </a:bodyPr>
          <a:lstStyle>
            <a:defPPr>
              <a:defRPr lang="en-US"/>
            </a:defPPr>
            <a:lvl1pPr marL="0" algn="l" defTabSz="576072" rtl="0" eaLnBrk="1" latinLnBrk="0" hangingPunct="1">
              <a:defRPr sz="1134" kern="1200">
                <a:solidFill>
                  <a:schemeClr val="tx1"/>
                </a:solidFill>
                <a:latin typeface="+mn-lt"/>
                <a:ea typeface="+mn-ea"/>
                <a:cs typeface="+mn-cs"/>
              </a:defRPr>
            </a:lvl1pPr>
            <a:lvl2pPr marL="288036" algn="l" defTabSz="576072" rtl="0" eaLnBrk="1" latinLnBrk="0" hangingPunct="1">
              <a:defRPr sz="1134" kern="1200">
                <a:solidFill>
                  <a:schemeClr val="tx1"/>
                </a:solidFill>
                <a:latin typeface="+mn-lt"/>
                <a:ea typeface="+mn-ea"/>
                <a:cs typeface="+mn-cs"/>
              </a:defRPr>
            </a:lvl2pPr>
            <a:lvl3pPr marL="576072" algn="l" defTabSz="576072" rtl="0" eaLnBrk="1" latinLnBrk="0" hangingPunct="1">
              <a:defRPr sz="1134" kern="1200">
                <a:solidFill>
                  <a:schemeClr val="tx1"/>
                </a:solidFill>
                <a:latin typeface="+mn-lt"/>
                <a:ea typeface="+mn-ea"/>
                <a:cs typeface="+mn-cs"/>
              </a:defRPr>
            </a:lvl3pPr>
            <a:lvl4pPr marL="864108" algn="l" defTabSz="576072" rtl="0" eaLnBrk="1" latinLnBrk="0" hangingPunct="1">
              <a:defRPr sz="1134" kern="1200">
                <a:solidFill>
                  <a:schemeClr val="tx1"/>
                </a:solidFill>
                <a:latin typeface="+mn-lt"/>
                <a:ea typeface="+mn-ea"/>
                <a:cs typeface="+mn-cs"/>
              </a:defRPr>
            </a:lvl4pPr>
            <a:lvl5pPr marL="1152144" algn="l" defTabSz="576072" rtl="0" eaLnBrk="1" latinLnBrk="0" hangingPunct="1">
              <a:defRPr sz="1134" kern="1200">
                <a:solidFill>
                  <a:schemeClr val="tx1"/>
                </a:solidFill>
                <a:latin typeface="+mn-lt"/>
                <a:ea typeface="+mn-ea"/>
                <a:cs typeface="+mn-cs"/>
              </a:defRPr>
            </a:lvl5pPr>
            <a:lvl6pPr marL="1440180" algn="l" defTabSz="576072" rtl="0" eaLnBrk="1" latinLnBrk="0" hangingPunct="1">
              <a:defRPr sz="1134" kern="1200">
                <a:solidFill>
                  <a:schemeClr val="tx1"/>
                </a:solidFill>
                <a:latin typeface="+mn-lt"/>
                <a:ea typeface="+mn-ea"/>
                <a:cs typeface="+mn-cs"/>
              </a:defRPr>
            </a:lvl6pPr>
            <a:lvl7pPr marL="1728216" algn="l" defTabSz="576072" rtl="0" eaLnBrk="1" latinLnBrk="0" hangingPunct="1">
              <a:defRPr sz="1134" kern="1200">
                <a:solidFill>
                  <a:schemeClr val="tx1"/>
                </a:solidFill>
                <a:latin typeface="+mn-lt"/>
                <a:ea typeface="+mn-ea"/>
                <a:cs typeface="+mn-cs"/>
              </a:defRPr>
            </a:lvl7pPr>
            <a:lvl8pPr marL="2016252" algn="l" defTabSz="576072" rtl="0" eaLnBrk="1" latinLnBrk="0" hangingPunct="1">
              <a:defRPr sz="1134" kern="1200">
                <a:solidFill>
                  <a:schemeClr val="tx1"/>
                </a:solidFill>
                <a:latin typeface="+mn-lt"/>
                <a:ea typeface="+mn-ea"/>
                <a:cs typeface="+mn-cs"/>
              </a:defRPr>
            </a:lvl8pPr>
            <a:lvl9pPr marL="2304288" algn="l" defTabSz="576072" rtl="0" eaLnBrk="1" latinLnBrk="0" hangingPunct="1">
              <a:defRPr sz="1134" kern="1200">
                <a:solidFill>
                  <a:schemeClr val="tx1"/>
                </a:solidFill>
                <a:latin typeface="+mn-lt"/>
                <a:ea typeface="+mn-ea"/>
                <a:cs typeface="+mn-cs"/>
              </a:defRPr>
            </a:lvl9pPr>
          </a:lstStyle>
          <a:p>
            <a:pPr marL="0" marR="0" lvl="0" indent="0" algn="l" defTabSz="342891"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999A98"/>
                </a:solidFill>
                <a:effectLst/>
                <a:uLnTx/>
                <a:uFillTx/>
                <a:latin typeface="Avenir Next LT Pro Demi" panose="020B0704020202020204" pitchFamily="34" charset="0"/>
              </a:rPr>
              <a:t>Participants travel to experts</a:t>
            </a:r>
            <a:endParaRPr kumimoji="0" lang="en-US" sz="1512" i="0" u="none" strike="noStrike" kern="1200" cap="none" spc="0" normalizeH="0" baseline="0" noProof="0" dirty="0">
              <a:ln>
                <a:noFill/>
              </a:ln>
              <a:solidFill>
                <a:srgbClr val="AA0530"/>
              </a:solidFill>
              <a:effectLst/>
              <a:uLnTx/>
              <a:uFillTx/>
              <a:latin typeface="Avenir Next LT Pro Demi" panose="020B0704020202020204" pitchFamily="34" charset="0"/>
            </a:endParaRPr>
          </a:p>
        </p:txBody>
      </p:sp>
      <p:grpSp>
        <p:nvGrpSpPr>
          <p:cNvPr id="43" name="Group 45">
            <a:extLst>
              <a:ext uri="{FF2B5EF4-FFF2-40B4-BE49-F238E27FC236}">
                <a16:creationId xmlns:a16="http://schemas.microsoft.com/office/drawing/2014/main" id="{E4D59727-C701-852B-19EC-D92ADDD23A43}"/>
              </a:ext>
            </a:extLst>
          </p:cNvPr>
          <p:cNvGrpSpPr/>
          <p:nvPr/>
        </p:nvGrpSpPr>
        <p:grpSpPr>
          <a:xfrm>
            <a:off x="3016697" y="2842455"/>
            <a:ext cx="181391" cy="186365"/>
            <a:chOff x="0" y="0"/>
            <a:chExt cx="499618" cy="488950"/>
          </a:xfrm>
        </p:grpSpPr>
        <p:sp>
          <p:nvSpPr>
            <p:cNvPr id="44" name="Freeform 46">
              <a:extLst>
                <a:ext uri="{FF2B5EF4-FFF2-40B4-BE49-F238E27FC236}">
                  <a16:creationId xmlns:a16="http://schemas.microsoft.com/office/drawing/2014/main" id="{0BE1E9FE-98D6-7AAE-3415-FE66CC02ACE9}"/>
                </a:ext>
              </a:extLst>
            </p:cNvPr>
            <p:cNvSpPr/>
            <p:nvPr/>
          </p:nvSpPr>
          <p:spPr>
            <a:xfrm>
              <a:off x="0" y="0"/>
              <a:ext cx="499618" cy="488950"/>
            </a:xfrm>
            <a:custGeom>
              <a:avLst/>
              <a:gdLst/>
              <a:ahLst/>
              <a:cxnLst/>
              <a:rect l="l" t="t" r="r" b="b"/>
              <a:pathLst>
                <a:path w="499618" h="488950">
                  <a:moveTo>
                    <a:pt x="358521" y="387477"/>
                  </a:moveTo>
                  <a:cubicBezTo>
                    <a:pt x="362585" y="387477"/>
                    <a:pt x="366141" y="390906"/>
                    <a:pt x="366141" y="394843"/>
                  </a:cubicBezTo>
                  <a:cubicBezTo>
                    <a:pt x="366141" y="398780"/>
                    <a:pt x="362712" y="402209"/>
                    <a:pt x="358521" y="402209"/>
                  </a:cubicBezTo>
                  <a:cubicBezTo>
                    <a:pt x="354330" y="402209"/>
                    <a:pt x="350901" y="398780"/>
                    <a:pt x="350901" y="394843"/>
                  </a:cubicBezTo>
                  <a:cubicBezTo>
                    <a:pt x="350901" y="390906"/>
                    <a:pt x="354330" y="387477"/>
                    <a:pt x="358521" y="387477"/>
                  </a:cubicBezTo>
                  <a:close/>
                  <a:moveTo>
                    <a:pt x="111887" y="379857"/>
                  </a:moveTo>
                  <a:lnTo>
                    <a:pt x="217043" y="379857"/>
                  </a:lnTo>
                  <a:cubicBezTo>
                    <a:pt x="221234" y="379857"/>
                    <a:pt x="224663" y="383286"/>
                    <a:pt x="224663" y="387223"/>
                  </a:cubicBezTo>
                  <a:cubicBezTo>
                    <a:pt x="224663" y="391160"/>
                    <a:pt x="221107" y="394589"/>
                    <a:pt x="217043" y="394589"/>
                  </a:cubicBezTo>
                  <a:lnTo>
                    <a:pt x="111887" y="394589"/>
                  </a:lnTo>
                  <a:cubicBezTo>
                    <a:pt x="107696" y="394589"/>
                    <a:pt x="104775" y="391160"/>
                    <a:pt x="104775" y="387223"/>
                  </a:cubicBezTo>
                  <a:cubicBezTo>
                    <a:pt x="104775" y="383286"/>
                    <a:pt x="107696" y="379857"/>
                    <a:pt x="111887" y="379857"/>
                  </a:cubicBezTo>
                  <a:close/>
                  <a:moveTo>
                    <a:pt x="65786" y="379857"/>
                  </a:moveTo>
                  <a:lnTo>
                    <a:pt x="72644" y="379857"/>
                  </a:lnTo>
                  <a:cubicBezTo>
                    <a:pt x="76962" y="379857"/>
                    <a:pt x="80645" y="383286"/>
                    <a:pt x="80645" y="387223"/>
                  </a:cubicBezTo>
                  <a:cubicBezTo>
                    <a:pt x="80645" y="391160"/>
                    <a:pt x="76962" y="394589"/>
                    <a:pt x="72644" y="394589"/>
                  </a:cubicBezTo>
                  <a:lnTo>
                    <a:pt x="65659" y="394589"/>
                  </a:lnTo>
                  <a:cubicBezTo>
                    <a:pt x="61341" y="394589"/>
                    <a:pt x="57658" y="391160"/>
                    <a:pt x="57658" y="387223"/>
                  </a:cubicBezTo>
                  <a:cubicBezTo>
                    <a:pt x="57658" y="383286"/>
                    <a:pt x="61341" y="379857"/>
                    <a:pt x="65659" y="379857"/>
                  </a:cubicBezTo>
                  <a:close/>
                  <a:moveTo>
                    <a:pt x="311023" y="374650"/>
                  </a:moveTo>
                  <a:cubicBezTo>
                    <a:pt x="315214" y="377063"/>
                    <a:pt x="316357" y="381381"/>
                    <a:pt x="313944" y="385699"/>
                  </a:cubicBezTo>
                  <a:cubicBezTo>
                    <a:pt x="312801" y="388112"/>
                    <a:pt x="310388" y="389382"/>
                    <a:pt x="307467" y="389382"/>
                  </a:cubicBezTo>
                  <a:cubicBezTo>
                    <a:pt x="306324" y="389382"/>
                    <a:pt x="305054" y="389382"/>
                    <a:pt x="303276" y="388112"/>
                  </a:cubicBezTo>
                  <a:cubicBezTo>
                    <a:pt x="299720" y="385699"/>
                    <a:pt x="298577" y="381381"/>
                    <a:pt x="300863" y="377698"/>
                  </a:cubicBezTo>
                  <a:cubicBezTo>
                    <a:pt x="302641" y="373380"/>
                    <a:pt x="307340" y="372110"/>
                    <a:pt x="310896" y="374650"/>
                  </a:cubicBezTo>
                  <a:close/>
                  <a:moveTo>
                    <a:pt x="406019" y="374015"/>
                  </a:moveTo>
                  <a:cubicBezTo>
                    <a:pt x="409575" y="372110"/>
                    <a:pt x="414274" y="373380"/>
                    <a:pt x="416052" y="377063"/>
                  </a:cubicBezTo>
                  <a:cubicBezTo>
                    <a:pt x="418465" y="381381"/>
                    <a:pt x="417195" y="385699"/>
                    <a:pt x="413131" y="388112"/>
                  </a:cubicBezTo>
                  <a:cubicBezTo>
                    <a:pt x="412496" y="388747"/>
                    <a:pt x="411353" y="389382"/>
                    <a:pt x="409575" y="389382"/>
                  </a:cubicBezTo>
                  <a:cubicBezTo>
                    <a:pt x="407162" y="389382"/>
                    <a:pt x="404241" y="387477"/>
                    <a:pt x="403098" y="385064"/>
                  </a:cubicBezTo>
                  <a:cubicBezTo>
                    <a:pt x="400685" y="381381"/>
                    <a:pt x="402463" y="377063"/>
                    <a:pt x="406019" y="374015"/>
                  </a:cubicBezTo>
                  <a:close/>
                  <a:moveTo>
                    <a:pt x="266827" y="338963"/>
                  </a:moveTo>
                  <a:cubicBezTo>
                    <a:pt x="270510" y="336550"/>
                    <a:pt x="275336" y="337693"/>
                    <a:pt x="277241" y="341376"/>
                  </a:cubicBezTo>
                  <a:cubicBezTo>
                    <a:pt x="279654" y="345059"/>
                    <a:pt x="278511" y="350012"/>
                    <a:pt x="274828" y="352425"/>
                  </a:cubicBezTo>
                  <a:cubicBezTo>
                    <a:pt x="273558" y="353060"/>
                    <a:pt x="272415" y="353695"/>
                    <a:pt x="270510" y="353695"/>
                  </a:cubicBezTo>
                  <a:cubicBezTo>
                    <a:pt x="268097" y="353695"/>
                    <a:pt x="265557" y="351790"/>
                    <a:pt x="263779" y="349377"/>
                  </a:cubicBezTo>
                  <a:cubicBezTo>
                    <a:pt x="262001" y="345694"/>
                    <a:pt x="263144" y="340741"/>
                    <a:pt x="266827" y="338963"/>
                  </a:cubicBezTo>
                  <a:close/>
                  <a:moveTo>
                    <a:pt x="452882" y="338201"/>
                  </a:moveTo>
                  <a:cubicBezTo>
                    <a:pt x="456565" y="340360"/>
                    <a:pt x="457835" y="344805"/>
                    <a:pt x="455930" y="347980"/>
                  </a:cubicBezTo>
                  <a:cubicBezTo>
                    <a:pt x="454152" y="350139"/>
                    <a:pt x="451612" y="351282"/>
                    <a:pt x="449199" y="351282"/>
                  </a:cubicBezTo>
                  <a:cubicBezTo>
                    <a:pt x="447421" y="351282"/>
                    <a:pt x="446151" y="350774"/>
                    <a:pt x="444881" y="350139"/>
                  </a:cubicBezTo>
                  <a:cubicBezTo>
                    <a:pt x="441198" y="348488"/>
                    <a:pt x="440055" y="344170"/>
                    <a:pt x="441833" y="340868"/>
                  </a:cubicBezTo>
                  <a:cubicBezTo>
                    <a:pt x="444246" y="337566"/>
                    <a:pt x="449199" y="336550"/>
                    <a:pt x="452882" y="338074"/>
                  </a:cubicBezTo>
                  <a:close/>
                  <a:moveTo>
                    <a:pt x="111760" y="323723"/>
                  </a:moveTo>
                  <a:lnTo>
                    <a:pt x="193929" y="323723"/>
                  </a:lnTo>
                  <a:cubicBezTo>
                    <a:pt x="197993" y="323723"/>
                    <a:pt x="200914" y="327152"/>
                    <a:pt x="200914" y="331089"/>
                  </a:cubicBezTo>
                  <a:cubicBezTo>
                    <a:pt x="200914" y="335026"/>
                    <a:pt x="197993" y="338455"/>
                    <a:pt x="193929" y="338455"/>
                  </a:cubicBezTo>
                  <a:lnTo>
                    <a:pt x="111760" y="338455"/>
                  </a:lnTo>
                  <a:cubicBezTo>
                    <a:pt x="107696" y="338455"/>
                    <a:pt x="104775" y="335026"/>
                    <a:pt x="104775" y="331089"/>
                  </a:cubicBezTo>
                  <a:cubicBezTo>
                    <a:pt x="104775" y="327152"/>
                    <a:pt x="107696" y="323723"/>
                    <a:pt x="111760" y="323723"/>
                  </a:cubicBezTo>
                  <a:close/>
                  <a:moveTo>
                    <a:pt x="460248" y="288036"/>
                  </a:moveTo>
                  <a:cubicBezTo>
                    <a:pt x="465074" y="288036"/>
                    <a:pt x="468122" y="291338"/>
                    <a:pt x="468122" y="295148"/>
                  </a:cubicBezTo>
                  <a:lnTo>
                    <a:pt x="468122" y="295656"/>
                  </a:lnTo>
                  <a:cubicBezTo>
                    <a:pt x="468122" y="299466"/>
                    <a:pt x="465074" y="302768"/>
                    <a:pt x="460883" y="302768"/>
                  </a:cubicBezTo>
                  <a:cubicBezTo>
                    <a:pt x="456692" y="302768"/>
                    <a:pt x="453009" y="299466"/>
                    <a:pt x="453009" y="295656"/>
                  </a:cubicBezTo>
                  <a:lnTo>
                    <a:pt x="453009" y="295148"/>
                  </a:lnTo>
                  <a:cubicBezTo>
                    <a:pt x="453009" y="291338"/>
                    <a:pt x="456057" y="288036"/>
                    <a:pt x="460248" y="288036"/>
                  </a:cubicBezTo>
                  <a:close/>
                  <a:moveTo>
                    <a:pt x="256540" y="288036"/>
                  </a:moveTo>
                  <a:cubicBezTo>
                    <a:pt x="260731" y="288036"/>
                    <a:pt x="263779" y="290957"/>
                    <a:pt x="263779" y="295656"/>
                  </a:cubicBezTo>
                  <a:cubicBezTo>
                    <a:pt x="263779" y="299212"/>
                    <a:pt x="260731" y="302768"/>
                    <a:pt x="256540" y="302768"/>
                  </a:cubicBezTo>
                  <a:cubicBezTo>
                    <a:pt x="251714" y="302768"/>
                    <a:pt x="248666" y="299212"/>
                    <a:pt x="248666" y="295656"/>
                  </a:cubicBezTo>
                  <a:cubicBezTo>
                    <a:pt x="248666" y="290957"/>
                    <a:pt x="251714" y="288036"/>
                    <a:pt x="256540" y="288036"/>
                  </a:cubicBezTo>
                  <a:close/>
                  <a:moveTo>
                    <a:pt x="111760" y="270256"/>
                  </a:moveTo>
                  <a:lnTo>
                    <a:pt x="193929" y="270256"/>
                  </a:lnTo>
                  <a:cubicBezTo>
                    <a:pt x="197993" y="270256"/>
                    <a:pt x="200914" y="273812"/>
                    <a:pt x="200914" y="277876"/>
                  </a:cubicBezTo>
                  <a:cubicBezTo>
                    <a:pt x="200914" y="281940"/>
                    <a:pt x="197993" y="284988"/>
                    <a:pt x="193929" y="284988"/>
                  </a:cubicBezTo>
                  <a:lnTo>
                    <a:pt x="111760" y="284988"/>
                  </a:lnTo>
                  <a:cubicBezTo>
                    <a:pt x="107696" y="284988"/>
                    <a:pt x="104775" y="282067"/>
                    <a:pt x="104775" y="277876"/>
                  </a:cubicBezTo>
                  <a:cubicBezTo>
                    <a:pt x="104775" y="273685"/>
                    <a:pt x="107696" y="270256"/>
                    <a:pt x="111760" y="270256"/>
                  </a:cubicBezTo>
                  <a:close/>
                  <a:moveTo>
                    <a:pt x="65659" y="270256"/>
                  </a:moveTo>
                  <a:lnTo>
                    <a:pt x="72517" y="270256"/>
                  </a:lnTo>
                  <a:cubicBezTo>
                    <a:pt x="76835" y="270256"/>
                    <a:pt x="80518" y="273812"/>
                    <a:pt x="80518" y="277876"/>
                  </a:cubicBezTo>
                  <a:cubicBezTo>
                    <a:pt x="80518" y="281940"/>
                    <a:pt x="76835" y="284988"/>
                    <a:pt x="72517" y="284988"/>
                  </a:cubicBezTo>
                  <a:lnTo>
                    <a:pt x="65659" y="284988"/>
                  </a:lnTo>
                  <a:cubicBezTo>
                    <a:pt x="61341" y="284988"/>
                    <a:pt x="57658" y="282067"/>
                    <a:pt x="57658" y="277876"/>
                  </a:cubicBezTo>
                  <a:cubicBezTo>
                    <a:pt x="57658" y="273685"/>
                    <a:pt x="61341" y="270256"/>
                    <a:pt x="65659" y="270256"/>
                  </a:cubicBezTo>
                  <a:close/>
                  <a:moveTo>
                    <a:pt x="444373" y="239268"/>
                  </a:moveTo>
                  <a:cubicBezTo>
                    <a:pt x="448818" y="237109"/>
                    <a:pt x="453898" y="238125"/>
                    <a:pt x="455803" y="241427"/>
                  </a:cubicBezTo>
                  <a:cubicBezTo>
                    <a:pt x="457708" y="244729"/>
                    <a:pt x="457073" y="249047"/>
                    <a:pt x="452628" y="250698"/>
                  </a:cubicBezTo>
                  <a:cubicBezTo>
                    <a:pt x="451993" y="251841"/>
                    <a:pt x="450088" y="251841"/>
                    <a:pt x="449453" y="251841"/>
                  </a:cubicBezTo>
                  <a:cubicBezTo>
                    <a:pt x="446278" y="251841"/>
                    <a:pt x="443738" y="250698"/>
                    <a:pt x="441833" y="249047"/>
                  </a:cubicBezTo>
                  <a:cubicBezTo>
                    <a:pt x="439928" y="245237"/>
                    <a:pt x="441198" y="240792"/>
                    <a:pt x="444373" y="239268"/>
                  </a:cubicBezTo>
                  <a:close/>
                  <a:moveTo>
                    <a:pt x="274701" y="238760"/>
                  </a:moveTo>
                  <a:cubicBezTo>
                    <a:pt x="278384" y="240919"/>
                    <a:pt x="279654" y="245364"/>
                    <a:pt x="277114" y="248539"/>
                  </a:cubicBezTo>
                  <a:cubicBezTo>
                    <a:pt x="275844" y="250698"/>
                    <a:pt x="273431" y="251841"/>
                    <a:pt x="270383" y="251841"/>
                  </a:cubicBezTo>
                  <a:cubicBezTo>
                    <a:pt x="269113" y="251841"/>
                    <a:pt x="267970" y="251841"/>
                    <a:pt x="266700" y="251333"/>
                  </a:cubicBezTo>
                  <a:cubicBezTo>
                    <a:pt x="262382" y="249174"/>
                    <a:pt x="261874" y="244729"/>
                    <a:pt x="263652" y="241554"/>
                  </a:cubicBezTo>
                  <a:cubicBezTo>
                    <a:pt x="266065" y="238252"/>
                    <a:pt x="270383" y="237236"/>
                    <a:pt x="274701" y="238760"/>
                  </a:cubicBezTo>
                  <a:close/>
                  <a:moveTo>
                    <a:pt x="358648" y="219329"/>
                  </a:moveTo>
                  <a:cubicBezTo>
                    <a:pt x="362839" y="219329"/>
                    <a:pt x="365887" y="222758"/>
                    <a:pt x="365887" y="226822"/>
                  </a:cubicBezTo>
                  <a:lnTo>
                    <a:pt x="365887" y="288036"/>
                  </a:lnTo>
                  <a:lnTo>
                    <a:pt x="405384" y="288036"/>
                  </a:lnTo>
                  <a:cubicBezTo>
                    <a:pt x="409575" y="288036"/>
                    <a:pt x="413131" y="291465"/>
                    <a:pt x="413131" y="295529"/>
                  </a:cubicBezTo>
                  <a:cubicBezTo>
                    <a:pt x="413131" y="299593"/>
                    <a:pt x="409575" y="303022"/>
                    <a:pt x="405384" y="303022"/>
                  </a:cubicBezTo>
                  <a:lnTo>
                    <a:pt x="358648" y="303022"/>
                  </a:lnTo>
                  <a:cubicBezTo>
                    <a:pt x="353822" y="303022"/>
                    <a:pt x="350901" y="299593"/>
                    <a:pt x="350901" y="295529"/>
                  </a:cubicBezTo>
                  <a:lnTo>
                    <a:pt x="350901" y="226695"/>
                  </a:lnTo>
                  <a:cubicBezTo>
                    <a:pt x="350901" y="222631"/>
                    <a:pt x="353949" y="219202"/>
                    <a:pt x="358648" y="219202"/>
                  </a:cubicBezTo>
                  <a:close/>
                  <a:moveTo>
                    <a:pt x="111760" y="214249"/>
                  </a:moveTo>
                  <a:lnTo>
                    <a:pt x="209042" y="214249"/>
                  </a:lnTo>
                  <a:cubicBezTo>
                    <a:pt x="213233" y="214249"/>
                    <a:pt x="216662" y="217678"/>
                    <a:pt x="216662" y="221615"/>
                  </a:cubicBezTo>
                  <a:cubicBezTo>
                    <a:pt x="216662" y="225552"/>
                    <a:pt x="213106" y="228981"/>
                    <a:pt x="209042" y="228981"/>
                  </a:cubicBezTo>
                  <a:lnTo>
                    <a:pt x="111887" y="228981"/>
                  </a:lnTo>
                  <a:cubicBezTo>
                    <a:pt x="107696" y="228981"/>
                    <a:pt x="104775" y="225552"/>
                    <a:pt x="104775" y="221615"/>
                  </a:cubicBezTo>
                  <a:cubicBezTo>
                    <a:pt x="104775" y="217678"/>
                    <a:pt x="107696" y="214249"/>
                    <a:pt x="111887" y="214249"/>
                  </a:cubicBezTo>
                  <a:close/>
                  <a:moveTo>
                    <a:pt x="303403" y="201422"/>
                  </a:moveTo>
                  <a:cubicBezTo>
                    <a:pt x="307086" y="199009"/>
                    <a:pt x="311912" y="200152"/>
                    <a:pt x="313817" y="204470"/>
                  </a:cubicBezTo>
                  <a:cubicBezTo>
                    <a:pt x="316230" y="208153"/>
                    <a:pt x="315087" y="213106"/>
                    <a:pt x="311404" y="214884"/>
                  </a:cubicBezTo>
                  <a:cubicBezTo>
                    <a:pt x="310134" y="215519"/>
                    <a:pt x="308991" y="216154"/>
                    <a:pt x="307086" y="216154"/>
                  </a:cubicBezTo>
                  <a:cubicBezTo>
                    <a:pt x="304673" y="216154"/>
                    <a:pt x="302133" y="214884"/>
                    <a:pt x="300355" y="212471"/>
                  </a:cubicBezTo>
                  <a:cubicBezTo>
                    <a:pt x="298577" y="208153"/>
                    <a:pt x="299720" y="203200"/>
                    <a:pt x="303403" y="201422"/>
                  </a:cubicBezTo>
                  <a:close/>
                  <a:moveTo>
                    <a:pt x="413512" y="200660"/>
                  </a:moveTo>
                  <a:cubicBezTo>
                    <a:pt x="417830" y="202819"/>
                    <a:pt x="418465" y="207264"/>
                    <a:pt x="416560" y="210439"/>
                  </a:cubicBezTo>
                  <a:cubicBezTo>
                    <a:pt x="414782" y="212598"/>
                    <a:pt x="412242" y="213741"/>
                    <a:pt x="409829" y="213741"/>
                  </a:cubicBezTo>
                  <a:cubicBezTo>
                    <a:pt x="408051" y="213741"/>
                    <a:pt x="406781" y="213741"/>
                    <a:pt x="405511" y="213233"/>
                  </a:cubicBezTo>
                  <a:cubicBezTo>
                    <a:pt x="401828" y="211074"/>
                    <a:pt x="400558" y="206629"/>
                    <a:pt x="402463" y="203454"/>
                  </a:cubicBezTo>
                  <a:cubicBezTo>
                    <a:pt x="404876" y="200152"/>
                    <a:pt x="409829" y="199136"/>
                    <a:pt x="413512" y="200660"/>
                  </a:cubicBezTo>
                  <a:close/>
                  <a:moveTo>
                    <a:pt x="358521" y="188849"/>
                  </a:moveTo>
                  <a:cubicBezTo>
                    <a:pt x="362585" y="188849"/>
                    <a:pt x="366141" y="192278"/>
                    <a:pt x="366141" y="196215"/>
                  </a:cubicBezTo>
                  <a:cubicBezTo>
                    <a:pt x="366141" y="200152"/>
                    <a:pt x="362712" y="203581"/>
                    <a:pt x="358521" y="203581"/>
                  </a:cubicBezTo>
                  <a:cubicBezTo>
                    <a:pt x="354330" y="203581"/>
                    <a:pt x="350901" y="200152"/>
                    <a:pt x="350901" y="196215"/>
                  </a:cubicBezTo>
                  <a:cubicBezTo>
                    <a:pt x="350901" y="192278"/>
                    <a:pt x="353822" y="188849"/>
                    <a:pt x="358521" y="188849"/>
                  </a:cubicBezTo>
                  <a:close/>
                  <a:moveTo>
                    <a:pt x="358648" y="173990"/>
                  </a:moveTo>
                  <a:cubicBezTo>
                    <a:pt x="289052" y="173990"/>
                    <a:pt x="232537" y="228854"/>
                    <a:pt x="232537" y="296418"/>
                  </a:cubicBezTo>
                  <a:cubicBezTo>
                    <a:pt x="232537" y="363982"/>
                    <a:pt x="289052" y="418211"/>
                    <a:pt x="358648" y="418211"/>
                  </a:cubicBezTo>
                  <a:cubicBezTo>
                    <a:pt x="427609" y="418211"/>
                    <a:pt x="484124" y="363982"/>
                    <a:pt x="484124" y="296418"/>
                  </a:cubicBezTo>
                  <a:cubicBezTo>
                    <a:pt x="484124" y="228854"/>
                    <a:pt x="427609" y="173990"/>
                    <a:pt x="358648" y="173990"/>
                  </a:cubicBezTo>
                  <a:close/>
                  <a:moveTo>
                    <a:pt x="111887" y="158115"/>
                  </a:moveTo>
                  <a:lnTo>
                    <a:pt x="256159" y="158115"/>
                  </a:lnTo>
                  <a:cubicBezTo>
                    <a:pt x="260350" y="158115"/>
                    <a:pt x="263906" y="161544"/>
                    <a:pt x="263906" y="165481"/>
                  </a:cubicBezTo>
                  <a:cubicBezTo>
                    <a:pt x="263906" y="169418"/>
                    <a:pt x="260350" y="172847"/>
                    <a:pt x="256159" y="172847"/>
                  </a:cubicBezTo>
                  <a:lnTo>
                    <a:pt x="111887" y="172847"/>
                  </a:lnTo>
                  <a:cubicBezTo>
                    <a:pt x="107696" y="172847"/>
                    <a:pt x="104775" y="169418"/>
                    <a:pt x="104775" y="165481"/>
                  </a:cubicBezTo>
                  <a:cubicBezTo>
                    <a:pt x="104775" y="161544"/>
                    <a:pt x="107696" y="158115"/>
                    <a:pt x="111887" y="158115"/>
                  </a:cubicBezTo>
                  <a:close/>
                  <a:moveTo>
                    <a:pt x="65659" y="158115"/>
                  </a:moveTo>
                  <a:lnTo>
                    <a:pt x="72517" y="158115"/>
                  </a:lnTo>
                  <a:cubicBezTo>
                    <a:pt x="76835" y="158115"/>
                    <a:pt x="80518" y="161544"/>
                    <a:pt x="80518" y="165481"/>
                  </a:cubicBezTo>
                  <a:cubicBezTo>
                    <a:pt x="80518" y="169418"/>
                    <a:pt x="76835" y="172847"/>
                    <a:pt x="72517" y="172847"/>
                  </a:cubicBezTo>
                  <a:lnTo>
                    <a:pt x="65659" y="172847"/>
                  </a:lnTo>
                  <a:cubicBezTo>
                    <a:pt x="61341" y="172847"/>
                    <a:pt x="57658" y="169418"/>
                    <a:pt x="57658" y="165481"/>
                  </a:cubicBezTo>
                  <a:cubicBezTo>
                    <a:pt x="57658" y="161544"/>
                    <a:pt x="61341" y="158115"/>
                    <a:pt x="65659" y="158115"/>
                  </a:cubicBezTo>
                  <a:close/>
                  <a:moveTo>
                    <a:pt x="111887" y="104521"/>
                  </a:moveTo>
                  <a:lnTo>
                    <a:pt x="332105" y="104521"/>
                  </a:lnTo>
                  <a:cubicBezTo>
                    <a:pt x="336296" y="104521"/>
                    <a:pt x="339852" y="107950"/>
                    <a:pt x="339852" y="111887"/>
                  </a:cubicBezTo>
                  <a:cubicBezTo>
                    <a:pt x="339852" y="115824"/>
                    <a:pt x="336296" y="119253"/>
                    <a:pt x="332105" y="119253"/>
                  </a:cubicBezTo>
                  <a:lnTo>
                    <a:pt x="111887" y="119253"/>
                  </a:lnTo>
                  <a:cubicBezTo>
                    <a:pt x="107696" y="119253"/>
                    <a:pt x="104775" y="115824"/>
                    <a:pt x="104775" y="111887"/>
                  </a:cubicBezTo>
                  <a:cubicBezTo>
                    <a:pt x="104775" y="107950"/>
                    <a:pt x="107696" y="104521"/>
                    <a:pt x="111887" y="104521"/>
                  </a:cubicBezTo>
                  <a:close/>
                  <a:moveTo>
                    <a:pt x="65659" y="104521"/>
                  </a:moveTo>
                  <a:lnTo>
                    <a:pt x="72517" y="104521"/>
                  </a:lnTo>
                  <a:cubicBezTo>
                    <a:pt x="76835" y="104521"/>
                    <a:pt x="80518" y="107950"/>
                    <a:pt x="80518" y="111887"/>
                  </a:cubicBezTo>
                  <a:cubicBezTo>
                    <a:pt x="80518" y="115824"/>
                    <a:pt x="76835" y="119253"/>
                    <a:pt x="72517" y="119253"/>
                  </a:cubicBezTo>
                  <a:lnTo>
                    <a:pt x="65659" y="119253"/>
                  </a:lnTo>
                  <a:cubicBezTo>
                    <a:pt x="61341" y="119253"/>
                    <a:pt x="57658" y="115824"/>
                    <a:pt x="57658" y="111887"/>
                  </a:cubicBezTo>
                  <a:cubicBezTo>
                    <a:pt x="57658" y="107950"/>
                    <a:pt x="61341" y="104521"/>
                    <a:pt x="65659" y="104521"/>
                  </a:cubicBezTo>
                  <a:close/>
                  <a:moveTo>
                    <a:pt x="114173" y="14478"/>
                  </a:moveTo>
                  <a:lnTo>
                    <a:pt x="114173" y="21971"/>
                  </a:lnTo>
                  <a:cubicBezTo>
                    <a:pt x="114173" y="34036"/>
                    <a:pt x="124333" y="44450"/>
                    <a:pt x="136779" y="44450"/>
                  </a:cubicBezTo>
                  <a:lnTo>
                    <a:pt x="259334" y="44450"/>
                  </a:lnTo>
                  <a:cubicBezTo>
                    <a:pt x="271780" y="44450"/>
                    <a:pt x="281940" y="34036"/>
                    <a:pt x="281940" y="21971"/>
                  </a:cubicBezTo>
                  <a:lnTo>
                    <a:pt x="281940" y="14478"/>
                  </a:lnTo>
                  <a:lnTo>
                    <a:pt x="114173" y="14478"/>
                  </a:lnTo>
                  <a:close/>
                  <a:moveTo>
                    <a:pt x="22606" y="14478"/>
                  </a:moveTo>
                  <a:cubicBezTo>
                    <a:pt x="18415" y="14478"/>
                    <a:pt x="14859" y="17907"/>
                    <a:pt x="14859" y="21971"/>
                  </a:cubicBezTo>
                  <a:lnTo>
                    <a:pt x="14859" y="466471"/>
                  </a:lnTo>
                  <a:cubicBezTo>
                    <a:pt x="14859" y="470535"/>
                    <a:pt x="18415" y="473964"/>
                    <a:pt x="22606" y="473964"/>
                  </a:cubicBezTo>
                  <a:lnTo>
                    <a:pt x="373507" y="473964"/>
                  </a:lnTo>
                  <a:cubicBezTo>
                    <a:pt x="377698" y="473964"/>
                    <a:pt x="381254" y="470535"/>
                    <a:pt x="381254" y="466471"/>
                  </a:cubicBezTo>
                  <a:lnTo>
                    <a:pt x="381254" y="431165"/>
                  </a:lnTo>
                  <a:cubicBezTo>
                    <a:pt x="374142" y="432308"/>
                    <a:pt x="366395" y="432943"/>
                    <a:pt x="358648" y="432943"/>
                  </a:cubicBezTo>
                  <a:cubicBezTo>
                    <a:pt x="280670" y="432943"/>
                    <a:pt x="217043" y="371729"/>
                    <a:pt x="217043" y="296164"/>
                  </a:cubicBezTo>
                  <a:cubicBezTo>
                    <a:pt x="217043" y="220599"/>
                    <a:pt x="280670" y="158750"/>
                    <a:pt x="358648" y="158750"/>
                  </a:cubicBezTo>
                  <a:cubicBezTo>
                    <a:pt x="366395" y="158750"/>
                    <a:pt x="374142" y="159893"/>
                    <a:pt x="381254" y="161036"/>
                  </a:cubicBezTo>
                  <a:lnTo>
                    <a:pt x="381254" y="21971"/>
                  </a:lnTo>
                  <a:cubicBezTo>
                    <a:pt x="381254" y="17907"/>
                    <a:pt x="377698" y="14478"/>
                    <a:pt x="373507" y="14478"/>
                  </a:cubicBezTo>
                  <a:lnTo>
                    <a:pt x="297434" y="14478"/>
                  </a:lnTo>
                  <a:lnTo>
                    <a:pt x="297434" y="21971"/>
                  </a:lnTo>
                  <a:cubicBezTo>
                    <a:pt x="297434" y="42164"/>
                    <a:pt x="280162" y="58928"/>
                    <a:pt x="259334" y="58928"/>
                  </a:cubicBezTo>
                  <a:lnTo>
                    <a:pt x="136779" y="58928"/>
                  </a:lnTo>
                  <a:cubicBezTo>
                    <a:pt x="115951" y="58928"/>
                    <a:pt x="98679" y="42164"/>
                    <a:pt x="98679" y="21971"/>
                  </a:cubicBezTo>
                  <a:lnTo>
                    <a:pt x="98679" y="14478"/>
                  </a:lnTo>
                  <a:lnTo>
                    <a:pt x="22606" y="14478"/>
                  </a:lnTo>
                  <a:close/>
                  <a:moveTo>
                    <a:pt x="22606" y="0"/>
                  </a:moveTo>
                  <a:lnTo>
                    <a:pt x="373507" y="0"/>
                  </a:lnTo>
                  <a:cubicBezTo>
                    <a:pt x="385953" y="0"/>
                    <a:pt x="396748" y="9779"/>
                    <a:pt x="396748" y="21971"/>
                  </a:cubicBezTo>
                  <a:lnTo>
                    <a:pt x="396748" y="163957"/>
                  </a:lnTo>
                  <a:cubicBezTo>
                    <a:pt x="455676" y="180721"/>
                    <a:pt x="499618" y="233172"/>
                    <a:pt x="499618" y="296164"/>
                  </a:cubicBezTo>
                  <a:cubicBezTo>
                    <a:pt x="499618" y="358521"/>
                    <a:pt x="455549" y="411607"/>
                    <a:pt x="396748" y="427736"/>
                  </a:cubicBezTo>
                  <a:lnTo>
                    <a:pt x="396748" y="466471"/>
                  </a:lnTo>
                  <a:cubicBezTo>
                    <a:pt x="396748" y="478536"/>
                    <a:pt x="386080" y="488950"/>
                    <a:pt x="373507" y="488950"/>
                  </a:cubicBezTo>
                  <a:lnTo>
                    <a:pt x="22606" y="488950"/>
                  </a:lnTo>
                  <a:cubicBezTo>
                    <a:pt x="10160" y="488950"/>
                    <a:pt x="0" y="478536"/>
                    <a:pt x="0" y="466344"/>
                  </a:cubicBezTo>
                  <a:lnTo>
                    <a:pt x="0" y="21844"/>
                  </a:lnTo>
                  <a:cubicBezTo>
                    <a:pt x="0" y="9779"/>
                    <a:pt x="10160" y="0"/>
                    <a:pt x="22606" y="0"/>
                  </a:cubicBezTo>
                  <a:close/>
                </a:path>
              </a:pathLst>
            </a:custGeom>
            <a:solidFill>
              <a:srgbClr val="FFFFFF"/>
            </a:solidFill>
          </p:spPr>
          <p:txBody>
            <a:bodyPr/>
            <a:lstStyle>
              <a:defPPr>
                <a:defRPr lang="en-US"/>
              </a:defPPr>
              <a:lvl1pPr marL="0" algn="l" defTabSz="576072" rtl="0" eaLnBrk="1" latinLnBrk="0" hangingPunct="1">
                <a:defRPr sz="1134" kern="1200">
                  <a:solidFill>
                    <a:schemeClr val="tx1"/>
                  </a:solidFill>
                  <a:latin typeface="+mn-lt"/>
                  <a:ea typeface="+mn-ea"/>
                  <a:cs typeface="+mn-cs"/>
                </a:defRPr>
              </a:lvl1pPr>
              <a:lvl2pPr marL="288036" algn="l" defTabSz="576072" rtl="0" eaLnBrk="1" latinLnBrk="0" hangingPunct="1">
                <a:defRPr sz="1134" kern="1200">
                  <a:solidFill>
                    <a:schemeClr val="tx1"/>
                  </a:solidFill>
                  <a:latin typeface="+mn-lt"/>
                  <a:ea typeface="+mn-ea"/>
                  <a:cs typeface="+mn-cs"/>
                </a:defRPr>
              </a:lvl2pPr>
              <a:lvl3pPr marL="576072" algn="l" defTabSz="576072" rtl="0" eaLnBrk="1" latinLnBrk="0" hangingPunct="1">
                <a:defRPr sz="1134" kern="1200">
                  <a:solidFill>
                    <a:schemeClr val="tx1"/>
                  </a:solidFill>
                  <a:latin typeface="+mn-lt"/>
                  <a:ea typeface="+mn-ea"/>
                  <a:cs typeface="+mn-cs"/>
                </a:defRPr>
              </a:lvl3pPr>
              <a:lvl4pPr marL="864108" algn="l" defTabSz="576072" rtl="0" eaLnBrk="1" latinLnBrk="0" hangingPunct="1">
                <a:defRPr sz="1134" kern="1200">
                  <a:solidFill>
                    <a:schemeClr val="tx1"/>
                  </a:solidFill>
                  <a:latin typeface="+mn-lt"/>
                  <a:ea typeface="+mn-ea"/>
                  <a:cs typeface="+mn-cs"/>
                </a:defRPr>
              </a:lvl4pPr>
              <a:lvl5pPr marL="1152144" algn="l" defTabSz="576072" rtl="0" eaLnBrk="1" latinLnBrk="0" hangingPunct="1">
                <a:defRPr sz="1134" kern="1200">
                  <a:solidFill>
                    <a:schemeClr val="tx1"/>
                  </a:solidFill>
                  <a:latin typeface="+mn-lt"/>
                  <a:ea typeface="+mn-ea"/>
                  <a:cs typeface="+mn-cs"/>
                </a:defRPr>
              </a:lvl5pPr>
              <a:lvl6pPr marL="1440180" algn="l" defTabSz="576072" rtl="0" eaLnBrk="1" latinLnBrk="0" hangingPunct="1">
                <a:defRPr sz="1134" kern="1200">
                  <a:solidFill>
                    <a:schemeClr val="tx1"/>
                  </a:solidFill>
                  <a:latin typeface="+mn-lt"/>
                  <a:ea typeface="+mn-ea"/>
                  <a:cs typeface="+mn-cs"/>
                </a:defRPr>
              </a:lvl6pPr>
              <a:lvl7pPr marL="1728216" algn="l" defTabSz="576072" rtl="0" eaLnBrk="1" latinLnBrk="0" hangingPunct="1">
                <a:defRPr sz="1134" kern="1200">
                  <a:solidFill>
                    <a:schemeClr val="tx1"/>
                  </a:solidFill>
                  <a:latin typeface="+mn-lt"/>
                  <a:ea typeface="+mn-ea"/>
                  <a:cs typeface="+mn-cs"/>
                </a:defRPr>
              </a:lvl7pPr>
              <a:lvl8pPr marL="2016252" algn="l" defTabSz="576072" rtl="0" eaLnBrk="1" latinLnBrk="0" hangingPunct="1">
                <a:defRPr sz="1134" kern="1200">
                  <a:solidFill>
                    <a:schemeClr val="tx1"/>
                  </a:solidFill>
                  <a:latin typeface="+mn-lt"/>
                  <a:ea typeface="+mn-ea"/>
                  <a:cs typeface="+mn-cs"/>
                </a:defRPr>
              </a:lvl8pPr>
              <a:lvl9pPr marL="2304288" algn="l" defTabSz="576072" rtl="0" eaLnBrk="1" latinLnBrk="0" hangingPunct="1">
                <a:defRPr sz="1134" kern="1200">
                  <a:solidFill>
                    <a:schemeClr val="tx1"/>
                  </a:solidFill>
                  <a:latin typeface="+mn-lt"/>
                  <a:ea typeface="+mn-ea"/>
                  <a:cs typeface="+mn-cs"/>
                </a:defRPr>
              </a:lvl9pPr>
            </a:lstStyle>
            <a:p>
              <a:pPr marL="0" marR="0" lvl="0" indent="0" algn="l" defTabSz="768077" rtl="0" eaLnBrk="1" fontAlgn="auto" latinLnBrk="0" hangingPunct="1">
                <a:lnSpc>
                  <a:spcPct val="100000"/>
                </a:lnSpc>
                <a:spcBef>
                  <a:spcPts val="0"/>
                </a:spcBef>
                <a:spcAft>
                  <a:spcPts val="0"/>
                </a:spcAft>
                <a:buClrTx/>
                <a:buSzTx/>
                <a:buFontTx/>
                <a:buNone/>
                <a:tabLst/>
                <a:defRPr/>
              </a:pPr>
              <a:endParaRPr kumimoji="0" lang="en-US" sz="851" b="0" i="0" u="none" strike="noStrike" kern="1200" cap="none" spc="0" normalizeH="0" baseline="0" noProof="0">
                <a:ln>
                  <a:noFill/>
                </a:ln>
                <a:solidFill>
                  <a:srgbClr val="AA0530"/>
                </a:solidFill>
                <a:effectLst/>
                <a:uLnTx/>
                <a:uFillTx/>
                <a:latin typeface="Arial" panose="020B0604020202020204"/>
                <a:ea typeface="+mn-ea"/>
                <a:cs typeface="+mn-cs"/>
              </a:endParaRPr>
            </a:p>
          </p:txBody>
        </p:sp>
      </p:grpSp>
      <p:grpSp>
        <p:nvGrpSpPr>
          <p:cNvPr id="45" name="Group 47">
            <a:extLst>
              <a:ext uri="{FF2B5EF4-FFF2-40B4-BE49-F238E27FC236}">
                <a16:creationId xmlns:a16="http://schemas.microsoft.com/office/drawing/2014/main" id="{817DD969-9C98-54D4-91E8-05CBB0B7C72C}"/>
              </a:ext>
            </a:extLst>
          </p:cNvPr>
          <p:cNvGrpSpPr/>
          <p:nvPr/>
        </p:nvGrpSpPr>
        <p:grpSpPr>
          <a:xfrm>
            <a:off x="2546159" y="3253816"/>
            <a:ext cx="182312" cy="186753"/>
            <a:chOff x="0" y="0"/>
            <a:chExt cx="502158" cy="489966"/>
          </a:xfrm>
        </p:grpSpPr>
        <p:sp>
          <p:nvSpPr>
            <p:cNvPr id="46" name="Freeform 48">
              <a:extLst>
                <a:ext uri="{FF2B5EF4-FFF2-40B4-BE49-F238E27FC236}">
                  <a16:creationId xmlns:a16="http://schemas.microsoft.com/office/drawing/2014/main" id="{A488A6B5-87CF-E83F-3B50-3222DC77316B}"/>
                </a:ext>
              </a:extLst>
            </p:cNvPr>
            <p:cNvSpPr/>
            <p:nvPr/>
          </p:nvSpPr>
          <p:spPr>
            <a:xfrm>
              <a:off x="0" y="0"/>
              <a:ext cx="502158" cy="489966"/>
            </a:xfrm>
            <a:custGeom>
              <a:avLst/>
              <a:gdLst/>
              <a:ahLst/>
              <a:cxnLst/>
              <a:rect l="l" t="t" r="r" b="b"/>
              <a:pathLst>
                <a:path w="502158" h="489966">
                  <a:moveTo>
                    <a:pt x="96012" y="316103"/>
                  </a:moveTo>
                  <a:lnTo>
                    <a:pt x="96012" y="345948"/>
                  </a:lnTo>
                  <a:lnTo>
                    <a:pt x="126873" y="345948"/>
                  </a:lnTo>
                  <a:lnTo>
                    <a:pt x="126873" y="330962"/>
                  </a:lnTo>
                  <a:lnTo>
                    <a:pt x="126873" y="316103"/>
                  </a:lnTo>
                  <a:lnTo>
                    <a:pt x="96012" y="316103"/>
                  </a:lnTo>
                  <a:close/>
                  <a:moveTo>
                    <a:pt x="319786" y="249428"/>
                  </a:moveTo>
                  <a:cubicBezTo>
                    <a:pt x="322707" y="246507"/>
                    <a:pt x="327533" y="246507"/>
                    <a:pt x="330454" y="249428"/>
                  </a:cubicBezTo>
                  <a:lnTo>
                    <a:pt x="344043" y="262763"/>
                  </a:lnTo>
                  <a:lnTo>
                    <a:pt x="357632" y="249428"/>
                  </a:lnTo>
                  <a:cubicBezTo>
                    <a:pt x="360553" y="246507"/>
                    <a:pt x="365379" y="246507"/>
                    <a:pt x="368300" y="249428"/>
                  </a:cubicBezTo>
                  <a:cubicBezTo>
                    <a:pt x="371221" y="252349"/>
                    <a:pt x="371221" y="256921"/>
                    <a:pt x="368300" y="260477"/>
                  </a:cubicBezTo>
                  <a:lnTo>
                    <a:pt x="354711" y="273812"/>
                  </a:lnTo>
                  <a:lnTo>
                    <a:pt x="368300" y="287147"/>
                  </a:lnTo>
                  <a:cubicBezTo>
                    <a:pt x="371221" y="289433"/>
                    <a:pt x="371221" y="294132"/>
                    <a:pt x="368300" y="297561"/>
                  </a:cubicBezTo>
                  <a:cubicBezTo>
                    <a:pt x="367157" y="298704"/>
                    <a:pt x="364744" y="299339"/>
                    <a:pt x="362966" y="299339"/>
                  </a:cubicBezTo>
                  <a:cubicBezTo>
                    <a:pt x="361188" y="299339"/>
                    <a:pt x="359410" y="298704"/>
                    <a:pt x="357632" y="297561"/>
                  </a:cubicBezTo>
                  <a:lnTo>
                    <a:pt x="344043" y="284226"/>
                  </a:lnTo>
                  <a:lnTo>
                    <a:pt x="330454" y="297561"/>
                  </a:lnTo>
                  <a:cubicBezTo>
                    <a:pt x="329311" y="298704"/>
                    <a:pt x="326898" y="299339"/>
                    <a:pt x="325120" y="299339"/>
                  </a:cubicBezTo>
                  <a:cubicBezTo>
                    <a:pt x="323342" y="299339"/>
                    <a:pt x="320929" y="298704"/>
                    <a:pt x="319786" y="297561"/>
                  </a:cubicBezTo>
                  <a:cubicBezTo>
                    <a:pt x="316865" y="294132"/>
                    <a:pt x="316865" y="289433"/>
                    <a:pt x="319786" y="287147"/>
                  </a:cubicBezTo>
                  <a:lnTo>
                    <a:pt x="333375" y="273812"/>
                  </a:lnTo>
                  <a:lnTo>
                    <a:pt x="319786" y="260477"/>
                  </a:lnTo>
                  <a:cubicBezTo>
                    <a:pt x="316865" y="257048"/>
                    <a:pt x="316865" y="252349"/>
                    <a:pt x="319786" y="249428"/>
                  </a:cubicBezTo>
                  <a:close/>
                  <a:moveTo>
                    <a:pt x="180975" y="135001"/>
                  </a:moveTo>
                  <a:cubicBezTo>
                    <a:pt x="183896" y="132080"/>
                    <a:pt x="188595" y="132080"/>
                    <a:pt x="191516" y="135001"/>
                  </a:cubicBezTo>
                  <a:lnTo>
                    <a:pt x="204978" y="148209"/>
                  </a:lnTo>
                  <a:lnTo>
                    <a:pt x="218440" y="135001"/>
                  </a:lnTo>
                  <a:cubicBezTo>
                    <a:pt x="221361" y="132080"/>
                    <a:pt x="226568" y="132080"/>
                    <a:pt x="228981" y="135001"/>
                  </a:cubicBezTo>
                  <a:cubicBezTo>
                    <a:pt x="232537" y="137922"/>
                    <a:pt x="232537" y="142494"/>
                    <a:pt x="228981" y="145923"/>
                  </a:cubicBezTo>
                  <a:lnTo>
                    <a:pt x="215519" y="159131"/>
                  </a:lnTo>
                  <a:lnTo>
                    <a:pt x="228981" y="171704"/>
                  </a:lnTo>
                  <a:cubicBezTo>
                    <a:pt x="232537" y="175133"/>
                    <a:pt x="232537" y="179705"/>
                    <a:pt x="228981" y="182626"/>
                  </a:cubicBezTo>
                  <a:cubicBezTo>
                    <a:pt x="227838" y="183769"/>
                    <a:pt x="225425" y="184912"/>
                    <a:pt x="224282" y="184912"/>
                  </a:cubicBezTo>
                  <a:cubicBezTo>
                    <a:pt x="221996" y="184912"/>
                    <a:pt x="220218" y="183769"/>
                    <a:pt x="218440" y="182626"/>
                  </a:cubicBezTo>
                  <a:lnTo>
                    <a:pt x="204978" y="169418"/>
                  </a:lnTo>
                  <a:lnTo>
                    <a:pt x="191516" y="182626"/>
                  </a:lnTo>
                  <a:cubicBezTo>
                    <a:pt x="190373" y="183769"/>
                    <a:pt x="187960" y="184912"/>
                    <a:pt x="186309" y="184912"/>
                  </a:cubicBezTo>
                  <a:cubicBezTo>
                    <a:pt x="184658" y="184912"/>
                    <a:pt x="182245" y="183769"/>
                    <a:pt x="181102" y="182626"/>
                  </a:cubicBezTo>
                  <a:cubicBezTo>
                    <a:pt x="178181" y="179705"/>
                    <a:pt x="178181" y="175133"/>
                    <a:pt x="181102" y="171704"/>
                  </a:cubicBezTo>
                  <a:lnTo>
                    <a:pt x="194564" y="159131"/>
                  </a:lnTo>
                  <a:lnTo>
                    <a:pt x="181102" y="145923"/>
                  </a:lnTo>
                  <a:cubicBezTo>
                    <a:pt x="178181" y="142494"/>
                    <a:pt x="178181" y="137922"/>
                    <a:pt x="181102" y="135001"/>
                  </a:cubicBezTo>
                  <a:close/>
                  <a:moveTo>
                    <a:pt x="346964" y="85598"/>
                  </a:moveTo>
                  <a:cubicBezTo>
                    <a:pt x="337439" y="85598"/>
                    <a:pt x="329692" y="93091"/>
                    <a:pt x="329692" y="102362"/>
                  </a:cubicBezTo>
                  <a:cubicBezTo>
                    <a:pt x="329692" y="111633"/>
                    <a:pt x="337439" y="119126"/>
                    <a:pt x="346964" y="119126"/>
                  </a:cubicBezTo>
                  <a:cubicBezTo>
                    <a:pt x="355854" y="119126"/>
                    <a:pt x="363601" y="111633"/>
                    <a:pt x="363601" y="102362"/>
                  </a:cubicBezTo>
                  <a:cubicBezTo>
                    <a:pt x="363601" y="93091"/>
                    <a:pt x="355854" y="85598"/>
                    <a:pt x="346964" y="85598"/>
                  </a:cubicBezTo>
                  <a:close/>
                  <a:moveTo>
                    <a:pt x="273939" y="83820"/>
                  </a:moveTo>
                  <a:lnTo>
                    <a:pt x="307213" y="102235"/>
                  </a:lnTo>
                  <a:lnTo>
                    <a:pt x="273939" y="120650"/>
                  </a:lnTo>
                  <a:lnTo>
                    <a:pt x="273939" y="109728"/>
                  </a:lnTo>
                  <a:lnTo>
                    <a:pt x="191516" y="109728"/>
                  </a:lnTo>
                  <a:cubicBezTo>
                    <a:pt x="163703" y="109728"/>
                    <a:pt x="140462" y="132207"/>
                    <a:pt x="140462" y="159766"/>
                  </a:cubicBezTo>
                  <a:cubicBezTo>
                    <a:pt x="140462" y="186817"/>
                    <a:pt x="163576" y="209169"/>
                    <a:pt x="191516" y="209169"/>
                  </a:cubicBezTo>
                  <a:lnTo>
                    <a:pt x="354584" y="209169"/>
                  </a:lnTo>
                  <a:cubicBezTo>
                    <a:pt x="391922" y="209169"/>
                    <a:pt x="421005" y="237871"/>
                    <a:pt x="421005" y="274066"/>
                  </a:cubicBezTo>
                  <a:cubicBezTo>
                    <a:pt x="421005" y="309118"/>
                    <a:pt x="391922" y="338455"/>
                    <a:pt x="354584" y="338455"/>
                  </a:cubicBezTo>
                  <a:lnTo>
                    <a:pt x="141732" y="338455"/>
                  </a:lnTo>
                  <a:lnTo>
                    <a:pt x="141732" y="345948"/>
                  </a:lnTo>
                  <a:cubicBezTo>
                    <a:pt x="141732" y="353949"/>
                    <a:pt x="135255" y="360299"/>
                    <a:pt x="126873" y="360299"/>
                  </a:cubicBezTo>
                  <a:lnTo>
                    <a:pt x="96012" y="360299"/>
                  </a:lnTo>
                  <a:cubicBezTo>
                    <a:pt x="87757" y="360299"/>
                    <a:pt x="81153" y="353949"/>
                    <a:pt x="81153" y="345948"/>
                  </a:cubicBezTo>
                  <a:lnTo>
                    <a:pt x="81153" y="316103"/>
                  </a:lnTo>
                  <a:cubicBezTo>
                    <a:pt x="81153" y="308102"/>
                    <a:pt x="87630" y="301752"/>
                    <a:pt x="96012" y="301752"/>
                  </a:cubicBezTo>
                  <a:lnTo>
                    <a:pt x="126873" y="301752"/>
                  </a:lnTo>
                  <a:cubicBezTo>
                    <a:pt x="135128" y="301752"/>
                    <a:pt x="141732" y="308102"/>
                    <a:pt x="141732" y="316103"/>
                  </a:cubicBezTo>
                  <a:lnTo>
                    <a:pt x="141732" y="323596"/>
                  </a:lnTo>
                  <a:lnTo>
                    <a:pt x="354584" y="323596"/>
                  </a:lnTo>
                  <a:cubicBezTo>
                    <a:pt x="383032" y="323596"/>
                    <a:pt x="406146" y="301117"/>
                    <a:pt x="406146" y="274193"/>
                  </a:cubicBezTo>
                  <a:cubicBezTo>
                    <a:pt x="406146" y="246634"/>
                    <a:pt x="383032" y="224155"/>
                    <a:pt x="354584" y="224155"/>
                  </a:cubicBezTo>
                  <a:lnTo>
                    <a:pt x="191516" y="224155"/>
                  </a:lnTo>
                  <a:cubicBezTo>
                    <a:pt x="155321" y="224155"/>
                    <a:pt x="125095" y="194818"/>
                    <a:pt x="125095" y="159766"/>
                  </a:cubicBezTo>
                  <a:cubicBezTo>
                    <a:pt x="125095" y="124079"/>
                    <a:pt x="155321" y="94869"/>
                    <a:pt x="191516" y="94869"/>
                  </a:cubicBezTo>
                  <a:lnTo>
                    <a:pt x="273939" y="94869"/>
                  </a:lnTo>
                  <a:lnTo>
                    <a:pt x="273939" y="83820"/>
                  </a:lnTo>
                  <a:close/>
                  <a:moveTo>
                    <a:pt x="346964" y="71120"/>
                  </a:moveTo>
                  <a:cubicBezTo>
                    <a:pt x="364871" y="71120"/>
                    <a:pt x="379095" y="84963"/>
                    <a:pt x="379095" y="102362"/>
                  </a:cubicBezTo>
                  <a:cubicBezTo>
                    <a:pt x="379095" y="119761"/>
                    <a:pt x="364871" y="134112"/>
                    <a:pt x="346964" y="134112"/>
                  </a:cubicBezTo>
                  <a:cubicBezTo>
                    <a:pt x="328549" y="134112"/>
                    <a:pt x="314198" y="119634"/>
                    <a:pt x="314198" y="102362"/>
                  </a:cubicBezTo>
                  <a:cubicBezTo>
                    <a:pt x="314198" y="85090"/>
                    <a:pt x="328549" y="71120"/>
                    <a:pt x="346964" y="71120"/>
                  </a:cubicBezTo>
                  <a:close/>
                  <a:moveTo>
                    <a:pt x="38481" y="44450"/>
                  </a:moveTo>
                  <a:lnTo>
                    <a:pt x="38481" y="384937"/>
                  </a:lnTo>
                  <a:lnTo>
                    <a:pt x="464312" y="384937"/>
                  </a:lnTo>
                  <a:lnTo>
                    <a:pt x="464312" y="44450"/>
                  </a:lnTo>
                  <a:lnTo>
                    <a:pt x="38481" y="44450"/>
                  </a:lnTo>
                  <a:close/>
                  <a:moveTo>
                    <a:pt x="251460" y="0"/>
                  </a:moveTo>
                  <a:cubicBezTo>
                    <a:pt x="255651" y="0"/>
                    <a:pt x="259207" y="3429"/>
                    <a:pt x="259207" y="7493"/>
                  </a:cubicBezTo>
                  <a:lnTo>
                    <a:pt x="259207" y="29464"/>
                  </a:lnTo>
                  <a:lnTo>
                    <a:pt x="471932" y="29464"/>
                  </a:lnTo>
                  <a:lnTo>
                    <a:pt x="494411" y="29464"/>
                  </a:lnTo>
                  <a:cubicBezTo>
                    <a:pt x="498602" y="29464"/>
                    <a:pt x="502158" y="32893"/>
                    <a:pt x="502158" y="36957"/>
                  </a:cubicBezTo>
                  <a:cubicBezTo>
                    <a:pt x="502158" y="41021"/>
                    <a:pt x="498602" y="44450"/>
                    <a:pt x="494411" y="44450"/>
                  </a:cubicBezTo>
                  <a:lnTo>
                    <a:pt x="479044" y="44450"/>
                  </a:lnTo>
                  <a:lnTo>
                    <a:pt x="479044" y="384937"/>
                  </a:lnTo>
                  <a:lnTo>
                    <a:pt x="494411" y="384937"/>
                  </a:lnTo>
                  <a:cubicBezTo>
                    <a:pt x="498602" y="384937"/>
                    <a:pt x="502158" y="388366"/>
                    <a:pt x="502158" y="392430"/>
                  </a:cubicBezTo>
                  <a:cubicBezTo>
                    <a:pt x="502158" y="396494"/>
                    <a:pt x="498602" y="399923"/>
                    <a:pt x="494411" y="399923"/>
                  </a:cubicBezTo>
                  <a:lnTo>
                    <a:pt x="471932" y="399923"/>
                  </a:lnTo>
                  <a:lnTo>
                    <a:pt x="359283" y="399923"/>
                  </a:lnTo>
                  <a:lnTo>
                    <a:pt x="394843" y="478409"/>
                  </a:lnTo>
                  <a:cubicBezTo>
                    <a:pt x="396621" y="482473"/>
                    <a:pt x="394843" y="486537"/>
                    <a:pt x="391287" y="488188"/>
                  </a:cubicBezTo>
                  <a:cubicBezTo>
                    <a:pt x="390144" y="488823"/>
                    <a:pt x="388874" y="488823"/>
                    <a:pt x="388366" y="488823"/>
                  </a:cubicBezTo>
                  <a:cubicBezTo>
                    <a:pt x="385445" y="488823"/>
                    <a:pt x="382397" y="487045"/>
                    <a:pt x="381254" y="484759"/>
                  </a:cubicBezTo>
                  <a:lnTo>
                    <a:pt x="343281" y="399923"/>
                  </a:lnTo>
                  <a:lnTo>
                    <a:pt x="259080" y="399923"/>
                  </a:lnTo>
                  <a:lnTo>
                    <a:pt x="259080" y="481330"/>
                  </a:lnTo>
                  <a:cubicBezTo>
                    <a:pt x="259080" y="485394"/>
                    <a:pt x="255524" y="488823"/>
                    <a:pt x="251333" y="488823"/>
                  </a:cubicBezTo>
                  <a:cubicBezTo>
                    <a:pt x="247142" y="488823"/>
                    <a:pt x="243586" y="485394"/>
                    <a:pt x="243586" y="481330"/>
                  </a:cubicBezTo>
                  <a:lnTo>
                    <a:pt x="243586" y="399923"/>
                  </a:lnTo>
                  <a:lnTo>
                    <a:pt x="159512" y="399923"/>
                  </a:lnTo>
                  <a:lnTo>
                    <a:pt x="120904" y="484759"/>
                  </a:lnTo>
                  <a:cubicBezTo>
                    <a:pt x="119761" y="488188"/>
                    <a:pt x="114935" y="489966"/>
                    <a:pt x="111379" y="488188"/>
                  </a:cubicBezTo>
                  <a:cubicBezTo>
                    <a:pt x="107188" y="486410"/>
                    <a:pt x="105410" y="482473"/>
                    <a:pt x="107188" y="478409"/>
                  </a:cubicBezTo>
                  <a:lnTo>
                    <a:pt x="142748" y="399923"/>
                  </a:lnTo>
                  <a:lnTo>
                    <a:pt x="30226" y="399923"/>
                  </a:lnTo>
                  <a:lnTo>
                    <a:pt x="7747" y="399923"/>
                  </a:lnTo>
                  <a:cubicBezTo>
                    <a:pt x="3556" y="399923"/>
                    <a:pt x="0" y="396494"/>
                    <a:pt x="0" y="392430"/>
                  </a:cubicBezTo>
                  <a:cubicBezTo>
                    <a:pt x="0" y="388366"/>
                    <a:pt x="3556" y="384937"/>
                    <a:pt x="7747" y="384937"/>
                  </a:cubicBezTo>
                  <a:lnTo>
                    <a:pt x="22479" y="384937"/>
                  </a:lnTo>
                  <a:lnTo>
                    <a:pt x="22479" y="44450"/>
                  </a:lnTo>
                  <a:lnTo>
                    <a:pt x="7747" y="44450"/>
                  </a:lnTo>
                  <a:cubicBezTo>
                    <a:pt x="3556" y="44450"/>
                    <a:pt x="0" y="41021"/>
                    <a:pt x="0" y="36957"/>
                  </a:cubicBezTo>
                  <a:cubicBezTo>
                    <a:pt x="0" y="32893"/>
                    <a:pt x="3556" y="29464"/>
                    <a:pt x="7747" y="29464"/>
                  </a:cubicBezTo>
                  <a:lnTo>
                    <a:pt x="30226" y="29464"/>
                  </a:lnTo>
                  <a:lnTo>
                    <a:pt x="243713" y="29464"/>
                  </a:lnTo>
                  <a:lnTo>
                    <a:pt x="243713" y="7493"/>
                  </a:lnTo>
                  <a:cubicBezTo>
                    <a:pt x="243713" y="3429"/>
                    <a:pt x="247269" y="0"/>
                    <a:pt x="251460" y="0"/>
                  </a:cubicBezTo>
                  <a:close/>
                </a:path>
              </a:pathLst>
            </a:custGeom>
            <a:solidFill>
              <a:srgbClr val="FFFFFF"/>
            </a:solidFill>
          </p:spPr>
          <p:txBody>
            <a:bodyPr/>
            <a:lstStyle>
              <a:defPPr>
                <a:defRPr lang="en-US"/>
              </a:defPPr>
              <a:lvl1pPr marL="0" algn="l" defTabSz="576072" rtl="0" eaLnBrk="1" latinLnBrk="0" hangingPunct="1">
                <a:defRPr sz="1134" kern="1200">
                  <a:solidFill>
                    <a:schemeClr val="tx1"/>
                  </a:solidFill>
                  <a:latin typeface="+mn-lt"/>
                  <a:ea typeface="+mn-ea"/>
                  <a:cs typeface="+mn-cs"/>
                </a:defRPr>
              </a:lvl1pPr>
              <a:lvl2pPr marL="288036" algn="l" defTabSz="576072" rtl="0" eaLnBrk="1" latinLnBrk="0" hangingPunct="1">
                <a:defRPr sz="1134" kern="1200">
                  <a:solidFill>
                    <a:schemeClr val="tx1"/>
                  </a:solidFill>
                  <a:latin typeface="+mn-lt"/>
                  <a:ea typeface="+mn-ea"/>
                  <a:cs typeface="+mn-cs"/>
                </a:defRPr>
              </a:lvl2pPr>
              <a:lvl3pPr marL="576072" algn="l" defTabSz="576072" rtl="0" eaLnBrk="1" latinLnBrk="0" hangingPunct="1">
                <a:defRPr sz="1134" kern="1200">
                  <a:solidFill>
                    <a:schemeClr val="tx1"/>
                  </a:solidFill>
                  <a:latin typeface="+mn-lt"/>
                  <a:ea typeface="+mn-ea"/>
                  <a:cs typeface="+mn-cs"/>
                </a:defRPr>
              </a:lvl3pPr>
              <a:lvl4pPr marL="864108" algn="l" defTabSz="576072" rtl="0" eaLnBrk="1" latinLnBrk="0" hangingPunct="1">
                <a:defRPr sz="1134" kern="1200">
                  <a:solidFill>
                    <a:schemeClr val="tx1"/>
                  </a:solidFill>
                  <a:latin typeface="+mn-lt"/>
                  <a:ea typeface="+mn-ea"/>
                  <a:cs typeface="+mn-cs"/>
                </a:defRPr>
              </a:lvl4pPr>
              <a:lvl5pPr marL="1152144" algn="l" defTabSz="576072" rtl="0" eaLnBrk="1" latinLnBrk="0" hangingPunct="1">
                <a:defRPr sz="1134" kern="1200">
                  <a:solidFill>
                    <a:schemeClr val="tx1"/>
                  </a:solidFill>
                  <a:latin typeface="+mn-lt"/>
                  <a:ea typeface="+mn-ea"/>
                  <a:cs typeface="+mn-cs"/>
                </a:defRPr>
              </a:lvl5pPr>
              <a:lvl6pPr marL="1440180" algn="l" defTabSz="576072" rtl="0" eaLnBrk="1" latinLnBrk="0" hangingPunct="1">
                <a:defRPr sz="1134" kern="1200">
                  <a:solidFill>
                    <a:schemeClr val="tx1"/>
                  </a:solidFill>
                  <a:latin typeface="+mn-lt"/>
                  <a:ea typeface="+mn-ea"/>
                  <a:cs typeface="+mn-cs"/>
                </a:defRPr>
              </a:lvl6pPr>
              <a:lvl7pPr marL="1728216" algn="l" defTabSz="576072" rtl="0" eaLnBrk="1" latinLnBrk="0" hangingPunct="1">
                <a:defRPr sz="1134" kern="1200">
                  <a:solidFill>
                    <a:schemeClr val="tx1"/>
                  </a:solidFill>
                  <a:latin typeface="+mn-lt"/>
                  <a:ea typeface="+mn-ea"/>
                  <a:cs typeface="+mn-cs"/>
                </a:defRPr>
              </a:lvl7pPr>
              <a:lvl8pPr marL="2016252" algn="l" defTabSz="576072" rtl="0" eaLnBrk="1" latinLnBrk="0" hangingPunct="1">
                <a:defRPr sz="1134" kern="1200">
                  <a:solidFill>
                    <a:schemeClr val="tx1"/>
                  </a:solidFill>
                  <a:latin typeface="+mn-lt"/>
                  <a:ea typeface="+mn-ea"/>
                  <a:cs typeface="+mn-cs"/>
                </a:defRPr>
              </a:lvl8pPr>
              <a:lvl9pPr marL="2304288" algn="l" defTabSz="576072" rtl="0" eaLnBrk="1" latinLnBrk="0" hangingPunct="1">
                <a:defRPr sz="1134" kern="1200">
                  <a:solidFill>
                    <a:schemeClr val="tx1"/>
                  </a:solidFill>
                  <a:latin typeface="+mn-lt"/>
                  <a:ea typeface="+mn-ea"/>
                  <a:cs typeface="+mn-cs"/>
                </a:defRPr>
              </a:lvl9pPr>
            </a:lstStyle>
            <a:p>
              <a:pPr marL="0" marR="0" lvl="0" indent="0" algn="l" defTabSz="768077" rtl="0" eaLnBrk="1" fontAlgn="auto" latinLnBrk="0" hangingPunct="1">
                <a:lnSpc>
                  <a:spcPct val="100000"/>
                </a:lnSpc>
                <a:spcBef>
                  <a:spcPts val="0"/>
                </a:spcBef>
                <a:spcAft>
                  <a:spcPts val="0"/>
                </a:spcAft>
                <a:buClrTx/>
                <a:buSzTx/>
                <a:buFontTx/>
                <a:buNone/>
                <a:tabLst/>
                <a:defRPr/>
              </a:pPr>
              <a:endParaRPr kumimoji="0" lang="en-US" sz="851" b="0" i="0" u="none" strike="noStrike" kern="1200" cap="none" spc="0" normalizeH="0" baseline="0" noProof="0">
                <a:ln>
                  <a:noFill/>
                </a:ln>
                <a:solidFill>
                  <a:srgbClr val="AA0530"/>
                </a:solidFill>
                <a:effectLst/>
                <a:uLnTx/>
                <a:uFillTx/>
                <a:latin typeface="Arial" panose="020B0604020202020204"/>
                <a:ea typeface="+mn-ea"/>
                <a:cs typeface="+mn-cs"/>
              </a:endParaRPr>
            </a:p>
          </p:txBody>
        </p:sp>
      </p:grpSp>
      <p:grpSp>
        <p:nvGrpSpPr>
          <p:cNvPr id="47" name="Group 49">
            <a:extLst>
              <a:ext uri="{FF2B5EF4-FFF2-40B4-BE49-F238E27FC236}">
                <a16:creationId xmlns:a16="http://schemas.microsoft.com/office/drawing/2014/main" id="{DB3431EC-9755-85B8-B44D-C1785F9CB711}"/>
              </a:ext>
            </a:extLst>
          </p:cNvPr>
          <p:cNvGrpSpPr/>
          <p:nvPr/>
        </p:nvGrpSpPr>
        <p:grpSpPr>
          <a:xfrm>
            <a:off x="3563891" y="2874047"/>
            <a:ext cx="182359" cy="186415"/>
            <a:chOff x="0" y="0"/>
            <a:chExt cx="502285" cy="489077"/>
          </a:xfrm>
        </p:grpSpPr>
        <p:sp>
          <p:nvSpPr>
            <p:cNvPr id="48" name="Freeform 50">
              <a:extLst>
                <a:ext uri="{FF2B5EF4-FFF2-40B4-BE49-F238E27FC236}">
                  <a16:creationId xmlns:a16="http://schemas.microsoft.com/office/drawing/2014/main" id="{6D860CEC-0787-5743-24FD-AE781C18F6FF}"/>
                </a:ext>
              </a:extLst>
            </p:cNvPr>
            <p:cNvSpPr/>
            <p:nvPr/>
          </p:nvSpPr>
          <p:spPr>
            <a:xfrm>
              <a:off x="0" y="0"/>
              <a:ext cx="502285" cy="489077"/>
            </a:xfrm>
            <a:custGeom>
              <a:avLst/>
              <a:gdLst/>
              <a:ahLst/>
              <a:cxnLst/>
              <a:rect l="l" t="t" r="r" b="b"/>
              <a:pathLst>
                <a:path w="502285" h="489077">
                  <a:moveTo>
                    <a:pt x="15367" y="444500"/>
                  </a:moveTo>
                  <a:lnTo>
                    <a:pt x="15367" y="459486"/>
                  </a:lnTo>
                  <a:cubicBezTo>
                    <a:pt x="15367" y="467614"/>
                    <a:pt x="22479" y="473964"/>
                    <a:pt x="30734" y="473964"/>
                  </a:cubicBezTo>
                  <a:lnTo>
                    <a:pt x="471932" y="473964"/>
                  </a:lnTo>
                  <a:cubicBezTo>
                    <a:pt x="480187" y="473964"/>
                    <a:pt x="486791" y="467614"/>
                    <a:pt x="486791" y="459486"/>
                  </a:cubicBezTo>
                  <a:lnTo>
                    <a:pt x="486791" y="444500"/>
                  </a:lnTo>
                  <a:lnTo>
                    <a:pt x="15367" y="444500"/>
                  </a:lnTo>
                  <a:close/>
                  <a:moveTo>
                    <a:pt x="50927" y="378206"/>
                  </a:moveTo>
                  <a:lnTo>
                    <a:pt x="20701" y="429514"/>
                  </a:lnTo>
                  <a:lnTo>
                    <a:pt x="482092" y="429514"/>
                  </a:lnTo>
                  <a:lnTo>
                    <a:pt x="451231" y="378206"/>
                  </a:lnTo>
                  <a:lnTo>
                    <a:pt x="51054" y="378206"/>
                  </a:lnTo>
                  <a:close/>
                  <a:moveTo>
                    <a:pt x="305562" y="295910"/>
                  </a:moveTo>
                  <a:cubicBezTo>
                    <a:pt x="308610" y="293116"/>
                    <a:pt x="314071" y="293116"/>
                    <a:pt x="316484" y="295910"/>
                  </a:cubicBezTo>
                  <a:cubicBezTo>
                    <a:pt x="318262" y="297053"/>
                    <a:pt x="318897" y="299212"/>
                    <a:pt x="318897" y="300863"/>
                  </a:cubicBezTo>
                  <a:cubicBezTo>
                    <a:pt x="318897" y="302514"/>
                    <a:pt x="318262" y="304673"/>
                    <a:pt x="316484" y="305816"/>
                  </a:cubicBezTo>
                  <a:cubicBezTo>
                    <a:pt x="315214" y="306959"/>
                    <a:pt x="313436" y="307975"/>
                    <a:pt x="311658" y="307975"/>
                  </a:cubicBezTo>
                  <a:cubicBezTo>
                    <a:pt x="309245" y="307975"/>
                    <a:pt x="306832" y="306832"/>
                    <a:pt x="305562" y="305816"/>
                  </a:cubicBezTo>
                  <a:cubicBezTo>
                    <a:pt x="304292" y="304800"/>
                    <a:pt x="303784" y="302514"/>
                    <a:pt x="303784" y="300863"/>
                  </a:cubicBezTo>
                  <a:cubicBezTo>
                    <a:pt x="303784" y="299212"/>
                    <a:pt x="304419" y="297053"/>
                    <a:pt x="305562" y="295910"/>
                  </a:cubicBezTo>
                  <a:close/>
                  <a:moveTo>
                    <a:pt x="274701" y="295783"/>
                  </a:moveTo>
                  <a:cubicBezTo>
                    <a:pt x="278765" y="295783"/>
                    <a:pt x="282321" y="299212"/>
                    <a:pt x="282321" y="303149"/>
                  </a:cubicBezTo>
                  <a:cubicBezTo>
                    <a:pt x="282321" y="307086"/>
                    <a:pt x="278892" y="310515"/>
                    <a:pt x="274701" y="310515"/>
                  </a:cubicBezTo>
                  <a:cubicBezTo>
                    <a:pt x="270510" y="310515"/>
                    <a:pt x="267081" y="307086"/>
                    <a:pt x="267081" y="303149"/>
                  </a:cubicBezTo>
                  <a:cubicBezTo>
                    <a:pt x="267081" y="299212"/>
                    <a:pt x="270510" y="295783"/>
                    <a:pt x="274701" y="295783"/>
                  </a:cubicBezTo>
                  <a:close/>
                  <a:moveTo>
                    <a:pt x="237998" y="295783"/>
                  </a:moveTo>
                  <a:cubicBezTo>
                    <a:pt x="242062" y="295783"/>
                    <a:pt x="245618" y="299212"/>
                    <a:pt x="245618" y="303149"/>
                  </a:cubicBezTo>
                  <a:cubicBezTo>
                    <a:pt x="245618" y="307086"/>
                    <a:pt x="242189" y="310515"/>
                    <a:pt x="237998" y="310515"/>
                  </a:cubicBezTo>
                  <a:cubicBezTo>
                    <a:pt x="233807" y="310515"/>
                    <a:pt x="230378" y="307086"/>
                    <a:pt x="230378" y="303149"/>
                  </a:cubicBezTo>
                  <a:cubicBezTo>
                    <a:pt x="230378" y="299212"/>
                    <a:pt x="233807" y="295783"/>
                    <a:pt x="237998" y="295783"/>
                  </a:cubicBezTo>
                  <a:close/>
                  <a:moveTo>
                    <a:pt x="201676" y="295783"/>
                  </a:moveTo>
                  <a:cubicBezTo>
                    <a:pt x="205359" y="295783"/>
                    <a:pt x="208915" y="299212"/>
                    <a:pt x="208915" y="303149"/>
                  </a:cubicBezTo>
                  <a:cubicBezTo>
                    <a:pt x="208915" y="307086"/>
                    <a:pt x="205232" y="310515"/>
                    <a:pt x="201676" y="310515"/>
                  </a:cubicBezTo>
                  <a:cubicBezTo>
                    <a:pt x="196850" y="310515"/>
                    <a:pt x="193802" y="307086"/>
                    <a:pt x="193802" y="303149"/>
                  </a:cubicBezTo>
                  <a:cubicBezTo>
                    <a:pt x="193802" y="299212"/>
                    <a:pt x="196850" y="295783"/>
                    <a:pt x="201676" y="295783"/>
                  </a:cubicBezTo>
                  <a:close/>
                  <a:moveTo>
                    <a:pt x="164719" y="295783"/>
                  </a:moveTo>
                  <a:cubicBezTo>
                    <a:pt x="168783" y="295783"/>
                    <a:pt x="172339" y="299212"/>
                    <a:pt x="172339" y="303149"/>
                  </a:cubicBezTo>
                  <a:cubicBezTo>
                    <a:pt x="172339" y="307086"/>
                    <a:pt x="168910" y="310515"/>
                    <a:pt x="164719" y="310515"/>
                  </a:cubicBezTo>
                  <a:cubicBezTo>
                    <a:pt x="160528" y="310515"/>
                    <a:pt x="157099" y="307086"/>
                    <a:pt x="157099" y="303149"/>
                  </a:cubicBezTo>
                  <a:cubicBezTo>
                    <a:pt x="157099" y="299212"/>
                    <a:pt x="160528" y="295783"/>
                    <a:pt x="164719" y="295783"/>
                  </a:cubicBezTo>
                  <a:close/>
                  <a:moveTo>
                    <a:pt x="128016" y="295783"/>
                  </a:moveTo>
                  <a:cubicBezTo>
                    <a:pt x="132080" y="295783"/>
                    <a:pt x="135636" y="299212"/>
                    <a:pt x="135636" y="303149"/>
                  </a:cubicBezTo>
                  <a:cubicBezTo>
                    <a:pt x="135636" y="307086"/>
                    <a:pt x="132207" y="310515"/>
                    <a:pt x="128016" y="310515"/>
                  </a:cubicBezTo>
                  <a:cubicBezTo>
                    <a:pt x="123825" y="310515"/>
                    <a:pt x="120396" y="307086"/>
                    <a:pt x="120396" y="303149"/>
                  </a:cubicBezTo>
                  <a:cubicBezTo>
                    <a:pt x="120396" y="299212"/>
                    <a:pt x="123825" y="295783"/>
                    <a:pt x="128016" y="295783"/>
                  </a:cubicBezTo>
                  <a:close/>
                  <a:moveTo>
                    <a:pt x="98679" y="283083"/>
                  </a:moveTo>
                  <a:lnTo>
                    <a:pt x="98679" y="320675"/>
                  </a:lnTo>
                  <a:lnTo>
                    <a:pt x="402971" y="320675"/>
                  </a:lnTo>
                  <a:lnTo>
                    <a:pt x="402971" y="282956"/>
                  </a:lnTo>
                  <a:lnTo>
                    <a:pt x="98679" y="282956"/>
                  </a:lnTo>
                  <a:close/>
                  <a:moveTo>
                    <a:pt x="98679" y="267843"/>
                  </a:moveTo>
                  <a:lnTo>
                    <a:pt x="402971" y="267843"/>
                  </a:lnTo>
                  <a:cubicBezTo>
                    <a:pt x="411353" y="267843"/>
                    <a:pt x="418465" y="274955"/>
                    <a:pt x="418465" y="283083"/>
                  </a:cubicBezTo>
                  <a:lnTo>
                    <a:pt x="418465" y="320675"/>
                  </a:lnTo>
                  <a:cubicBezTo>
                    <a:pt x="418465" y="328930"/>
                    <a:pt x="411353" y="335915"/>
                    <a:pt x="402971" y="335915"/>
                  </a:cubicBezTo>
                  <a:lnTo>
                    <a:pt x="98679" y="335915"/>
                  </a:lnTo>
                  <a:cubicBezTo>
                    <a:pt x="90297" y="335915"/>
                    <a:pt x="83820" y="328803"/>
                    <a:pt x="83820" y="320675"/>
                  </a:cubicBezTo>
                  <a:lnTo>
                    <a:pt x="83820" y="282956"/>
                  </a:lnTo>
                  <a:cubicBezTo>
                    <a:pt x="83820" y="274701"/>
                    <a:pt x="90424" y="267716"/>
                    <a:pt x="98679" y="267716"/>
                  </a:cubicBezTo>
                  <a:close/>
                  <a:moveTo>
                    <a:pt x="290703" y="224536"/>
                  </a:moveTo>
                  <a:lnTo>
                    <a:pt x="350393" y="224536"/>
                  </a:lnTo>
                  <a:cubicBezTo>
                    <a:pt x="355219" y="224536"/>
                    <a:pt x="358267" y="227965"/>
                    <a:pt x="358267" y="231902"/>
                  </a:cubicBezTo>
                  <a:cubicBezTo>
                    <a:pt x="358267" y="235839"/>
                    <a:pt x="355219" y="239268"/>
                    <a:pt x="350393" y="239268"/>
                  </a:cubicBezTo>
                  <a:lnTo>
                    <a:pt x="290703" y="239268"/>
                  </a:lnTo>
                  <a:cubicBezTo>
                    <a:pt x="286512" y="239268"/>
                    <a:pt x="282829" y="235839"/>
                    <a:pt x="282829" y="231902"/>
                  </a:cubicBezTo>
                  <a:cubicBezTo>
                    <a:pt x="282829" y="227965"/>
                    <a:pt x="286385" y="224536"/>
                    <a:pt x="290703" y="224536"/>
                  </a:cubicBezTo>
                  <a:close/>
                  <a:moveTo>
                    <a:pt x="290576" y="178689"/>
                  </a:moveTo>
                  <a:lnTo>
                    <a:pt x="410718" y="178689"/>
                  </a:lnTo>
                  <a:cubicBezTo>
                    <a:pt x="414909" y="178689"/>
                    <a:pt x="418465" y="182118"/>
                    <a:pt x="418465" y="186055"/>
                  </a:cubicBezTo>
                  <a:cubicBezTo>
                    <a:pt x="418465" y="189992"/>
                    <a:pt x="414909" y="193421"/>
                    <a:pt x="410718" y="193421"/>
                  </a:cubicBezTo>
                  <a:lnTo>
                    <a:pt x="290576" y="193421"/>
                  </a:lnTo>
                  <a:cubicBezTo>
                    <a:pt x="286385" y="193421"/>
                    <a:pt x="282829" y="189992"/>
                    <a:pt x="282829" y="186055"/>
                  </a:cubicBezTo>
                  <a:cubicBezTo>
                    <a:pt x="282829" y="182118"/>
                    <a:pt x="286385" y="178689"/>
                    <a:pt x="290576" y="178689"/>
                  </a:cubicBezTo>
                  <a:close/>
                  <a:moveTo>
                    <a:pt x="290576" y="135382"/>
                  </a:moveTo>
                  <a:lnTo>
                    <a:pt x="410718" y="135382"/>
                  </a:lnTo>
                  <a:cubicBezTo>
                    <a:pt x="414909" y="135382"/>
                    <a:pt x="418465" y="138811"/>
                    <a:pt x="418465" y="142748"/>
                  </a:cubicBezTo>
                  <a:cubicBezTo>
                    <a:pt x="418465" y="146685"/>
                    <a:pt x="414909" y="150114"/>
                    <a:pt x="410718" y="150114"/>
                  </a:cubicBezTo>
                  <a:lnTo>
                    <a:pt x="290576" y="150114"/>
                  </a:lnTo>
                  <a:cubicBezTo>
                    <a:pt x="286385" y="150114"/>
                    <a:pt x="282829" y="146685"/>
                    <a:pt x="282829" y="142748"/>
                  </a:cubicBezTo>
                  <a:cubicBezTo>
                    <a:pt x="282829" y="138811"/>
                    <a:pt x="286385" y="135382"/>
                    <a:pt x="290576" y="135382"/>
                  </a:cubicBezTo>
                  <a:close/>
                  <a:moveTo>
                    <a:pt x="167640" y="104521"/>
                  </a:moveTo>
                  <a:cubicBezTo>
                    <a:pt x="171831" y="104521"/>
                    <a:pt x="174879" y="107442"/>
                    <a:pt x="174879" y="111379"/>
                  </a:cubicBezTo>
                  <a:lnTo>
                    <a:pt x="174879" y="115443"/>
                  </a:lnTo>
                  <a:cubicBezTo>
                    <a:pt x="183896" y="117221"/>
                    <a:pt x="190500" y="122936"/>
                    <a:pt x="194056" y="130302"/>
                  </a:cubicBezTo>
                  <a:cubicBezTo>
                    <a:pt x="195834" y="133731"/>
                    <a:pt x="194056" y="138303"/>
                    <a:pt x="189865" y="140081"/>
                  </a:cubicBezTo>
                  <a:cubicBezTo>
                    <a:pt x="186309" y="141224"/>
                    <a:pt x="181483" y="139446"/>
                    <a:pt x="179705" y="136017"/>
                  </a:cubicBezTo>
                  <a:cubicBezTo>
                    <a:pt x="177927" y="131445"/>
                    <a:pt x="173101" y="128524"/>
                    <a:pt x="167640" y="128524"/>
                  </a:cubicBezTo>
                  <a:cubicBezTo>
                    <a:pt x="160401" y="128524"/>
                    <a:pt x="154432" y="133731"/>
                    <a:pt x="154432" y="139446"/>
                  </a:cubicBezTo>
                  <a:cubicBezTo>
                    <a:pt x="154432" y="146939"/>
                    <a:pt x="158623" y="150368"/>
                    <a:pt x="167640" y="150368"/>
                  </a:cubicBezTo>
                  <a:cubicBezTo>
                    <a:pt x="184404" y="150368"/>
                    <a:pt x="195834" y="160147"/>
                    <a:pt x="195834" y="175514"/>
                  </a:cubicBezTo>
                  <a:cubicBezTo>
                    <a:pt x="195834" y="187579"/>
                    <a:pt x="186817" y="197231"/>
                    <a:pt x="174879" y="200152"/>
                  </a:cubicBezTo>
                  <a:lnTo>
                    <a:pt x="174879" y="203581"/>
                  </a:lnTo>
                  <a:cubicBezTo>
                    <a:pt x="174879" y="207645"/>
                    <a:pt x="171831" y="211074"/>
                    <a:pt x="167640" y="211074"/>
                  </a:cubicBezTo>
                  <a:cubicBezTo>
                    <a:pt x="162814" y="211074"/>
                    <a:pt x="159893" y="207645"/>
                    <a:pt x="159893" y="203581"/>
                  </a:cubicBezTo>
                  <a:lnTo>
                    <a:pt x="159893" y="200152"/>
                  </a:lnTo>
                  <a:cubicBezTo>
                    <a:pt x="150876" y="197866"/>
                    <a:pt x="144272" y="192151"/>
                    <a:pt x="141351" y="185293"/>
                  </a:cubicBezTo>
                  <a:cubicBezTo>
                    <a:pt x="138938" y="181229"/>
                    <a:pt x="141351" y="177292"/>
                    <a:pt x="144907" y="175006"/>
                  </a:cubicBezTo>
                  <a:cubicBezTo>
                    <a:pt x="149098" y="173863"/>
                    <a:pt x="153924" y="175641"/>
                    <a:pt x="155067" y="179578"/>
                  </a:cubicBezTo>
                  <a:cubicBezTo>
                    <a:pt x="156845" y="183642"/>
                    <a:pt x="162306" y="186436"/>
                    <a:pt x="167640" y="186436"/>
                  </a:cubicBezTo>
                  <a:cubicBezTo>
                    <a:pt x="174879" y="186436"/>
                    <a:pt x="180848" y="181864"/>
                    <a:pt x="180848" y="175514"/>
                  </a:cubicBezTo>
                  <a:cubicBezTo>
                    <a:pt x="180848" y="168021"/>
                    <a:pt x="176657" y="164592"/>
                    <a:pt x="167640" y="164592"/>
                  </a:cubicBezTo>
                  <a:cubicBezTo>
                    <a:pt x="150241" y="164592"/>
                    <a:pt x="138811" y="154813"/>
                    <a:pt x="138811" y="139446"/>
                  </a:cubicBezTo>
                  <a:cubicBezTo>
                    <a:pt x="138811" y="128016"/>
                    <a:pt x="147828" y="118237"/>
                    <a:pt x="159766" y="115443"/>
                  </a:cubicBezTo>
                  <a:lnTo>
                    <a:pt x="159766" y="111379"/>
                  </a:lnTo>
                  <a:cubicBezTo>
                    <a:pt x="159766" y="107315"/>
                    <a:pt x="162814" y="104521"/>
                    <a:pt x="167513" y="104521"/>
                  </a:cubicBezTo>
                  <a:close/>
                  <a:moveTo>
                    <a:pt x="167259" y="91440"/>
                  </a:moveTo>
                  <a:cubicBezTo>
                    <a:pt x="129413" y="91440"/>
                    <a:pt x="99187" y="121285"/>
                    <a:pt x="99187" y="157480"/>
                  </a:cubicBezTo>
                  <a:cubicBezTo>
                    <a:pt x="99187" y="194310"/>
                    <a:pt x="129413" y="224155"/>
                    <a:pt x="167259" y="224155"/>
                  </a:cubicBezTo>
                  <a:cubicBezTo>
                    <a:pt x="204597" y="224155"/>
                    <a:pt x="235331" y="194310"/>
                    <a:pt x="235331" y="157480"/>
                  </a:cubicBezTo>
                  <a:cubicBezTo>
                    <a:pt x="235331" y="121285"/>
                    <a:pt x="204470" y="91440"/>
                    <a:pt x="167259" y="91440"/>
                  </a:cubicBezTo>
                  <a:close/>
                  <a:moveTo>
                    <a:pt x="69342" y="81534"/>
                  </a:moveTo>
                  <a:cubicBezTo>
                    <a:pt x="73533" y="81534"/>
                    <a:pt x="77089" y="84963"/>
                    <a:pt x="77089" y="89027"/>
                  </a:cubicBezTo>
                  <a:cubicBezTo>
                    <a:pt x="77089" y="93091"/>
                    <a:pt x="73533" y="96520"/>
                    <a:pt x="69342" y="96520"/>
                  </a:cubicBezTo>
                  <a:cubicBezTo>
                    <a:pt x="61087" y="96520"/>
                    <a:pt x="53975" y="102870"/>
                    <a:pt x="53975" y="111506"/>
                  </a:cubicBezTo>
                  <a:lnTo>
                    <a:pt x="53975" y="363093"/>
                  </a:lnTo>
                  <a:lnTo>
                    <a:pt x="448310" y="363093"/>
                  </a:lnTo>
                  <a:lnTo>
                    <a:pt x="448310" y="111633"/>
                  </a:lnTo>
                  <a:cubicBezTo>
                    <a:pt x="448310" y="102997"/>
                    <a:pt x="441833" y="96647"/>
                    <a:pt x="433451" y="96647"/>
                  </a:cubicBezTo>
                  <a:lnTo>
                    <a:pt x="266827" y="96647"/>
                  </a:lnTo>
                  <a:cubicBezTo>
                    <a:pt x="262636" y="96647"/>
                    <a:pt x="259080" y="93218"/>
                    <a:pt x="259080" y="89154"/>
                  </a:cubicBezTo>
                  <a:cubicBezTo>
                    <a:pt x="259080" y="85090"/>
                    <a:pt x="262636" y="81661"/>
                    <a:pt x="266827" y="81661"/>
                  </a:cubicBezTo>
                  <a:lnTo>
                    <a:pt x="433451" y="81661"/>
                  </a:lnTo>
                  <a:cubicBezTo>
                    <a:pt x="450088" y="81661"/>
                    <a:pt x="463677" y="94869"/>
                    <a:pt x="463677" y="111633"/>
                  </a:cubicBezTo>
                  <a:lnTo>
                    <a:pt x="463677" y="368935"/>
                  </a:lnTo>
                  <a:lnTo>
                    <a:pt x="501650" y="433578"/>
                  </a:lnTo>
                  <a:cubicBezTo>
                    <a:pt x="501650" y="434213"/>
                    <a:pt x="501650" y="434213"/>
                    <a:pt x="501650" y="434213"/>
                  </a:cubicBezTo>
                  <a:lnTo>
                    <a:pt x="501650" y="434848"/>
                  </a:lnTo>
                  <a:cubicBezTo>
                    <a:pt x="502285" y="435483"/>
                    <a:pt x="502285" y="436626"/>
                    <a:pt x="502285" y="437134"/>
                  </a:cubicBezTo>
                  <a:lnTo>
                    <a:pt x="502285" y="459613"/>
                  </a:lnTo>
                  <a:cubicBezTo>
                    <a:pt x="502285" y="475742"/>
                    <a:pt x="488696" y="489077"/>
                    <a:pt x="472059" y="489077"/>
                  </a:cubicBezTo>
                  <a:lnTo>
                    <a:pt x="30861" y="489077"/>
                  </a:lnTo>
                  <a:cubicBezTo>
                    <a:pt x="13589" y="488950"/>
                    <a:pt x="0" y="475615"/>
                    <a:pt x="0" y="459486"/>
                  </a:cubicBezTo>
                  <a:lnTo>
                    <a:pt x="0" y="437007"/>
                  </a:lnTo>
                  <a:cubicBezTo>
                    <a:pt x="0" y="436372"/>
                    <a:pt x="0" y="435229"/>
                    <a:pt x="635" y="434721"/>
                  </a:cubicBezTo>
                  <a:lnTo>
                    <a:pt x="1270" y="434086"/>
                  </a:lnTo>
                  <a:cubicBezTo>
                    <a:pt x="1270" y="434086"/>
                    <a:pt x="1270" y="434086"/>
                    <a:pt x="1270" y="433451"/>
                  </a:cubicBezTo>
                  <a:lnTo>
                    <a:pt x="39243" y="368808"/>
                  </a:lnTo>
                  <a:lnTo>
                    <a:pt x="39243" y="111633"/>
                  </a:lnTo>
                  <a:cubicBezTo>
                    <a:pt x="39243" y="94869"/>
                    <a:pt x="52832" y="81661"/>
                    <a:pt x="69469" y="81661"/>
                  </a:cubicBezTo>
                  <a:close/>
                  <a:moveTo>
                    <a:pt x="167259" y="76454"/>
                  </a:moveTo>
                  <a:cubicBezTo>
                    <a:pt x="213487" y="76454"/>
                    <a:pt x="250825" y="113284"/>
                    <a:pt x="250825" y="157480"/>
                  </a:cubicBezTo>
                  <a:cubicBezTo>
                    <a:pt x="250825" y="202819"/>
                    <a:pt x="213487" y="239014"/>
                    <a:pt x="167259" y="239014"/>
                  </a:cubicBezTo>
                  <a:cubicBezTo>
                    <a:pt x="121031" y="239014"/>
                    <a:pt x="83820" y="202819"/>
                    <a:pt x="83820" y="157480"/>
                  </a:cubicBezTo>
                  <a:cubicBezTo>
                    <a:pt x="83820" y="113284"/>
                    <a:pt x="121158" y="76454"/>
                    <a:pt x="167386" y="76454"/>
                  </a:cubicBezTo>
                  <a:close/>
                  <a:moveTo>
                    <a:pt x="125095" y="22987"/>
                  </a:moveTo>
                  <a:cubicBezTo>
                    <a:pt x="129921" y="22987"/>
                    <a:pt x="132969" y="26416"/>
                    <a:pt x="132969" y="30353"/>
                  </a:cubicBezTo>
                  <a:lnTo>
                    <a:pt x="132969" y="60960"/>
                  </a:lnTo>
                  <a:cubicBezTo>
                    <a:pt x="132969" y="64897"/>
                    <a:pt x="129921" y="68326"/>
                    <a:pt x="125095" y="68326"/>
                  </a:cubicBezTo>
                  <a:cubicBezTo>
                    <a:pt x="120904" y="68326"/>
                    <a:pt x="117856" y="64897"/>
                    <a:pt x="117856" y="60960"/>
                  </a:cubicBezTo>
                  <a:lnTo>
                    <a:pt x="117856" y="30353"/>
                  </a:lnTo>
                  <a:cubicBezTo>
                    <a:pt x="117856" y="26416"/>
                    <a:pt x="120904" y="22987"/>
                    <a:pt x="125095" y="22987"/>
                  </a:cubicBezTo>
                  <a:close/>
                  <a:moveTo>
                    <a:pt x="201676" y="15367"/>
                  </a:moveTo>
                  <a:cubicBezTo>
                    <a:pt x="205359" y="15367"/>
                    <a:pt x="208915" y="18288"/>
                    <a:pt x="208915" y="22225"/>
                  </a:cubicBezTo>
                  <a:lnTo>
                    <a:pt x="208915" y="53213"/>
                  </a:lnTo>
                  <a:cubicBezTo>
                    <a:pt x="208915" y="57277"/>
                    <a:pt x="205232" y="60706"/>
                    <a:pt x="201676" y="60706"/>
                  </a:cubicBezTo>
                  <a:cubicBezTo>
                    <a:pt x="196850" y="60706"/>
                    <a:pt x="193802" y="57277"/>
                    <a:pt x="193802" y="53213"/>
                  </a:cubicBezTo>
                  <a:lnTo>
                    <a:pt x="193802" y="22225"/>
                  </a:lnTo>
                  <a:cubicBezTo>
                    <a:pt x="193802" y="18161"/>
                    <a:pt x="196850" y="15367"/>
                    <a:pt x="201676" y="15367"/>
                  </a:cubicBezTo>
                  <a:close/>
                  <a:moveTo>
                    <a:pt x="161798" y="0"/>
                  </a:moveTo>
                  <a:cubicBezTo>
                    <a:pt x="166624" y="0"/>
                    <a:pt x="169672" y="3429"/>
                    <a:pt x="169672" y="7493"/>
                  </a:cubicBezTo>
                  <a:lnTo>
                    <a:pt x="169672" y="38481"/>
                  </a:lnTo>
                  <a:cubicBezTo>
                    <a:pt x="169672" y="42545"/>
                    <a:pt x="166624" y="45339"/>
                    <a:pt x="161798" y="45339"/>
                  </a:cubicBezTo>
                  <a:cubicBezTo>
                    <a:pt x="158115" y="45339"/>
                    <a:pt x="154559" y="42418"/>
                    <a:pt x="154559" y="38481"/>
                  </a:cubicBezTo>
                  <a:lnTo>
                    <a:pt x="154559" y="7493"/>
                  </a:lnTo>
                  <a:cubicBezTo>
                    <a:pt x="154559" y="3429"/>
                    <a:pt x="158242" y="0"/>
                    <a:pt x="161798" y="0"/>
                  </a:cubicBezTo>
                  <a:close/>
                </a:path>
              </a:pathLst>
            </a:custGeom>
            <a:solidFill>
              <a:srgbClr val="FFFFFF"/>
            </a:solidFill>
          </p:spPr>
          <p:txBody>
            <a:bodyPr/>
            <a:lstStyle>
              <a:defPPr>
                <a:defRPr lang="en-US"/>
              </a:defPPr>
              <a:lvl1pPr marL="0" algn="l" defTabSz="576072" rtl="0" eaLnBrk="1" latinLnBrk="0" hangingPunct="1">
                <a:defRPr sz="1134" kern="1200">
                  <a:solidFill>
                    <a:schemeClr val="tx1"/>
                  </a:solidFill>
                  <a:latin typeface="+mn-lt"/>
                  <a:ea typeface="+mn-ea"/>
                  <a:cs typeface="+mn-cs"/>
                </a:defRPr>
              </a:lvl1pPr>
              <a:lvl2pPr marL="288036" algn="l" defTabSz="576072" rtl="0" eaLnBrk="1" latinLnBrk="0" hangingPunct="1">
                <a:defRPr sz="1134" kern="1200">
                  <a:solidFill>
                    <a:schemeClr val="tx1"/>
                  </a:solidFill>
                  <a:latin typeface="+mn-lt"/>
                  <a:ea typeface="+mn-ea"/>
                  <a:cs typeface="+mn-cs"/>
                </a:defRPr>
              </a:lvl2pPr>
              <a:lvl3pPr marL="576072" algn="l" defTabSz="576072" rtl="0" eaLnBrk="1" latinLnBrk="0" hangingPunct="1">
                <a:defRPr sz="1134" kern="1200">
                  <a:solidFill>
                    <a:schemeClr val="tx1"/>
                  </a:solidFill>
                  <a:latin typeface="+mn-lt"/>
                  <a:ea typeface="+mn-ea"/>
                  <a:cs typeface="+mn-cs"/>
                </a:defRPr>
              </a:lvl3pPr>
              <a:lvl4pPr marL="864108" algn="l" defTabSz="576072" rtl="0" eaLnBrk="1" latinLnBrk="0" hangingPunct="1">
                <a:defRPr sz="1134" kern="1200">
                  <a:solidFill>
                    <a:schemeClr val="tx1"/>
                  </a:solidFill>
                  <a:latin typeface="+mn-lt"/>
                  <a:ea typeface="+mn-ea"/>
                  <a:cs typeface="+mn-cs"/>
                </a:defRPr>
              </a:lvl4pPr>
              <a:lvl5pPr marL="1152144" algn="l" defTabSz="576072" rtl="0" eaLnBrk="1" latinLnBrk="0" hangingPunct="1">
                <a:defRPr sz="1134" kern="1200">
                  <a:solidFill>
                    <a:schemeClr val="tx1"/>
                  </a:solidFill>
                  <a:latin typeface="+mn-lt"/>
                  <a:ea typeface="+mn-ea"/>
                  <a:cs typeface="+mn-cs"/>
                </a:defRPr>
              </a:lvl5pPr>
              <a:lvl6pPr marL="1440180" algn="l" defTabSz="576072" rtl="0" eaLnBrk="1" latinLnBrk="0" hangingPunct="1">
                <a:defRPr sz="1134" kern="1200">
                  <a:solidFill>
                    <a:schemeClr val="tx1"/>
                  </a:solidFill>
                  <a:latin typeface="+mn-lt"/>
                  <a:ea typeface="+mn-ea"/>
                  <a:cs typeface="+mn-cs"/>
                </a:defRPr>
              </a:lvl6pPr>
              <a:lvl7pPr marL="1728216" algn="l" defTabSz="576072" rtl="0" eaLnBrk="1" latinLnBrk="0" hangingPunct="1">
                <a:defRPr sz="1134" kern="1200">
                  <a:solidFill>
                    <a:schemeClr val="tx1"/>
                  </a:solidFill>
                  <a:latin typeface="+mn-lt"/>
                  <a:ea typeface="+mn-ea"/>
                  <a:cs typeface="+mn-cs"/>
                </a:defRPr>
              </a:lvl7pPr>
              <a:lvl8pPr marL="2016252" algn="l" defTabSz="576072" rtl="0" eaLnBrk="1" latinLnBrk="0" hangingPunct="1">
                <a:defRPr sz="1134" kern="1200">
                  <a:solidFill>
                    <a:schemeClr val="tx1"/>
                  </a:solidFill>
                  <a:latin typeface="+mn-lt"/>
                  <a:ea typeface="+mn-ea"/>
                  <a:cs typeface="+mn-cs"/>
                </a:defRPr>
              </a:lvl8pPr>
              <a:lvl9pPr marL="2304288" algn="l" defTabSz="576072" rtl="0" eaLnBrk="1" latinLnBrk="0" hangingPunct="1">
                <a:defRPr sz="1134" kern="1200">
                  <a:solidFill>
                    <a:schemeClr val="tx1"/>
                  </a:solidFill>
                  <a:latin typeface="+mn-lt"/>
                  <a:ea typeface="+mn-ea"/>
                  <a:cs typeface="+mn-cs"/>
                </a:defRPr>
              </a:lvl9pPr>
            </a:lstStyle>
            <a:p>
              <a:pPr marL="0" marR="0" lvl="0" indent="0" algn="l" defTabSz="768077" rtl="0" eaLnBrk="1" fontAlgn="auto" latinLnBrk="0" hangingPunct="1">
                <a:lnSpc>
                  <a:spcPct val="100000"/>
                </a:lnSpc>
                <a:spcBef>
                  <a:spcPts val="0"/>
                </a:spcBef>
                <a:spcAft>
                  <a:spcPts val="0"/>
                </a:spcAft>
                <a:buClrTx/>
                <a:buSzTx/>
                <a:buFontTx/>
                <a:buNone/>
                <a:tabLst/>
                <a:defRPr/>
              </a:pPr>
              <a:endParaRPr kumimoji="0" lang="en-US" sz="851" b="0" i="0" u="none" strike="noStrike" kern="1200" cap="none" spc="0" normalizeH="0" baseline="0" noProof="0">
                <a:ln>
                  <a:noFill/>
                </a:ln>
                <a:solidFill>
                  <a:srgbClr val="AA0530"/>
                </a:solidFill>
                <a:effectLst/>
                <a:uLnTx/>
                <a:uFillTx/>
                <a:latin typeface="Arial" panose="020B0604020202020204"/>
                <a:ea typeface="+mn-ea"/>
                <a:cs typeface="+mn-cs"/>
              </a:endParaRPr>
            </a:p>
          </p:txBody>
        </p:sp>
      </p:grpSp>
      <p:grpSp>
        <p:nvGrpSpPr>
          <p:cNvPr id="49" name="Group 51">
            <a:extLst>
              <a:ext uri="{FF2B5EF4-FFF2-40B4-BE49-F238E27FC236}">
                <a16:creationId xmlns:a16="http://schemas.microsoft.com/office/drawing/2014/main" id="{868BC647-8CEE-B9D6-0C9E-0063994A154F}"/>
              </a:ext>
            </a:extLst>
          </p:cNvPr>
          <p:cNvGrpSpPr/>
          <p:nvPr/>
        </p:nvGrpSpPr>
        <p:grpSpPr>
          <a:xfrm>
            <a:off x="2916368" y="4320896"/>
            <a:ext cx="183283" cy="186365"/>
            <a:chOff x="0" y="0"/>
            <a:chExt cx="504825" cy="488950"/>
          </a:xfrm>
        </p:grpSpPr>
        <p:sp>
          <p:nvSpPr>
            <p:cNvPr id="50" name="Freeform 52">
              <a:extLst>
                <a:ext uri="{FF2B5EF4-FFF2-40B4-BE49-F238E27FC236}">
                  <a16:creationId xmlns:a16="http://schemas.microsoft.com/office/drawing/2014/main" id="{39B9FC36-A3BA-BDB9-8239-1702A4157104}"/>
                </a:ext>
              </a:extLst>
            </p:cNvPr>
            <p:cNvSpPr/>
            <p:nvPr/>
          </p:nvSpPr>
          <p:spPr>
            <a:xfrm>
              <a:off x="0" y="0"/>
              <a:ext cx="504825" cy="488950"/>
            </a:xfrm>
            <a:custGeom>
              <a:avLst/>
              <a:gdLst/>
              <a:ahLst/>
              <a:cxnLst/>
              <a:rect l="l" t="t" r="r" b="b"/>
              <a:pathLst>
                <a:path w="504825" h="488950">
                  <a:moveTo>
                    <a:pt x="263906" y="474218"/>
                  </a:moveTo>
                  <a:cubicBezTo>
                    <a:pt x="267843" y="474218"/>
                    <a:pt x="271145" y="477012"/>
                    <a:pt x="271780" y="481584"/>
                  </a:cubicBezTo>
                  <a:cubicBezTo>
                    <a:pt x="271780" y="485521"/>
                    <a:pt x="268351" y="488442"/>
                    <a:pt x="264541" y="488950"/>
                  </a:cubicBezTo>
                  <a:cubicBezTo>
                    <a:pt x="260604" y="488950"/>
                    <a:pt x="257302" y="485521"/>
                    <a:pt x="257302" y="482092"/>
                  </a:cubicBezTo>
                  <a:cubicBezTo>
                    <a:pt x="256794" y="478155"/>
                    <a:pt x="260096" y="474726"/>
                    <a:pt x="264033" y="474218"/>
                  </a:cubicBezTo>
                  <a:close/>
                  <a:moveTo>
                    <a:pt x="225806" y="472186"/>
                  </a:moveTo>
                  <a:cubicBezTo>
                    <a:pt x="229743" y="472186"/>
                    <a:pt x="232537" y="475996"/>
                    <a:pt x="232537" y="479806"/>
                  </a:cubicBezTo>
                  <a:cubicBezTo>
                    <a:pt x="232029" y="483616"/>
                    <a:pt x="228600" y="486410"/>
                    <a:pt x="225298" y="486410"/>
                  </a:cubicBezTo>
                  <a:lnTo>
                    <a:pt x="224155" y="486410"/>
                  </a:lnTo>
                  <a:cubicBezTo>
                    <a:pt x="220218" y="485902"/>
                    <a:pt x="217424" y="482092"/>
                    <a:pt x="217932" y="478155"/>
                  </a:cubicBezTo>
                  <a:cubicBezTo>
                    <a:pt x="218440" y="474218"/>
                    <a:pt x="221869" y="471551"/>
                    <a:pt x="225806" y="472186"/>
                  </a:cubicBezTo>
                  <a:close/>
                  <a:moveTo>
                    <a:pt x="189484" y="464566"/>
                  </a:moveTo>
                  <a:cubicBezTo>
                    <a:pt x="193294" y="465709"/>
                    <a:pt x="195834" y="469519"/>
                    <a:pt x="195199" y="473329"/>
                  </a:cubicBezTo>
                  <a:cubicBezTo>
                    <a:pt x="193929" y="476631"/>
                    <a:pt x="190754" y="478790"/>
                    <a:pt x="186944" y="478790"/>
                  </a:cubicBezTo>
                  <a:cubicBezTo>
                    <a:pt x="186309" y="478790"/>
                    <a:pt x="185674" y="478790"/>
                    <a:pt x="185039" y="478282"/>
                  </a:cubicBezTo>
                  <a:cubicBezTo>
                    <a:pt x="180594" y="477139"/>
                    <a:pt x="178054" y="473329"/>
                    <a:pt x="179324" y="469519"/>
                  </a:cubicBezTo>
                  <a:cubicBezTo>
                    <a:pt x="180594" y="466217"/>
                    <a:pt x="185039" y="464058"/>
                    <a:pt x="189484" y="464566"/>
                  </a:cubicBezTo>
                  <a:close/>
                  <a:moveTo>
                    <a:pt x="153670" y="453136"/>
                  </a:moveTo>
                  <a:cubicBezTo>
                    <a:pt x="157353" y="455041"/>
                    <a:pt x="159131" y="459867"/>
                    <a:pt x="157353" y="463550"/>
                  </a:cubicBezTo>
                  <a:cubicBezTo>
                    <a:pt x="156083" y="466598"/>
                    <a:pt x="153035" y="468503"/>
                    <a:pt x="150622" y="468503"/>
                  </a:cubicBezTo>
                  <a:cubicBezTo>
                    <a:pt x="149352" y="468503"/>
                    <a:pt x="148209" y="467868"/>
                    <a:pt x="146939" y="467868"/>
                  </a:cubicBezTo>
                  <a:cubicBezTo>
                    <a:pt x="143256" y="465963"/>
                    <a:pt x="141478" y="461137"/>
                    <a:pt x="143256" y="457454"/>
                  </a:cubicBezTo>
                  <a:cubicBezTo>
                    <a:pt x="145034" y="453136"/>
                    <a:pt x="149352" y="451358"/>
                    <a:pt x="153670" y="453136"/>
                  </a:cubicBezTo>
                  <a:close/>
                  <a:moveTo>
                    <a:pt x="120777" y="433070"/>
                  </a:moveTo>
                  <a:cubicBezTo>
                    <a:pt x="124460" y="435229"/>
                    <a:pt x="125095" y="439674"/>
                    <a:pt x="122555" y="442849"/>
                  </a:cubicBezTo>
                  <a:cubicBezTo>
                    <a:pt x="120777" y="444500"/>
                    <a:pt x="118872" y="445643"/>
                    <a:pt x="116459" y="445643"/>
                  </a:cubicBezTo>
                  <a:cubicBezTo>
                    <a:pt x="114681" y="445643"/>
                    <a:pt x="112776" y="445643"/>
                    <a:pt x="111633" y="444500"/>
                  </a:cubicBezTo>
                  <a:cubicBezTo>
                    <a:pt x="107950" y="442341"/>
                    <a:pt x="107315" y="437896"/>
                    <a:pt x="109220" y="434721"/>
                  </a:cubicBezTo>
                  <a:cubicBezTo>
                    <a:pt x="112268" y="431419"/>
                    <a:pt x="117221" y="430911"/>
                    <a:pt x="120777" y="433070"/>
                  </a:cubicBezTo>
                  <a:close/>
                  <a:moveTo>
                    <a:pt x="90424" y="410591"/>
                  </a:moveTo>
                  <a:cubicBezTo>
                    <a:pt x="93599" y="413385"/>
                    <a:pt x="93599" y="417703"/>
                    <a:pt x="90424" y="420370"/>
                  </a:cubicBezTo>
                  <a:cubicBezTo>
                    <a:pt x="89154" y="422021"/>
                    <a:pt x="87249" y="422529"/>
                    <a:pt x="84709" y="422529"/>
                  </a:cubicBezTo>
                  <a:cubicBezTo>
                    <a:pt x="82804" y="422529"/>
                    <a:pt x="80899" y="422021"/>
                    <a:pt x="78994" y="420878"/>
                  </a:cubicBezTo>
                  <a:cubicBezTo>
                    <a:pt x="75819" y="418084"/>
                    <a:pt x="75819" y="413258"/>
                    <a:pt x="78994" y="411099"/>
                  </a:cubicBezTo>
                  <a:cubicBezTo>
                    <a:pt x="82169" y="407797"/>
                    <a:pt x="87249" y="407797"/>
                    <a:pt x="90424" y="410591"/>
                  </a:cubicBezTo>
                  <a:close/>
                  <a:moveTo>
                    <a:pt x="53467" y="382016"/>
                  </a:moveTo>
                  <a:cubicBezTo>
                    <a:pt x="57150" y="379857"/>
                    <a:pt x="61976" y="380365"/>
                    <a:pt x="64516" y="383159"/>
                  </a:cubicBezTo>
                  <a:cubicBezTo>
                    <a:pt x="67564" y="386461"/>
                    <a:pt x="66294" y="390779"/>
                    <a:pt x="63246" y="393573"/>
                  </a:cubicBezTo>
                  <a:cubicBezTo>
                    <a:pt x="61976" y="394081"/>
                    <a:pt x="60198" y="394716"/>
                    <a:pt x="58420" y="394716"/>
                  </a:cubicBezTo>
                  <a:cubicBezTo>
                    <a:pt x="56642" y="394716"/>
                    <a:pt x="53467" y="393573"/>
                    <a:pt x="52324" y="391922"/>
                  </a:cubicBezTo>
                  <a:cubicBezTo>
                    <a:pt x="49911" y="388620"/>
                    <a:pt x="50546" y="384810"/>
                    <a:pt x="53594" y="382143"/>
                  </a:cubicBezTo>
                  <a:close/>
                  <a:moveTo>
                    <a:pt x="248539" y="377317"/>
                  </a:moveTo>
                  <a:cubicBezTo>
                    <a:pt x="252603" y="377825"/>
                    <a:pt x="256159" y="381254"/>
                    <a:pt x="256159" y="385191"/>
                  </a:cubicBezTo>
                  <a:cubicBezTo>
                    <a:pt x="255524" y="389128"/>
                    <a:pt x="252730" y="392049"/>
                    <a:pt x="248539" y="392049"/>
                  </a:cubicBezTo>
                  <a:lnTo>
                    <a:pt x="247904" y="392049"/>
                  </a:lnTo>
                  <a:cubicBezTo>
                    <a:pt x="243840" y="392049"/>
                    <a:pt x="240919" y="388620"/>
                    <a:pt x="240919" y="384683"/>
                  </a:cubicBezTo>
                  <a:cubicBezTo>
                    <a:pt x="240919" y="380746"/>
                    <a:pt x="244348" y="377317"/>
                    <a:pt x="248539" y="377317"/>
                  </a:cubicBezTo>
                  <a:close/>
                  <a:moveTo>
                    <a:pt x="215265" y="373253"/>
                  </a:moveTo>
                  <a:cubicBezTo>
                    <a:pt x="219583" y="374396"/>
                    <a:pt x="221996" y="378206"/>
                    <a:pt x="220726" y="382016"/>
                  </a:cubicBezTo>
                  <a:cubicBezTo>
                    <a:pt x="220091" y="385318"/>
                    <a:pt x="216408" y="386969"/>
                    <a:pt x="213360" y="386969"/>
                  </a:cubicBezTo>
                  <a:cubicBezTo>
                    <a:pt x="212725" y="386969"/>
                    <a:pt x="211582" y="386969"/>
                    <a:pt x="210947" y="386969"/>
                  </a:cubicBezTo>
                  <a:cubicBezTo>
                    <a:pt x="207264" y="385826"/>
                    <a:pt x="204216" y="381508"/>
                    <a:pt x="205486" y="378206"/>
                  </a:cubicBezTo>
                  <a:cubicBezTo>
                    <a:pt x="207264" y="374396"/>
                    <a:pt x="211582" y="372237"/>
                    <a:pt x="215265" y="373253"/>
                  </a:cubicBezTo>
                  <a:close/>
                  <a:moveTo>
                    <a:pt x="185674" y="358648"/>
                  </a:moveTo>
                  <a:cubicBezTo>
                    <a:pt x="189992" y="361061"/>
                    <a:pt x="190627" y="366014"/>
                    <a:pt x="188722" y="369697"/>
                  </a:cubicBezTo>
                  <a:cubicBezTo>
                    <a:pt x="186944" y="372110"/>
                    <a:pt x="184404" y="374015"/>
                    <a:pt x="181991" y="374015"/>
                  </a:cubicBezTo>
                  <a:cubicBezTo>
                    <a:pt x="180721" y="374015"/>
                    <a:pt x="178943" y="373380"/>
                    <a:pt x="178308" y="372745"/>
                  </a:cubicBezTo>
                  <a:cubicBezTo>
                    <a:pt x="173990" y="370332"/>
                    <a:pt x="172847" y="365379"/>
                    <a:pt x="175260" y="362331"/>
                  </a:cubicBezTo>
                  <a:cubicBezTo>
                    <a:pt x="177038" y="358013"/>
                    <a:pt x="181991" y="356743"/>
                    <a:pt x="185674" y="358648"/>
                  </a:cubicBezTo>
                  <a:close/>
                  <a:moveTo>
                    <a:pt x="34163" y="350901"/>
                  </a:moveTo>
                  <a:cubicBezTo>
                    <a:pt x="38354" y="349250"/>
                    <a:pt x="42418" y="350393"/>
                    <a:pt x="44831" y="353695"/>
                  </a:cubicBezTo>
                  <a:cubicBezTo>
                    <a:pt x="46609" y="357505"/>
                    <a:pt x="45466" y="361315"/>
                    <a:pt x="41275" y="363474"/>
                  </a:cubicBezTo>
                  <a:cubicBezTo>
                    <a:pt x="40640" y="363474"/>
                    <a:pt x="39497" y="363982"/>
                    <a:pt x="37719" y="363982"/>
                  </a:cubicBezTo>
                  <a:cubicBezTo>
                    <a:pt x="35306" y="363982"/>
                    <a:pt x="32385" y="362839"/>
                    <a:pt x="31242" y="360172"/>
                  </a:cubicBezTo>
                  <a:cubicBezTo>
                    <a:pt x="28829" y="356870"/>
                    <a:pt x="30607" y="352552"/>
                    <a:pt x="34163" y="350901"/>
                  </a:cubicBezTo>
                  <a:close/>
                  <a:moveTo>
                    <a:pt x="147701" y="341757"/>
                  </a:moveTo>
                  <a:lnTo>
                    <a:pt x="158115" y="341757"/>
                  </a:lnTo>
                  <a:cubicBezTo>
                    <a:pt x="161798" y="343916"/>
                    <a:pt x="161798" y="348361"/>
                    <a:pt x="158750" y="351536"/>
                  </a:cubicBezTo>
                  <a:cubicBezTo>
                    <a:pt x="157480" y="353187"/>
                    <a:pt x="155067" y="353695"/>
                    <a:pt x="153289" y="353695"/>
                  </a:cubicBezTo>
                  <a:cubicBezTo>
                    <a:pt x="151511" y="353695"/>
                    <a:pt x="149606" y="353187"/>
                    <a:pt x="147828" y="351536"/>
                  </a:cubicBezTo>
                  <a:cubicBezTo>
                    <a:pt x="144780" y="349377"/>
                    <a:pt x="144145" y="344424"/>
                    <a:pt x="147828" y="341757"/>
                  </a:cubicBezTo>
                  <a:close/>
                  <a:moveTo>
                    <a:pt x="127381" y="312674"/>
                  </a:moveTo>
                  <a:cubicBezTo>
                    <a:pt x="131064" y="311023"/>
                    <a:pt x="136525" y="311531"/>
                    <a:pt x="138430" y="314833"/>
                  </a:cubicBezTo>
                  <a:cubicBezTo>
                    <a:pt x="140843" y="318135"/>
                    <a:pt x="139700" y="322453"/>
                    <a:pt x="136652" y="324612"/>
                  </a:cubicBezTo>
                  <a:cubicBezTo>
                    <a:pt x="134874" y="325120"/>
                    <a:pt x="133604" y="325755"/>
                    <a:pt x="131826" y="325755"/>
                  </a:cubicBezTo>
                  <a:cubicBezTo>
                    <a:pt x="130048" y="325755"/>
                    <a:pt x="126873" y="324612"/>
                    <a:pt x="125095" y="322453"/>
                  </a:cubicBezTo>
                  <a:cubicBezTo>
                    <a:pt x="123317" y="319151"/>
                    <a:pt x="124460" y="314833"/>
                    <a:pt x="127508" y="312674"/>
                  </a:cubicBezTo>
                  <a:close/>
                  <a:moveTo>
                    <a:pt x="402463" y="272923"/>
                  </a:moveTo>
                  <a:cubicBezTo>
                    <a:pt x="391160" y="327914"/>
                    <a:pt x="347726" y="372491"/>
                    <a:pt x="291719" y="386969"/>
                  </a:cubicBezTo>
                  <a:lnTo>
                    <a:pt x="308991" y="467487"/>
                  </a:lnTo>
                  <a:cubicBezTo>
                    <a:pt x="398907" y="446024"/>
                    <a:pt x="469138" y="374269"/>
                    <a:pt x="485902" y="285623"/>
                  </a:cubicBezTo>
                  <a:lnTo>
                    <a:pt x="402590" y="272923"/>
                  </a:lnTo>
                  <a:close/>
                  <a:moveTo>
                    <a:pt x="304800" y="177419"/>
                  </a:moveTo>
                  <a:cubicBezTo>
                    <a:pt x="296672" y="177419"/>
                    <a:pt x="289560" y="183642"/>
                    <a:pt x="289560" y="192278"/>
                  </a:cubicBezTo>
                  <a:cubicBezTo>
                    <a:pt x="289560" y="200279"/>
                    <a:pt x="296545" y="206502"/>
                    <a:pt x="304800" y="206502"/>
                  </a:cubicBezTo>
                  <a:cubicBezTo>
                    <a:pt x="313055" y="206502"/>
                    <a:pt x="320040" y="200279"/>
                    <a:pt x="320040" y="192278"/>
                  </a:cubicBezTo>
                  <a:cubicBezTo>
                    <a:pt x="320040" y="183769"/>
                    <a:pt x="313055" y="177419"/>
                    <a:pt x="304800" y="177419"/>
                  </a:cubicBezTo>
                  <a:close/>
                  <a:moveTo>
                    <a:pt x="253746" y="173355"/>
                  </a:moveTo>
                  <a:cubicBezTo>
                    <a:pt x="257937" y="173355"/>
                    <a:pt x="261493" y="176276"/>
                    <a:pt x="261493" y="180340"/>
                  </a:cubicBezTo>
                  <a:cubicBezTo>
                    <a:pt x="261493" y="185039"/>
                    <a:pt x="257937" y="187960"/>
                    <a:pt x="253746" y="187960"/>
                  </a:cubicBezTo>
                  <a:cubicBezTo>
                    <a:pt x="221996" y="187960"/>
                    <a:pt x="196342" y="213614"/>
                    <a:pt x="196342" y="243840"/>
                  </a:cubicBezTo>
                  <a:cubicBezTo>
                    <a:pt x="196342" y="275336"/>
                    <a:pt x="222123" y="300355"/>
                    <a:pt x="253746" y="300355"/>
                  </a:cubicBezTo>
                  <a:cubicBezTo>
                    <a:pt x="285369" y="300355"/>
                    <a:pt x="311150" y="275336"/>
                    <a:pt x="311150" y="243840"/>
                  </a:cubicBezTo>
                  <a:cubicBezTo>
                    <a:pt x="311150" y="240284"/>
                    <a:pt x="314706" y="236855"/>
                    <a:pt x="318897" y="236855"/>
                  </a:cubicBezTo>
                  <a:cubicBezTo>
                    <a:pt x="323088" y="236855"/>
                    <a:pt x="326644" y="240411"/>
                    <a:pt x="326644" y="243840"/>
                  </a:cubicBezTo>
                  <a:cubicBezTo>
                    <a:pt x="326644" y="283464"/>
                    <a:pt x="293751" y="315468"/>
                    <a:pt x="253619" y="315468"/>
                  </a:cubicBezTo>
                  <a:cubicBezTo>
                    <a:pt x="213487" y="315468"/>
                    <a:pt x="180594" y="283464"/>
                    <a:pt x="180594" y="243840"/>
                  </a:cubicBezTo>
                  <a:cubicBezTo>
                    <a:pt x="180594" y="205359"/>
                    <a:pt x="213487" y="173355"/>
                    <a:pt x="253619" y="173355"/>
                  </a:cubicBezTo>
                  <a:close/>
                  <a:moveTo>
                    <a:pt x="304800" y="163195"/>
                  </a:moveTo>
                  <a:cubicBezTo>
                    <a:pt x="321183" y="163195"/>
                    <a:pt x="334645" y="176276"/>
                    <a:pt x="334645" y="192278"/>
                  </a:cubicBezTo>
                  <a:cubicBezTo>
                    <a:pt x="334645" y="208280"/>
                    <a:pt x="321183" y="221234"/>
                    <a:pt x="304800" y="221234"/>
                  </a:cubicBezTo>
                  <a:cubicBezTo>
                    <a:pt x="287782" y="221234"/>
                    <a:pt x="274955" y="208153"/>
                    <a:pt x="274955" y="192151"/>
                  </a:cubicBezTo>
                  <a:cubicBezTo>
                    <a:pt x="274955" y="176149"/>
                    <a:pt x="287782" y="163068"/>
                    <a:pt x="304800" y="163068"/>
                  </a:cubicBezTo>
                  <a:close/>
                  <a:moveTo>
                    <a:pt x="416687" y="76581"/>
                  </a:moveTo>
                  <a:lnTo>
                    <a:pt x="360172" y="137414"/>
                  </a:lnTo>
                  <a:cubicBezTo>
                    <a:pt x="389382" y="165735"/>
                    <a:pt x="406019" y="204089"/>
                    <a:pt x="406019" y="242824"/>
                  </a:cubicBezTo>
                  <a:cubicBezTo>
                    <a:pt x="406019" y="248031"/>
                    <a:pt x="405384" y="253238"/>
                    <a:pt x="404876" y="258445"/>
                  </a:cubicBezTo>
                  <a:lnTo>
                    <a:pt x="488188" y="271145"/>
                  </a:lnTo>
                  <a:cubicBezTo>
                    <a:pt x="489331" y="261874"/>
                    <a:pt x="489966" y="251968"/>
                    <a:pt x="489966" y="242824"/>
                  </a:cubicBezTo>
                  <a:cubicBezTo>
                    <a:pt x="489966" y="180213"/>
                    <a:pt x="463169" y="120015"/>
                    <a:pt x="416687" y="76581"/>
                  </a:cubicBezTo>
                  <a:close/>
                  <a:moveTo>
                    <a:pt x="415544" y="58674"/>
                  </a:moveTo>
                  <a:cubicBezTo>
                    <a:pt x="417957" y="58674"/>
                    <a:pt x="419735" y="59309"/>
                    <a:pt x="420878" y="60452"/>
                  </a:cubicBezTo>
                  <a:cubicBezTo>
                    <a:pt x="474472" y="106807"/>
                    <a:pt x="504825" y="173990"/>
                    <a:pt x="504825" y="242951"/>
                  </a:cubicBezTo>
                  <a:cubicBezTo>
                    <a:pt x="504825" y="255651"/>
                    <a:pt x="504190" y="268478"/>
                    <a:pt x="502412" y="280543"/>
                  </a:cubicBezTo>
                  <a:cubicBezTo>
                    <a:pt x="486410" y="380746"/>
                    <a:pt x="407162" y="462407"/>
                    <a:pt x="304800" y="483235"/>
                  </a:cubicBezTo>
                  <a:cubicBezTo>
                    <a:pt x="304165" y="483235"/>
                    <a:pt x="303657" y="483870"/>
                    <a:pt x="303022" y="483870"/>
                  </a:cubicBezTo>
                  <a:cubicBezTo>
                    <a:pt x="299466" y="483870"/>
                    <a:pt x="296418" y="480949"/>
                    <a:pt x="295275" y="477520"/>
                  </a:cubicBezTo>
                  <a:lnTo>
                    <a:pt x="275082" y="383159"/>
                  </a:lnTo>
                  <a:cubicBezTo>
                    <a:pt x="275082" y="380873"/>
                    <a:pt x="275082" y="379095"/>
                    <a:pt x="276225" y="377317"/>
                  </a:cubicBezTo>
                  <a:cubicBezTo>
                    <a:pt x="277368" y="376174"/>
                    <a:pt x="279146" y="374396"/>
                    <a:pt x="281051" y="374396"/>
                  </a:cubicBezTo>
                  <a:cubicBezTo>
                    <a:pt x="337058" y="362839"/>
                    <a:pt x="380492" y="318262"/>
                    <a:pt x="388874" y="263779"/>
                  </a:cubicBezTo>
                  <a:cubicBezTo>
                    <a:pt x="390017" y="255651"/>
                    <a:pt x="390652" y="249301"/>
                    <a:pt x="390652" y="242951"/>
                  </a:cubicBezTo>
                  <a:cubicBezTo>
                    <a:pt x="390652" y="205359"/>
                    <a:pt x="374015" y="169418"/>
                    <a:pt x="344805" y="143383"/>
                  </a:cubicBezTo>
                  <a:cubicBezTo>
                    <a:pt x="341884" y="141097"/>
                    <a:pt x="341249" y="136398"/>
                    <a:pt x="344170" y="133477"/>
                  </a:cubicBezTo>
                  <a:lnTo>
                    <a:pt x="410210" y="61087"/>
                  </a:lnTo>
                  <a:cubicBezTo>
                    <a:pt x="411988" y="59309"/>
                    <a:pt x="413766" y="58801"/>
                    <a:pt x="415544" y="58801"/>
                  </a:cubicBezTo>
                  <a:close/>
                  <a:moveTo>
                    <a:pt x="243332" y="15113"/>
                  </a:moveTo>
                  <a:cubicBezTo>
                    <a:pt x="117221" y="19177"/>
                    <a:pt x="15367" y="120523"/>
                    <a:pt x="15367" y="245110"/>
                  </a:cubicBezTo>
                  <a:cubicBezTo>
                    <a:pt x="15367" y="268224"/>
                    <a:pt x="18923" y="291465"/>
                    <a:pt x="26035" y="314071"/>
                  </a:cubicBezTo>
                  <a:lnTo>
                    <a:pt x="105410" y="286766"/>
                  </a:lnTo>
                  <a:cubicBezTo>
                    <a:pt x="101219" y="273431"/>
                    <a:pt x="98933" y="259588"/>
                    <a:pt x="98933" y="245110"/>
                  </a:cubicBezTo>
                  <a:cubicBezTo>
                    <a:pt x="98933" y="166370"/>
                    <a:pt x="162814" y="100838"/>
                    <a:pt x="243332" y="96774"/>
                  </a:cubicBezTo>
                  <a:lnTo>
                    <a:pt x="243332" y="15113"/>
                  </a:lnTo>
                  <a:close/>
                  <a:moveTo>
                    <a:pt x="250952" y="0"/>
                  </a:moveTo>
                  <a:cubicBezTo>
                    <a:pt x="255143" y="0"/>
                    <a:pt x="258699" y="3429"/>
                    <a:pt x="258699" y="7493"/>
                  </a:cubicBezTo>
                  <a:lnTo>
                    <a:pt x="258699" y="104267"/>
                  </a:lnTo>
                  <a:cubicBezTo>
                    <a:pt x="258699" y="108331"/>
                    <a:pt x="255143" y="111760"/>
                    <a:pt x="250952" y="111760"/>
                  </a:cubicBezTo>
                  <a:cubicBezTo>
                    <a:pt x="175768" y="111760"/>
                    <a:pt x="114300" y="171450"/>
                    <a:pt x="114300" y="245110"/>
                  </a:cubicBezTo>
                  <a:cubicBezTo>
                    <a:pt x="114300" y="260223"/>
                    <a:pt x="116713" y="275209"/>
                    <a:pt x="122047" y="289179"/>
                  </a:cubicBezTo>
                  <a:cubicBezTo>
                    <a:pt x="123190" y="293243"/>
                    <a:pt x="121412" y="297307"/>
                    <a:pt x="117348" y="298450"/>
                  </a:cubicBezTo>
                  <a:lnTo>
                    <a:pt x="23622" y="330200"/>
                  </a:lnTo>
                  <a:cubicBezTo>
                    <a:pt x="22987" y="330200"/>
                    <a:pt x="21844" y="330835"/>
                    <a:pt x="21209" y="330835"/>
                  </a:cubicBezTo>
                  <a:cubicBezTo>
                    <a:pt x="17653" y="330835"/>
                    <a:pt x="15240" y="329057"/>
                    <a:pt x="14097" y="325628"/>
                  </a:cubicBezTo>
                  <a:cubicBezTo>
                    <a:pt x="4699" y="300101"/>
                    <a:pt x="0" y="272923"/>
                    <a:pt x="0" y="245110"/>
                  </a:cubicBezTo>
                  <a:cubicBezTo>
                    <a:pt x="0" y="110109"/>
                    <a:pt x="113030" y="0"/>
                    <a:pt x="250952" y="0"/>
                  </a:cubicBezTo>
                  <a:close/>
                </a:path>
              </a:pathLst>
            </a:custGeom>
            <a:solidFill>
              <a:srgbClr val="FFFFFF"/>
            </a:solidFill>
          </p:spPr>
          <p:txBody>
            <a:bodyPr/>
            <a:lstStyle>
              <a:defPPr>
                <a:defRPr lang="en-US"/>
              </a:defPPr>
              <a:lvl1pPr marL="0" algn="l" defTabSz="576072" rtl="0" eaLnBrk="1" latinLnBrk="0" hangingPunct="1">
                <a:defRPr sz="1134" kern="1200">
                  <a:solidFill>
                    <a:schemeClr val="tx1"/>
                  </a:solidFill>
                  <a:latin typeface="+mn-lt"/>
                  <a:ea typeface="+mn-ea"/>
                  <a:cs typeface="+mn-cs"/>
                </a:defRPr>
              </a:lvl1pPr>
              <a:lvl2pPr marL="288036" algn="l" defTabSz="576072" rtl="0" eaLnBrk="1" latinLnBrk="0" hangingPunct="1">
                <a:defRPr sz="1134" kern="1200">
                  <a:solidFill>
                    <a:schemeClr val="tx1"/>
                  </a:solidFill>
                  <a:latin typeface="+mn-lt"/>
                  <a:ea typeface="+mn-ea"/>
                  <a:cs typeface="+mn-cs"/>
                </a:defRPr>
              </a:lvl2pPr>
              <a:lvl3pPr marL="576072" algn="l" defTabSz="576072" rtl="0" eaLnBrk="1" latinLnBrk="0" hangingPunct="1">
                <a:defRPr sz="1134" kern="1200">
                  <a:solidFill>
                    <a:schemeClr val="tx1"/>
                  </a:solidFill>
                  <a:latin typeface="+mn-lt"/>
                  <a:ea typeface="+mn-ea"/>
                  <a:cs typeface="+mn-cs"/>
                </a:defRPr>
              </a:lvl3pPr>
              <a:lvl4pPr marL="864108" algn="l" defTabSz="576072" rtl="0" eaLnBrk="1" latinLnBrk="0" hangingPunct="1">
                <a:defRPr sz="1134" kern="1200">
                  <a:solidFill>
                    <a:schemeClr val="tx1"/>
                  </a:solidFill>
                  <a:latin typeface="+mn-lt"/>
                  <a:ea typeface="+mn-ea"/>
                  <a:cs typeface="+mn-cs"/>
                </a:defRPr>
              </a:lvl4pPr>
              <a:lvl5pPr marL="1152144" algn="l" defTabSz="576072" rtl="0" eaLnBrk="1" latinLnBrk="0" hangingPunct="1">
                <a:defRPr sz="1134" kern="1200">
                  <a:solidFill>
                    <a:schemeClr val="tx1"/>
                  </a:solidFill>
                  <a:latin typeface="+mn-lt"/>
                  <a:ea typeface="+mn-ea"/>
                  <a:cs typeface="+mn-cs"/>
                </a:defRPr>
              </a:lvl5pPr>
              <a:lvl6pPr marL="1440180" algn="l" defTabSz="576072" rtl="0" eaLnBrk="1" latinLnBrk="0" hangingPunct="1">
                <a:defRPr sz="1134" kern="1200">
                  <a:solidFill>
                    <a:schemeClr val="tx1"/>
                  </a:solidFill>
                  <a:latin typeface="+mn-lt"/>
                  <a:ea typeface="+mn-ea"/>
                  <a:cs typeface="+mn-cs"/>
                </a:defRPr>
              </a:lvl6pPr>
              <a:lvl7pPr marL="1728216" algn="l" defTabSz="576072" rtl="0" eaLnBrk="1" latinLnBrk="0" hangingPunct="1">
                <a:defRPr sz="1134" kern="1200">
                  <a:solidFill>
                    <a:schemeClr val="tx1"/>
                  </a:solidFill>
                  <a:latin typeface="+mn-lt"/>
                  <a:ea typeface="+mn-ea"/>
                  <a:cs typeface="+mn-cs"/>
                </a:defRPr>
              </a:lvl7pPr>
              <a:lvl8pPr marL="2016252" algn="l" defTabSz="576072" rtl="0" eaLnBrk="1" latinLnBrk="0" hangingPunct="1">
                <a:defRPr sz="1134" kern="1200">
                  <a:solidFill>
                    <a:schemeClr val="tx1"/>
                  </a:solidFill>
                  <a:latin typeface="+mn-lt"/>
                  <a:ea typeface="+mn-ea"/>
                  <a:cs typeface="+mn-cs"/>
                </a:defRPr>
              </a:lvl8pPr>
              <a:lvl9pPr marL="2304288" algn="l" defTabSz="576072" rtl="0" eaLnBrk="1" latinLnBrk="0" hangingPunct="1">
                <a:defRPr sz="1134" kern="1200">
                  <a:solidFill>
                    <a:schemeClr val="tx1"/>
                  </a:solidFill>
                  <a:latin typeface="+mn-lt"/>
                  <a:ea typeface="+mn-ea"/>
                  <a:cs typeface="+mn-cs"/>
                </a:defRPr>
              </a:lvl9pPr>
            </a:lstStyle>
            <a:p>
              <a:pPr marL="0" marR="0" lvl="0" indent="0" algn="l" defTabSz="768077" rtl="0" eaLnBrk="1" fontAlgn="auto" latinLnBrk="0" hangingPunct="1">
                <a:lnSpc>
                  <a:spcPct val="100000"/>
                </a:lnSpc>
                <a:spcBef>
                  <a:spcPts val="0"/>
                </a:spcBef>
                <a:spcAft>
                  <a:spcPts val="0"/>
                </a:spcAft>
                <a:buClrTx/>
                <a:buSzTx/>
                <a:buFontTx/>
                <a:buNone/>
                <a:tabLst/>
                <a:defRPr/>
              </a:pPr>
              <a:endParaRPr kumimoji="0" lang="en-US" sz="851" b="0" i="0" u="none" strike="noStrike" kern="1200" cap="none" spc="0" normalizeH="0" baseline="0" noProof="0">
                <a:ln>
                  <a:noFill/>
                </a:ln>
                <a:solidFill>
                  <a:srgbClr val="AA0530"/>
                </a:solidFill>
                <a:effectLst/>
                <a:uLnTx/>
                <a:uFillTx/>
                <a:latin typeface="Arial" panose="020B0604020202020204"/>
                <a:ea typeface="+mn-ea"/>
                <a:cs typeface="+mn-cs"/>
              </a:endParaRPr>
            </a:p>
          </p:txBody>
        </p:sp>
      </p:grpSp>
      <p:pic>
        <p:nvPicPr>
          <p:cNvPr id="51" name="Picture 61">
            <a:extLst>
              <a:ext uri="{FF2B5EF4-FFF2-40B4-BE49-F238E27FC236}">
                <a16:creationId xmlns:a16="http://schemas.microsoft.com/office/drawing/2014/main" id="{84A8E2B0-554B-13AB-6BA6-7B8AD8161AAE}"/>
              </a:ext>
            </a:extLst>
          </p:cNvPr>
          <p:cNvPicPr>
            <a:picLocks noChangeAspect="1"/>
          </p:cNvPicPr>
          <p:nvPr/>
        </p:nvPicPr>
        <p:blipFill>
          <a:blip r:embed="rId20"/>
          <a:srcRect r="2440" b="2440"/>
          <a:stretch>
            <a:fillRect/>
          </a:stretch>
        </p:blipFill>
        <p:spPr>
          <a:xfrm>
            <a:off x="3458527" y="4278820"/>
            <a:ext cx="296888" cy="311685"/>
          </a:xfrm>
          <a:prstGeom prst="rect">
            <a:avLst/>
          </a:prstGeom>
        </p:spPr>
      </p:pic>
      <p:pic>
        <p:nvPicPr>
          <p:cNvPr id="52" name="Picture 63">
            <a:extLst>
              <a:ext uri="{FF2B5EF4-FFF2-40B4-BE49-F238E27FC236}">
                <a16:creationId xmlns:a16="http://schemas.microsoft.com/office/drawing/2014/main" id="{CA3E95A8-7657-CED3-DAE2-25F38346E058}"/>
              </a:ext>
            </a:extLst>
          </p:cNvPr>
          <p:cNvPicPr>
            <a:picLocks noChangeAspect="1"/>
          </p:cNvPicPr>
          <p:nvPr/>
        </p:nvPicPr>
        <p:blipFill>
          <a:blip r:embed="rId21"/>
          <a:srcRect r="1368" b="1368"/>
          <a:stretch>
            <a:fillRect/>
          </a:stretch>
        </p:blipFill>
        <p:spPr>
          <a:xfrm>
            <a:off x="2390256" y="3746886"/>
            <a:ext cx="382008" cy="401049"/>
          </a:xfrm>
          <a:prstGeom prst="rect">
            <a:avLst/>
          </a:prstGeom>
        </p:spPr>
      </p:pic>
      <p:sp>
        <p:nvSpPr>
          <p:cNvPr id="53" name="TextBox 76">
            <a:extLst>
              <a:ext uri="{FF2B5EF4-FFF2-40B4-BE49-F238E27FC236}">
                <a16:creationId xmlns:a16="http://schemas.microsoft.com/office/drawing/2014/main" id="{BA75F70F-AD36-EEA6-E484-F37ED11B578F}"/>
              </a:ext>
            </a:extLst>
          </p:cNvPr>
          <p:cNvSpPr txBox="1"/>
          <p:nvPr/>
        </p:nvSpPr>
        <p:spPr>
          <a:xfrm>
            <a:off x="1350481" y="4028514"/>
            <a:ext cx="1016523" cy="143886"/>
          </a:xfrm>
          <a:prstGeom prst="rect">
            <a:avLst/>
          </a:prstGeom>
        </p:spPr>
        <p:txBody>
          <a:bodyPr wrap="square" lIns="0" tIns="0" rIns="0" bIns="0" rtlCol="0" anchor="t">
            <a:spAutoFit/>
          </a:bodyPr>
          <a:lstStyle>
            <a:defPPr>
              <a:defRPr lang="en-US"/>
            </a:defPPr>
            <a:lvl1pPr marL="0" algn="l" defTabSz="576072" rtl="0" eaLnBrk="1" latinLnBrk="0" hangingPunct="1">
              <a:defRPr sz="1134" kern="1200">
                <a:solidFill>
                  <a:schemeClr val="tx1"/>
                </a:solidFill>
                <a:latin typeface="+mn-lt"/>
                <a:ea typeface="+mn-ea"/>
                <a:cs typeface="+mn-cs"/>
              </a:defRPr>
            </a:lvl1pPr>
            <a:lvl2pPr marL="288036" algn="l" defTabSz="576072" rtl="0" eaLnBrk="1" latinLnBrk="0" hangingPunct="1">
              <a:defRPr sz="1134" kern="1200">
                <a:solidFill>
                  <a:schemeClr val="tx1"/>
                </a:solidFill>
                <a:latin typeface="+mn-lt"/>
                <a:ea typeface="+mn-ea"/>
                <a:cs typeface="+mn-cs"/>
              </a:defRPr>
            </a:lvl2pPr>
            <a:lvl3pPr marL="576072" algn="l" defTabSz="576072" rtl="0" eaLnBrk="1" latinLnBrk="0" hangingPunct="1">
              <a:defRPr sz="1134" kern="1200">
                <a:solidFill>
                  <a:schemeClr val="tx1"/>
                </a:solidFill>
                <a:latin typeface="+mn-lt"/>
                <a:ea typeface="+mn-ea"/>
                <a:cs typeface="+mn-cs"/>
              </a:defRPr>
            </a:lvl3pPr>
            <a:lvl4pPr marL="864108" algn="l" defTabSz="576072" rtl="0" eaLnBrk="1" latinLnBrk="0" hangingPunct="1">
              <a:defRPr sz="1134" kern="1200">
                <a:solidFill>
                  <a:schemeClr val="tx1"/>
                </a:solidFill>
                <a:latin typeface="+mn-lt"/>
                <a:ea typeface="+mn-ea"/>
                <a:cs typeface="+mn-cs"/>
              </a:defRPr>
            </a:lvl4pPr>
            <a:lvl5pPr marL="1152144" algn="l" defTabSz="576072" rtl="0" eaLnBrk="1" latinLnBrk="0" hangingPunct="1">
              <a:defRPr sz="1134" kern="1200">
                <a:solidFill>
                  <a:schemeClr val="tx1"/>
                </a:solidFill>
                <a:latin typeface="+mn-lt"/>
                <a:ea typeface="+mn-ea"/>
                <a:cs typeface="+mn-cs"/>
              </a:defRPr>
            </a:lvl5pPr>
            <a:lvl6pPr marL="1440180" algn="l" defTabSz="576072" rtl="0" eaLnBrk="1" latinLnBrk="0" hangingPunct="1">
              <a:defRPr sz="1134" kern="1200">
                <a:solidFill>
                  <a:schemeClr val="tx1"/>
                </a:solidFill>
                <a:latin typeface="+mn-lt"/>
                <a:ea typeface="+mn-ea"/>
                <a:cs typeface="+mn-cs"/>
              </a:defRPr>
            </a:lvl6pPr>
            <a:lvl7pPr marL="1728216" algn="l" defTabSz="576072" rtl="0" eaLnBrk="1" latinLnBrk="0" hangingPunct="1">
              <a:defRPr sz="1134" kern="1200">
                <a:solidFill>
                  <a:schemeClr val="tx1"/>
                </a:solidFill>
                <a:latin typeface="+mn-lt"/>
                <a:ea typeface="+mn-ea"/>
                <a:cs typeface="+mn-cs"/>
              </a:defRPr>
            </a:lvl7pPr>
            <a:lvl8pPr marL="2016252" algn="l" defTabSz="576072" rtl="0" eaLnBrk="1" latinLnBrk="0" hangingPunct="1">
              <a:defRPr sz="1134" kern="1200">
                <a:solidFill>
                  <a:schemeClr val="tx1"/>
                </a:solidFill>
                <a:latin typeface="+mn-lt"/>
                <a:ea typeface="+mn-ea"/>
                <a:cs typeface="+mn-cs"/>
              </a:defRPr>
            </a:lvl8pPr>
            <a:lvl9pPr marL="2304288" algn="l" defTabSz="576072" rtl="0" eaLnBrk="1" latinLnBrk="0" hangingPunct="1">
              <a:defRPr sz="1134" kern="1200">
                <a:solidFill>
                  <a:schemeClr val="tx1"/>
                </a:solidFill>
                <a:latin typeface="+mn-lt"/>
                <a:ea typeface="+mn-ea"/>
                <a:cs typeface="+mn-cs"/>
              </a:defRPr>
            </a:lvl9pPr>
          </a:lstStyle>
          <a:p>
            <a:pPr marL="0" marR="0" lvl="0" indent="0" algn="l" defTabSz="342891" rtl="0" eaLnBrk="1" fontAlgn="auto" latinLnBrk="0" hangingPunct="1">
              <a:lnSpc>
                <a:spcPts val="1079"/>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999A98"/>
                </a:solidFill>
                <a:effectLst/>
                <a:uLnTx/>
                <a:uFillTx/>
                <a:latin typeface="Avenir Next LT Pro Demi" panose="020B0704020202020204" pitchFamily="34" charset="0"/>
                <a:cs typeface="Arial" panose="020B0604020202020204" pitchFamily="34" charset="0"/>
              </a:rPr>
              <a:t>Conferences</a:t>
            </a:r>
          </a:p>
        </p:txBody>
      </p:sp>
      <p:sp>
        <p:nvSpPr>
          <p:cNvPr id="54" name="TextBox 87">
            <a:extLst>
              <a:ext uri="{FF2B5EF4-FFF2-40B4-BE49-F238E27FC236}">
                <a16:creationId xmlns:a16="http://schemas.microsoft.com/office/drawing/2014/main" id="{8E2A7771-BB16-324E-CC98-C3F895F2AD6C}"/>
              </a:ext>
            </a:extLst>
          </p:cNvPr>
          <p:cNvSpPr txBox="1"/>
          <p:nvPr/>
        </p:nvSpPr>
        <p:spPr>
          <a:xfrm>
            <a:off x="1924757" y="4823556"/>
            <a:ext cx="1313005" cy="553998"/>
          </a:xfrm>
          <a:prstGeom prst="rect">
            <a:avLst/>
          </a:prstGeom>
        </p:spPr>
        <p:txBody>
          <a:bodyPr wrap="square" lIns="0" tIns="0" rIns="0" bIns="0" rtlCol="0" anchor="t">
            <a:spAutoFit/>
          </a:bodyPr>
          <a:lstStyle>
            <a:defPPr>
              <a:defRPr lang="en-US"/>
            </a:defPPr>
            <a:lvl1pPr marL="0" algn="l" defTabSz="576072" rtl="0" eaLnBrk="1" latinLnBrk="0" hangingPunct="1">
              <a:defRPr sz="1134" kern="1200">
                <a:solidFill>
                  <a:schemeClr val="tx1"/>
                </a:solidFill>
                <a:latin typeface="+mn-lt"/>
                <a:ea typeface="+mn-ea"/>
                <a:cs typeface="+mn-cs"/>
              </a:defRPr>
            </a:lvl1pPr>
            <a:lvl2pPr marL="288036" algn="l" defTabSz="576072" rtl="0" eaLnBrk="1" latinLnBrk="0" hangingPunct="1">
              <a:defRPr sz="1134" kern="1200">
                <a:solidFill>
                  <a:schemeClr val="tx1"/>
                </a:solidFill>
                <a:latin typeface="+mn-lt"/>
                <a:ea typeface="+mn-ea"/>
                <a:cs typeface="+mn-cs"/>
              </a:defRPr>
            </a:lvl2pPr>
            <a:lvl3pPr marL="576072" algn="l" defTabSz="576072" rtl="0" eaLnBrk="1" latinLnBrk="0" hangingPunct="1">
              <a:defRPr sz="1134" kern="1200">
                <a:solidFill>
                  <a:schemeClr val="tx1"/>
                </a:solidFill>
                <a:latin typeface="+mn-lt"/>
                <a:ea typeface="+mn-ea"/>
                <a:cs typeface="+mn-cs"/>
              </a:defRPr>
            </a:lvl3pPr>
            <a:lvl4pPr marL="864108" algn="l" defTabSz="576072" rtl="0" eaLnBrk="1" latinLnBrk="0" hangingPunct="1">
              <a:defRPr sz="1134" kern="1200">
                <a:solidFill>
                  <a:schemeClr val="tx1"/>
                </a:solidFill>
                <a:latin typeface="+mn-lt"/>
                <a:ea typeface="+mn-ea"/>
                <a:cs typeface="+mn-cs"/>
              </a:defRPr>
            </a:lvl4pPr>
            <a:lvl5pPr marL="1152144" algn="l" defTabSz="576072" rtl="0" eaLnBrk="1" latinLnBrk="0" hangingPunct="1">
              <a:defRPr sz="1134" kern="1200">
                <a:solidFill>
                  <a:schemeClr val="tx1"/>
                </a:solidFill>
                <a:latin typeface="+mn-lt"/>
                <a:ea typeface="+mn-ea"/>
                <a:cs typeface="+mn-cs"/>
              </a:defRPr>
            </a:lvl5pPr>
            <a:lvl6pPr marL="1440180" algn="l" defTabSz="576072" rtl="0" eaLnBrk="1" latinLnBrk="0" hangingPunct="1">
              <a:defRPr sz="1134" kern="1200">
                <a:solidFill>
                  <a:schemeClr val="tx1"/>
                </a:solidFill>
                <a:latin typeface="+mn-lt"/>
                <a:ea typeface="+mn-ea"/>
                <a:cs typeface="+mn-cs"/>
              </a:defRPr>
            </a:lvl6pPr>
            <a:lvl7pPr marL="1728216" algn="l" defTabSz="576072" rtl="0" eaLnBrk="1" latinLnBrk="0" hangingPunct="1">
              <a:defRPr sz="1134" kern="1200">
                <a:solidFill>
                  <a:schemeClr val="tx1"/>
                </a:solidFill>
                <a:latin typeface="+mn-lt"/>
                <a:ea typeface="+mn-ea"/>
                <a:cs typeface="+mn-cs"/>
              </a:defRPr>
            </a:lvl7pPr>
            <a:lvl8pPr marL="2016252" algn="l" defTabSz="576072" rtl="0" eaLnBrk="1" latinLnBrk="0" hangingPunct="1">
              <a:defRPr sz="1134" kern="1200">
                <a:solidFill>
                  <a:schemeClr val="tx1"/>
                </a:solidFill>
                <a:latin typeface="+mn-lt"/>
                <a:ea typeface="+mn-ea"/>
                <a:cs typeface="+mn-cs"/>
              </a:defRPr>
            </a:lvl8pPr>
            <a:lvl9pPr marL="2304288" algn="l" defTabSz="576072" rtl="0" eaLnBrk="1" latinLnBrk="0" hangingPunct="1">
              <a:defRPr sz="1134" kern="1200">
                <a:solidFill>
                  <a:schemeClr val="tx1"/>
                </a:solidFill>
                <a:latin typeface="+mn-lt"/>
                <a:ea typeface="+mn-ea"/>
                <a:cs typeface="+mn-cs"/>
              </a:defRPr>
            </a:lvl9pPr>
          </a:lstStyle>
          <a:p>
            <a:pPr marL="0" marR="0" lvl="0" indent="0" algn="l" defTabSz="342891"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999A98"/>
                </a:solidFill>
                <a:effectLst/>
                <a:uLnTx/>
                <a:uFillTx/>
                <a:latin typeface="Avenir Next LT Pro Demi" panose="020B0704020202020204" pitchFamily="34" charset="0"/>
              </a:rPr>
              <a:t>Learning and discussions led</a:t>
            </a:r>
          </a:p>
          <a:p>
            <a:pPr marL="0" marR="0" lvl="0" indent="0" algn="l" defTabSz="342891"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999A98"/>
                </a:solidFill>
                <a:effectLst/>
                <a:uLnTx/>
                <a:uFillTx/>
                <a:latin typeface="Avenir Next LT Pro Demi" panose="020B0704020202020204" pitchFamily="34" charset="0"/>
              </a:rPr>
              <a:t>by experts</a:t>
            </a:r>
            <a:endParaRPr kumimoji="0" lang="en-US" sz="1512" b="0" i="0" u="none" strike="noStrike" kern="1200" cap="none" spc="0" normalizeH="0" baseline="0" noProof="0" dirty="0">
              <a:ln>
                <a:noFill/>
              </a:ln>
              <a:solidFill>
                <a:srgbClr val="AA0530"/>
              </a:solidFill>
              <a:effectLst/>
              <a:uLnTx/>
              <a:uFillTx/>
              <a:latin typeface="Avenir Next LT Pro Demi" panose="020B0704020202020204" pitchFamily="34" charset="0"/>
            </a:endParaRPr>
          </a:p>
        </p:txBody>
      </p:sp>
      <p:grpSp>
        <p:nvGrpSpPr>
          <p:cNvPr id="55" name="Group 54">
            <a:extLst>
              <a:ext uri="{FF2B5EF4-FFF2-40B4-BE49-F238E27FC236}">
                <a16:creationId xmlns:a16="http://schemas.microsoft.com/office/drawing/2014/main" id="{EB9B3F53-04A5-8680-FFBB-A9DC1CA891B4}"/>
              </a:ext>
            </a:extLst>
          </p:cNvPr>
          <p:cNvGrpSpPr/>
          <p:nvPr/>
        </p:nvGrpSpPr>
        <p:grpSpPr>
          <a:xfrm>
            <a:off x="4350572" y="1618341"/>
            <a:ext cx="1595065" cy="1056050"/>
            <a:chOff x="2692222" y="3018643"/>
            <a:chExt cx="818848" cy="640080"/>
          </a:xfrm>
        </p:grpSpPr>
        <p:pic>
          <p:nvPicPr>
            <p:cNvPr id="56" name="Picture 2">
              <a:extLst>
                <a:ext uri="{FF2B5EF4-FFF2-40B4-BE49-F238E27FC236}">
                  <a16:creationId xmlns:a16="http://schemas.microsoft.com/office/drawing/2014/main" id="{B06D2784-9177-2135-6E90-5A4499E5F18B}"/>
                </a:ext>
              </a:extLst>
            </p:cNvPr>
            <p:cNvPicPr>
              <a:picLocks noChangeAspect="1"/>
            </p:cNvPicPr>
            <p:nvPr/>
          </p:nvPicPr>
          <p:blipFill>
            <a:blip r:embed="rId22" cstate="email">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2692222" y="3018643"/>
              <a:ext cx="818848" cy="640080"/>
            </a:xfrm>
            <a:prstGeom prst="rect">
              <a:avLst/>
            </a:prstGeom>
          </p:spPr>
        </p:pic>
        <p:sp>
          <p:nvSpPr>
            <p:cNvPr id="57" name="TextBox 65">
              <a:extLst>
                <a:ext uri="{FF2B5EF4-FFF2-40B4-BE49-F238E27FC236}">
                  <a16:creationId xmlns:a16="http://schemas.microsoft.com/office/drawing/2014/main" id="{84EA393B-96E8-3F50-B95D-51A16500F67C}"/>
                </a:ext>
              </a:extLst>
            </p:cNvPr>
            <p:cNvSpPr txBox="1"/>
            <p:nvPr/>
          </p:nvSpPr>
          <p:spPr>
            <a:xfrm>
              <a:off x="2759704" y="3077840"/>
              <a:ext cx="675600" cy="503674"/>
            </a:xfrm>
            <a:prstGeom prst="rect">
              <a:avLst/>
            </a:prstGeom>
          </p:spPr>
          <p:txBody>
            <a:bodyPr wrap="square" lIns="0" tIns="0" rIns="0" bIns="0" rtlCol="0" anchor="t">
              <a:spAutoFit/>
            </a:bodyPr>
            <a:lstStyle>
              <a:defPPr>
                <a:defRPr lang="en-US"/>
              </a:defPPr>
              <a:lvl1pPr marL="0" algn="l" defTabSz="576072" rtl="0" eaLnBrk="1" latinLnBrk="0" hangingPunct="1">
                <a:defRPr sz="1134" kern="1200">
                  <a:solidFill>
                    <a:schemeClr val="tx1"/>
                  </a:solidFill>
                  <a:latin typeface="+mn-lt"/>
                  <a:ea typeface="+mn-ea"/>
                  <a:cs typeface="+mn-cs"/>
                </a:defRPr>
              </a:lvl1pPr>
              <a:lvl2pPr marL="288036" algn="l" defTabSz="576072" rtl="0" eaLnBrk="1" latinLnBrk="0" hangingPunct="1">
                <a:defRPr sz="1134" kern="1200">
                  <a:solidFill>
                    <a:schemeClr val="tx1"/>
                  </a:solidFill>
                  <a:latin typeface="+mn-lt"/>
                  <a:ea typeface="+mn-ea"/>
                  <a:cs typeface="+mn-cs"/>
                </a:defRPr>
              </a:lvl2pPr>
              <a:lvl3pPr marL="576072" algn="l" defTabSz="576072" rtl="0" eaLnBrk="1" latinLnBrk="0" hangingPunct="1">
                <a:defRPr sz="1134" kern="1200">
                  <a:solidFill>
                    <a:schemeClr val="tx1"/>
                  </a:solidFill>
                  <a:latin typeface="+mn-lt"/>
                  <a:ea typeface="+mn-ea"/>
                  <a:cs typeface="+mn-cs"/>
                </a:defRPr>
              </a:lvl3pPr>
              <a:lvl4pPr marL="864108" algn="l" defTabSz="576072" rtl="0" eaLnBrk="1" latinLnBrk="0" hangingPunct="1">
                <a:defRPr sz="1134" kern="1200">
                  <a:solidFill>
                    <a:schemeClr val="tx1"/>
                  </a:solidFill>
                  <a:latin typeface="+mn-lt"/>
                  <a:ea typeface="+mn-ea"/>
                  <a:cs typeface="+mn-cs"/>
                </a:defRPr>
              </a:lvl4pPr>
              <a:lvl5pPr marL="1152144" algn="l" defTabSz="576072" rtl="0" eaLnBrk="1" latinLnBrk="0" hangingPunct="1">
                <a:defRPr sz="1134" kern="1200">
                  <a:solidFill>
                    <a:schemeClr val="tx1"/>
                  </a:solidFill>
                  <a:latin typeface="+mn-lt"/>
                  <a:ea typeface="+mn-ea"/>
                  <a:cs typeface="+mn-cs"/>
                </a:defRPr>
              </a:lvl5pPr>
              <a:lvl6pPr marL="1440180" algn="l" defTabSz="576072" rtl="0" eaLnBrk="1" latinLnBrk="0" hangingPunct="1">
                <a:defRPr sz="1134" kern="1200">
                  <a:solidFill>
                    <a:schemeClr val="tx1"/>
                  </a:solidFill>
                  <a:latin typeface="+mn-lt"/>
                  <a:ea typeface="+mn-ea"/>
                  <a:cs typeface="+mn-cs"/>
                </a:defRPr>
              </a:lvl6pPr>
              <a:lvl7pPr marL="1728216" algn="l" defTabSz="576072" rtl="0" eaLnBrk="1" latinLnBrk="0" hangingPunct="1">
                <a:defRPr sz="1134" kern="1200">
                  <a:solidFill>
                    <a:schemeClr val="tx1"/>
                  </a:solidFill>
                  <a:latin typeface="+mn-lt"/>
                  <a:ea typeface="+mn-ea"/>
                  <a:cs typeface="+mn-cs"/>
                </a:defRPr>
              </a:lvl7pPr>
              <a:lvl8pPr marL="2016252" algn="l" defTabSz="576072" rtl="0" eaLnBrk="1" latinLnBrk="0" hangingPunct="1">
                <a:defRPr sz="1134" kern="1200">
                  <a:solidFill>
                    <a:schemeClr val="tx1"/>
                  </a:solidFill>
                  <a:latin typeface="+mn-lt"/>
                  <a:ea typeface="+mn-ea"/>
                  <a:cs typeface="+mn-cs"/>
                </a:defRPr>
              </a:lvl8pPr>
              <a:lvl9pPr marL="2304288" algn="l" defTabSz="576072" rtl="0" eaLnBrk="1" latinLnBrk="0" hangingPunct="1">
                <a:defRPr sz="1134" kern="1200">
                  <a:solidFill>
                    <a:schemeClr val="tx1"/>
                  </a:solidFill>
                  <a:latin typeface="+mn-lt"/>
                  <a:ea typeface="+mn-ea"/>
                  <a:cs typeface="+mn-cs"/>
                </a:defRPr>
              </a:lvl9pPr>
            </a:lstStyle>
            <a:p>
              <a:pPr marL="0" marR="0" lvl="0" indent="0" algn="ctr" defTabSz="342891"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venir LT Std 65 Medium" panose="020B0603020203020204" pitchFamily="34" charset="0"/>
                  <a:cs typeface="Poppins Bold" panose="00000800000000000000" pitchFamily="2" charset="0"/>
                </a:rPr>
                <a:t>Evidence Based Best Practices </a:t>
              </a:r>
            </a:p>
          </p:txBody>
        </p:sp>
      </p:grpSp>
      <p:pic>
        <p:nvPicPr>
          <p:cNvPr id="58" name="Graphic 57" descr="Presentation with pie chart with solid fill">
            <a:extLst>
              <a:ext uri="{FF2B5EF4-FFF2-40B4-BE49-F238E27FC236}">
                <a16:creationId xmlns:a16="http://schemas.microsoft.com/office/drawing/2014/main" id="{DCAA5D1A-0A36-8138-8D1A-C50C54C6DD71}"/>
              </a:ext>
            </a:extLst>
          </p:cNvPr>
          <p:cNvPicPr>
            <a:picLocks noChangeAspect="1"/>
          </p:cNvPicPr>
          <p:nvPr/>
        </p:nvPicPr>
        <p:blipFill>
          <a:blip r:embed="rId24">
            <a:extLst>
              <a:ext uri="{96DAC541-7B7A-43D3-8B79-37D633B846F1}">
                <asvg:svgBlip xmlns:asvg="http://schemas.microsoft.com/office/drawing/2016/SVG/main" r:embed="rId25"/>
              </a:ext>
            </a:extLst>
          </a:blip>
          <a:srcRect/>
          <a:stretch/>
        </p:blipFill>
        <p:spPr>
          <a:xfrm>
            <a:off x="6381929" y="2955504"/>
            <a:ext cx="484953" cy="484953"/>
          </a:xfrm>
          <a:prstGeom prst="rect">
            <a:avLst/>
          </a:prstGeom>
        </p:spPr>
      </p:pic>
      <p:pic>
        <p:nvPicPr>
          <p:cNvPr id="59" name="Picture 58" descr="A blue arrow pointing to the left&#10;&#10;Description automatically generated">
            <a:extLst>
              <a:ext uri="{FF2B5EF4-FFF2-40B4-BE49-F238E27FC236}">
                <a16:creationId xmlns:a16="http://schemas.microsoft.com/office/drawing/2014/main" id="{0ACB843E-21B7-78AC-A04A-B2B46D002906}"/>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rot="17062531">
            <a:off x="6183595" y="1705554"/>
            <a:ext cx="559731" cy="724413"/>
          </a:xfrm>
          <a:prstGeom prst="rect">
            <a:avLst/>
          </a:prstGeom>
        </p:spPr>
      </p:pic>
      <p:pic>
        <p:nvPicPr>
          <p:cNvPr id="60" name="Picture 59" descr="A blue arrow pointing down&#10;&#10;Description automatically generated">
            <a:extLst>
              <a:ext uri="{FF2B5EF4-FFF2-40B4-BE49-F238E27FC236}">
                <a16:creationId xmlns:a16="http://schemas.microsoft.com/office/drawing/2014/main" id="{B84D1B40-9119-8D12-A3E1-3EB2F15AFB5C}"/>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rot="3129629" flipH="1">
            <a:off x="3541746" y="1828974"/>
            <a:ext cx="567823" cy="724413"/>
          </a:xfrm>
          <a:prstGeom prst="rect">
            <a:avLst/>
          </a:prstGeom>
        </p:spPr>
      </p:pic>
    </p:spTree>
    <p:extLst>
      <p:ext uri="{BB962C8B-B14F-4D97-AF65-F5344CB8AC3E}">
        <p14:creationId xmlns:p14="http://schemas.microsoft.com/office/powerpoint/2010/main" val="2527474745"/>
      </p:ext>
    </p:extLst>
  </p:cSld>
  <p:clrMapOvr>
    <a:masterClrMapping/>
  </p:clrMapOvr>
</p:sld>
</file>

<file path=ppt/theme/theme1.xml><?xml version="1.0" encoding="utf-8"?>
<a:theme xmlns:a="http://schemas.openxmlformats.org/drawingml/2006/main" name="PalliumEcho">
  <a:themeElements>
    <a:clrScheme name="Custom 2">
      <a:dk1>
        <a:srgbClr val="000000"/>
      </a:dk1>
      <a:lt1>
        <a:srgbClr val="FFFFFF"/>
      </a:lt1>
      <a:dk2>
        <a:srgbClr val="454551"/>
      </a:dk2>
      <a:lt2>
        <a:srgbClr val="D8D9DC"/>
      </a:lt2>
      <a:accent1>
        <a:srgbClr val="BB1E41"/>
      </a:accent1>
      <a:accent2>
        <a:srgbClr val="5F4191"/>
      </a:accent2>
      <a:accent3>
        <a:srgbClr val="1584C8"/>
      </a:accent3>
      <a:accent4>
        <a:srgbClr val="EC6061"/>
      </a:accent4>
      <a:accent5>
        <a:srgbClr val="614BD4"/>
      </a:accent5>
      <a:accent6>
        <a:srgbClr val="48B4D4"/>
      </a:accent6>
      <a:hlink>
        <a:srgbClr val="C61C45"/>
      </a:hlink>
      <a:folHlink>
        <a:srgbClr val="FB8E8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wrap="square" lIns="91440" tIns="45720" rIns="91440" bIns="45720" rtlCol="0" anchor="b">
        <a:spAutoFit/>
      </a:bodyPr>
      <a:lstStyle>
        <a:defPPr algn="l">
          <a:defRPr sz="2400" dirty="0" smtClean="0"/>
        </a:defPPr>
      </a:lstStyle>
    </a:txDef>
  </a:objectDefaults>
  <a:extraClrSchemeLst/>
  <a:extLst>
    <a:ext uri="{05A4C25C-085E-4340-85A3-A5531E510DB2}">
      <thm15:themeFamily xmlns:thm15="http://schemas.microsoft.com/office/thememl/2012/main" name="PalliumEcho" id="{D5AD47D3-68E6-D146-8D8B-7FC309DE9D42}" vid="{9DCAFA11-B188-5646-A1B6-2D4E497C218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93ad205-0e91-4cad-94a8-26d89b55620f" xsi:nil="true"/>
    <lcf76f155ced4ddcb4097134ff3c332f xmlns="5fa6a9a0-2756-4fcf-adb0-dbda172ee963">
      <Terms xmlns="http://schemas.microsoft.com/office/infopath/2007/PartnerControls"/>
    </lcf76f155ced4ddcb4097134ff3c332f>
    <UploadedtoSalesforce xmlns="5fa6a9a0-2756-4fcf-adb0-dbda172ee963">true</UploadedtoSalesforc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C5AE26832DB5540B3400A159E3E2F27" ma:contentTypeVersion="19" ma:contentTypeDescription="Create a new document." ma:contentTypeScope="" ma:versionID="41b7e498bd9a4ba963009ac90524c703">
  <xsd:schema xmlns:xsd="http://www.w3.org/2001/XMLSchema" xmlns:xs="http://www.w3.org/2001/XMLSchema" xmlns:p="http://schemas.microsoft.com/office/2006/metadata/properties" xmlns:ns2="5fa6a9a0-2756-4fcf-adb0-dbda172ee963" xmlns:ns3="893ad205-0e91-4cad-94a8-26d89b55620f" targetNamespace="http://schemas.microsoft.com/office/2006/metadata/properties" ma:root="true" ma:fieldsID="6ef9d9ac0a85c0c9c3af235152e88db8" ns2:_="" ns3:_="">
    <xsd:import namespace="5fa6a9a0-2756-4fcf-adb0-dbda172ee963"/>
    <xsd:import namespace="893ad205-0e91-4cad-94a8-26d89b55620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DateTaken" minOccurs="0"/>
                <xsd:element ref="ns2:MediaServiceLocation" minOccurs="0"/>
                <xsd:element ref="ns2:MediaServiceAutoKeyPoints" minOccurs="0"/>
                <xsd:element ref="ns2:MediaServiceKeyPoint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bjectDetectorVersions" minOccurs="0"/>
                <xsd:element ref="ns2:UploadedtoSalesforc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fa6a9a0-2756-4fcf-adb0-dbda172ee96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9c2b19b-1424-4215-a2be-48217b9677b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UploadedtoSalesforce" ma:index="25" nillable="true" ma:displayName="Uploaded to Salesforce" ma:default="1" ma:format="Dropdown" ma:internalName="UploadedtoSalesforce">
      <xsd:simpleType>
        <xsd:restriction base="dms:Boolean"/>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93ad205-0e91-4cad-94a8-26d89b55620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b235aa5-424b-4177-84d3-362804158874}" ma:internalName="TaxCatchAll" ma:showField="CatchAllData" ma:web="893ad205-0e91-4cad-94a8-26d89b55620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90B8316-EDCE-4273-9126-A9DD000DA0C1}">
  <ds:schemaRefs>
    <ds:schemaRef ds:uri="5fa6a9a0-2756-4fcf-adb0-dbda172ee963"/>
    <ds:schemaRef ds:uri="893ad205-0e91-4cad-94a8-26d89b55620f"/>
    <ds:schemaRef ds:uri="897a1a78-c350-47c4-9a9f-a6dacbcf3c8c"/>
    <ds:schemaRef ds:uri="96a4af97-b004-4dfb-98ac-8559a50826fd"/>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650968E2-7926-4032-AAED-626369637CE6}">
  <ds:schemaRefs>
    <ds:schemaRef ds:uri="5fa6a9a0-2756-4fcf-adb0-dbda172ee963"/>
    <ds:schemaRef ds:uri="893ad205-0e91-4cad-94a8-26d89b55620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97DE451-19E1-4B92-A293-7E6D1635C2B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27</TotalTime>
  <Words>2915</Words>
  <Application>Microsoft Office PowerPoint</Application>
  <PresentationFormat>Widescreen</PresentationFormat>
  <Paragraphs>370</Paragraphs>
  <Slides>46</Slides>
  <Notes>11</Notes>
  <HiddenSlides>0</HiddenSlides>
  <MMClips>1</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46</vt:i4>
      </vt:variant>
    </vt:vector>
  </HeadingPairs>
  <TitlesOfParts>
    <vt:vector size="63" baseType="lpstr">
      <vt:lpstr>adobe-garamond-pro</vt:lpstr>
      <vt:lpstr>Arial</vt:lpstr>
      <vt:lpstr>Avenir LT Pro 35 Light</vt:lpstr>
      <vt:lpstr>Avenir LT Pro 65 Medium</vt:lpstr>
      <vt:lpstr>Avenir LT Std 65 Medium</vt:lpstr>
      <vt:lpstr>Avenir Next LT Pro</vt:lpstr>
      <vt:lpstr>Avenir Next LT Pro Demi</vt:lpstr>
      <vt:lpstr>BlinkMacSystemFont</vt:lpstr>
      <vt:lpstr>Calibri</vt:lpstr>
      <vt:lpstr>Courier New</vt:lpstr>
      <vt:lpstr>Helvetica Neue</vt:lpstr>
      <vt:lpstr>Lato Light</vt:lpstr>
      <vt:lpstr>Segoe UI</vt:lpstr>
      <vt:lpstr>Tahoma</vt:lpstr>
      <vt:lpstr>Times New Roman</vt:lpstr>
      <vt:lpstr>Wingdings</vt:lpstr>
      <vt:lpstr>PalliumEcho</vt:lpstr>
      <vt:lpstr>PowerPoint Presentation</vt:lpstr>
      <vt:lpstr>SLIDE 1: Presentation/Session</vt:lpstr>
      <vt:lpstr>PowerPoint Presentation</vt:lpstr>
      <vt:lpstr>PowerPoint Presentation</vt:lpstr>
      <vt:lpstr>PowerPoint Presentation</vt:lpstr>
      <vt:lpstr>PowerPoint Presentation</vt:lpstr>
      <vt:lpstr>Global Hubs &amp; Superhubs</vt:lpstr>
      <vt:lpstr>Major Growth In Demand Since COVID 19:  Cumulative Attendance Across ECHO Network</vt:lpstr>
      <vt:lpstr>Project ECHO Turns Traditional Training  on its Head</vt:lpstr>
      <vt:lpstr>Palliative Care ECHOs Around the World</vt:lpstr>
      <vt:lpstr>Across the Continuum of Care</vt:lpstr>
      <vt:lpstr>Cancer ECHOs Around the World</vt:lpstr>
      <vt:lpstr>Partner With Us</vt:lpstr>
      <vt:lpstr>Panel discussion</vt:lpstr>
      <vt:lpstr>Lesley Goodburn</vt:lpstr>
      <vt:lpstr>Seth died 33 days after a pancreatic cancer diagnosis </vt:lpstr>
      <vt:lpstr>What’s needed</vt:lpstr>
      <vt:lpstr>Aparna Gupta DNP, EMBA, FACHE, CPHQ, ANP-BC </vt:lpstr>
      <vt:lpstr>NHPCO Project ECHO Model – Where Innovation Meets Quality</vt:lpstr>
      <vt:lpstr>Systems based design and the model</vt:lpstr>
      <vt:lpstr>Improving Quality     Program Review and Evaluation</vt:lpstr>
      <vt:lpstr>Luís Fernando  Rodrigues MD, MAHR Palliative Care</vt:lpstr>
      <vt:lpstr>PowerPoint Presentation</vt:lpstr>
      <vt:lpstr>How do we work in Barretos?</vt:lpstr>
      <vt:lpstr>Results from our first  experience (2017-18)</vt:lpstr>
      <vt:lpstr>Dr. Olivia Nguyen MD, MM, CCMF(SP), FCMF, FRCPC, Palliative Medicine</vt:lpstr>
      <vt:lpstr>PowerPoint Presentation</vt:lpstr>
      <vt:lpstr>PowerPoint Presentation</vt:lpstr>
      <vt:lpstr>Société</vt:lpstr>
      <vt:lpstr>Sarah Nyariki RN, Bsch</vt:lpstr>
      <vt:lpstr>Create awareness</vt:lpstr>
      <vt:lpstr>Incorporation in Care Continuum</vt:lpstr>
      <vt:lpstr>Sustainability</vt:lpstr>
      <vt:lpstr>Dr. José Pereira MBChB, CCFP(PC), MSc, PhD</vt:lpstr>
      <vt:lpstr>Palliative Care in España (Spain)</vt:lpstr>
      <vt:lpstr>PowerPoint Presentation</vt:lpstr>
      <vt:lpstr>Emerging themes: Spain and Internationally</vt:lpstr>
      <vt:lpstr>Dr. Sreedevi Warrier</vt:lpstr>
      <vt:lpstr>India</vt:lpstr>
      <vt:lpstr>PowerPoint Presentation</vt:lpstr>
      <vt:lpstr>PalliCovid ECHO </vt:lpstr>
      <vt:lpstr>Q&amp;A</vt:lpstr>
      <vt:lpstr>Thank you</vt:lpstr>
      <vt:lpstr>What does palliative care mean to you?</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JF</dc:creator>
  <cp:lastModifiedBy>Elle McFeeters</cp:lastModifiedBy>
  <cp:revision>5</cp:revision>
  <cp:lastPrinted>2013-03-14T13:21:27Z</cp:lastPrinted>
  <dcterms:created xsi:type="dcterms:W3CDTF">2011-10-19T14:22:10Z</dcterms:created>
  <dcterms:modified xsi:type="dcterms:W3CDTF">2024-10-23T15:58:23Z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0x0101008A1C171F6E6EBE40A667B8AE35D7F579</vt:lpwstr>
  </property>
</Properties>
</file>